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 name="Shape 46"/>
        <p:cNvGrpSpPr/>
        <p:nvPr/>
      </p:nvGrpSpPr>
      <p:grpSpPr>
        <a:xfrm>
          <a:off y="0" x="0"/>
          <a:ext cy="0" cx="0"/>
          <a:chOff y="0" x="0"/>
          <a:chExt cy="0" cx="0"/>
        </a:xfrm>
      </p:grpSpPr>
      <p:sp>
        <p:nvSpPr>
          <p:cNvPr id="47" name="Shape 4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8" name="Shape 4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p:nvPr/>
        </p:nvSpPr>
        <p:spPr>
          <a:xfrm>
            <a:off y="0" x="4724400"/>
            <a:ext cy="5140547" cx="3012140"/>
          </a:xfrm>
          <a:custGeom>
            <a:pathLst>
              <a:path w="3012141" extrusionOk="0" h="6854064">
                <a:moveTo>
                  <a:pt y="0" x="2623817"/>
                </a:moveTo>
                <a:lnTo>
                  <a:pt y="608783" x="2791741"/>
                </a:lnTo>
                <a:lnTo>
                  <a:pt y="1301537" x="1826176"/>
                </a:lnTo>
                <a:lnTo>
                  <a:pt y="2466623" x="2130539"/>
                </a:lnTo>
                <a:lnTo>
                  <a:pt y="3190866" x="1175470"/>
                </a:lnTo>
                <a:lnTo>
                  <a:pt y="4355952" x="1469337"/>
                </a:lnTo>
                <a:lnTo>
                  <a:pt y="5080194" x="493277"/>
                </a:lnTo>
                <a:lnTo>
                  <a:pt y="6255776" x="808135"/>
                </a:lnTo>
                <a:lnTo>
                  <a:pt y="6854064" x="0"/>
                </a:lnTo>
                <a:lnTo>
                  <a:pt y="6854064" x="388325"/>
                </a:lnTo>
                <a:lnTo>
                  <a:pt y="6308258" x="1007545"/>
                </a:lnTo>
                <a:lnTo>
                  <a:pt y="5122179" x="713678"/>
                </a:lnTo>
                <a:lnTo>
                  <a:pt y="4408433" x="1679242"/>
                </a:lnTo>
                <a:lnTo>
                  <a:pt y="3232851" x="1364384"/>
                </a:lnTo>
                <a:lnTo>
                  <a:pt y="2498112" x="2361435"/>
                </a:lnTo>
                <a:lnTo>
                  <a:pt y="1343522" x="2015091"/>
                </a:lnTo>
                <a:lnTo>
                  <a:pt y="608783" x="3012141"/>
                </a:lnTo>
                <a:lnTo>
                  <a:pt y="0" x="2833722"/>
                </a:lnTo>
              </a:path>
            </a:pathLst>
          </a:custGeom>
          <a:solidFill>
            <a:schemeClr val="dk1"/>
          </a:solidFill>
          <a:ln>
            <a:noFill/>
          </a:ln>
        </p:spPr>
        <p:txBody>
          <a:bodyPr bIns="45700" rIns="91425" lIns="91425" tIns="45700" anchor="ctr" anchorCtr="0">
            <a:noAutofit/>
          </a:bodyPr>
          <a:lstStyle/>
          <a:p/>
        </p:txBody>
      </p:sp>
      <p:grpSp>
        <p:nvGrpSpPr>
          <p:cNvPr id="10" name="Shape 10"/>
          <p:cNvGrpSpPr/>
          <p:nvPr/>
        </p:nvGrpSpPr>
        <p:grpSpPr>
          <a:xfrm>
            <a:off y="0" x="4571999"/>
            <a:ext cy="5143499" cx="4546600"/>
            <a:chOff y="0" x="1447"/>
            <a:chExt cy="4319" cx="2863"/>
          </a:xfrm>
        </p:grpSpPr>
        <p:sp>
          <p:nvSpPr>
            <p:cNvPr id="11" name="Shape 11"/>
            <p:cNvSpPr/>
            <p:nvPr/>
          </p:nvSpPr>
          <p:spPr>
            <a:xfrm>
              <a:off y="0" x="1447"/>
              <a:ext cy="4319" cx="1885"/>
            </a:xfrm>
            <a:custGeom>
              <a:pathLst>
                <a:path w="1886" extrusionOk="0" h="4320">
                  <a:moveTo>
                    <a:pt y="0" x="1719"/>
                  </a:moveTo>
                  <a:lnTo>
                    <a:pt y="357" x="1813"/>
                  </a:lnTo>
                  <a:lnTo>
                    <a:pt y="805" x="1194"/>
                  </a:lnTo>
                  <a:lnTo>
                    <a:pt y="1544" x="1393"/>
                  </a:lnTo>
                  <a:lnTo>
                    <a:pt y="1991" x="777"/>
                  </a:lnTo>
                  <a:lnTo>
                    <a:pt y="2734" x="972"/>
                  </a:lnTo>
                  <a:lnTo>
                    <a:pt y="3178" x="355"/>
                  </a:lnTo>
                  <a:lnTo>
                    <a:pt y="3921" x="554"/>
                  </a:lnTo>
                  <a:lnTo>
                    <a:pt y="4320" x="0"/>
                  </a:lnTo>
                  <a:lnTo>
                    <a:pt y="4320" x="109"/>
                  </a:lnTo>
                  <a:lnTo>
                    <a:pt y="3948" x="623"/>
                  </a:lnTo>
                  <a:lnTo>
                    <a:pt y="3205" x="430"/>
                  </a:lnTo>
                  <a:lnTo>
                    <a:pt y="2761" x="1045"/>
                  </a:lnTo>
                  <a:lnTo>
                    <a:pt y="2018" x="850"/>
                  </a:lnTo>
                  <a:lnTo>
                    <a:pt y="1572" x="1468"/>
                  </a:lnTo>
                  <a:lnTo>
                    <a:pt y="830" x="1271"/>
                  </a:lnTo>
                  <a:lnTo>
                    <a:pt y="386" x="1886"/>
                  </a:lnTo>
                  <a:lnTo>
                    <a:pt y="0" x="1788"/>
                  </a:lnTo>
                  <a:lnTo>
                    <a:pt y="0" x="1719"/>
                  </a:lnTo>
                  <a:close/>
                </a:path>
              </a:pathLst>
            </a:custGeom>
            <a:solidFill>
              <a:srgbClr val="A64129"/>
            </a:solidFill>
            <a:ln>
              <a:noFill/>
            </a:ln>
          </p:spPr>
          <p:txBody>
            <a:bodyPr bIns="45700" rIns="91425" lIns="91425" tIns="45700" anchor="t" anchorCtr="0">
              <a:noAutofit/>
            </a:bodyPr>
            <a:lstStyle/>
            <a:p/>
          </p:txBody>
        </p:sp>
        <p:sp>
          <p:nvSpPr>
            <p:cNvPr id="12" name="Shape 12"/>
            <p:cNvSpPr/>
            <p:nvPr/>
          </p:nvSpPr>
          <p:spPr>
            <a:xfrm>
              <a:off y="0" x="1559"/>
              <a:ext cy="4319" cx="1978"/>
            </a:xfrm>
            <a:custGeom>
              <a:pathLst>
                <a:path w="1979" extrusionOk="0" h="4320">
                  <a:moveTo>
                    <a:pt y="0" x="1673"/>
                  </a:moveTo>
                  <a:lnTo>
                    <a:pt y="382" x="1777"/>
                  </a:lnTo>
                  <a:lnTo>
                    <a:pt y="830" x="1160"/>
                  </a:lnTo>
                  <a:lnTo>
                    <a:pt y="1570" x="1357"/>
                  </a:lnTo>
                  <a:lnTo>
                    <a:pt y="2016" x="743"/>
                  </a:lnTo>
                  <a:lnTo>
                    <a:pt y="2759" x="936"/>
                  </a:lnTo>
                  <a:lnTo>
                    <a:pt y="3204" x="319"/>
                  </a:lnTo>
                  <a:lnTo>
                    <a:pt y="3947" x="517"/>
                  </a:lnTo>
                  <a:lnTo>
                    <a:pt y="4320" x="0"/>
                  </a:lnTo>
                  <a:lnTo>
                    <a:pt y="4320" x="304"/>
                  </a:lnTo>
                  <a:lnTo>
                    <a:pt y="4025" x="717"/>
                  </a:lnTo>
                  <a:lnTo>
                    <a:pt y="3280" x="521"/>
                  </a:lnTo>
                  <a:lnTo>
                    <a:pt y="2836" x="1136"/>
                  </a:lnTo>
                  <a:lnTo>
                    <a:pt y="2093" x="941"/>
                  </a:lnTo>
                  <a:lnTo>
                    <a:pt y="1648" x="1559"/>
                  </a:lnTo>
                  <a:lnTo>
                    <a:pt y="905" x="1362"/>
                  </a:lnTo>
                  <a:lnTo>
                    <a:pt y="461" x="1979"/>
                  </a:lnTo>
                  <a:lnTo>
                    <a:pt y="0" x="1859"/>
                  </a:lnTo>
                  <a:lnTo>
                    <a:pt y="0" x="1673"/>
                  </a:lnTo>
                  <a:close/>
                </a:path>
              </a:pathLst>
            </a:custGeom>
            <a:solidFill>
              <a:srgbClr val="384452"/>
            </a:solidFill>
            <a:ln>
              <a:noFill/>
            </a:ln>
          </p:spPr>
          <p:txBody>
            <a:bodyPr bIns="45700" rIns="91425" lIns="91425" tIns="45700" anchor="t" anchorCtr="0">
              <a:noAutofit/>
            </a:bodyPr>
            <a:lstStyle/>
            <a:p/>
          </p:txBody>
        </p:sp>
        <p:sp>
          <p:nvSpPr>
            <p:cNvPr id="13" name="Shape 13"/>
            <p:cNvSpPr/>
            <p:nvPr/>
          </p:nvSpPr>
          <p:spPr>
            <a:xfrm>
              <a:off y="0" x="2090"/>
              <a:ext cy="4319" cx="1805"/>
            </a:xfrm>
            <a:custGeom>
              <a:pathLst>
                <a:path w="1806" extrusionOk="0" h="4320">
                  <a:moveTo>
                    <a:pt y="0" x="1462"/>
                  </a:moveTo>
                  <a:lnTo>
                    <a:pt y="510" x="1604"/>
                  </a:lnTo>
                  <a:lnTo>
                    <a:pt y="958" x="987"/>
                  </a:lnTo>
                  <a:lnTo>
                    <a:pt y="1696" x="1183"/>
                  </a:lnTo>
                  <a:lnTo>
                    <a:pt y="2142" x="570"/>
                  </a:lnTo>
                  <a:lnTo>
                    <a:pt y="2885" x="764"/>
                  </a:lnTo>
                  <a:lnTo>
                    <a:pt y="3329" x="147"/>
                  </a:lnTo>
                  <a:lnTo>
                    <a:pt y="4072" x="344"/>
                  </a:lnTo>
                  <a:lnTo>
                    <a:pt y="4320" x="0"/>
                  </a:lnTo>
                  <a:lnTo>
                    <a:pt y="4320" x="304"/>
                  </a:lnTo>
                  <a:lnTo>
                    <a:pt y="4151" x="544"/>
                  </a:lnTo>
                  <a:lnTo>
                    <a:pt y="3406" x="349"/>
                  </a:lnTo>
                  <a:lnTo>
                    <a:pt y="2961" x="965"/>
                  </a:lnTo>
                  <a:lnTo>
                    <a:pt y="2220" x="768"/>
                  </a:lnTo>
                  <a:lnTo>
                    <a:pt y="1776" x="1385"/>
                  </a:lnTo>
                  <a:lnTo>
                    <a:pt y="1031" x="1189"/>
                  </a:lnTo>
                  <a:lnTo>
                    <a:pt y="586" x="1806"/>
                  </a:lnTo>
                  <a:lnTo>
                    <a:pt y="0" x="1647"/>
                  </a:lnTo>
                  <a:lnTo>
                    <a:pt y="0" x="1462"/>
                  </a:lnTo>
                  <a:close/>
                </a:path>
              </a:pathLst>
            </a:custGeom>
            <a:solidFill>
              <a:srgbClr val="F68C1F"/>
            </a:solidFill>
            <a:ln>
              <a:noFill/>
            </a:ln>
          </p:spPr>
          <p:txBody>
            <a:bodyPr bIns="45700" rIns="91425" lIns="91425" tIns="45700" anchor="t" anchorCtr="0">
              <a:noAutofit/>
            </a:bodyPr>
            <a:lstStyle/>
            <a:p/>
          </p:txBody>
        </p:sp>
        <p:sp>
          <p:nvSpPr>
            <p:cNvPr id="14" name="Shape 14"/>
            <p:cNvSpPr/>
            <p:nvPr/>
          </p:nvSpPr>
          <p:spPr>
            <a:xfrm>
              <a:off y="0" x="2463"/>
              <a:ext cy="4319" cx="1847"/>
            </a:xfrm>
            <a:custGeom>
              <a:pathLst>
                <a:path w="1848" extrusionOk="0" h="4320">
                  <a:moveTo>
                    <a:pt y="0" x="1311"/>
                  </a:moveTo>
                  <a:lnTo>
                    <a:pt y="606" x="1475"/>
                  </a:lnTo>
                  <a:lnTo>
                    <a:pt y="1055" x="856"/>
                  </a:lnTo>
                  <a:lnTo>
                    <a:pt y="1794" x="1054"/>
                  </a:lnTo>
                  <a:lnTo>
                    <a:pt y="2240" x="439"/>
                  </a:lnTo>
                  <a:lnTo>
                    <a:pt y="2981" x="634"/>
                  </a:lnTo>
                  <a:lnTo>
                    <a:pt y="3428" x="16"/>
                  </a:lnTo>
                  <a:lnTo>
                    <a:pt y="4169" x="215"/>
                  </a:lnTo>
                  <a:lnTo>
                    <a:pt y="4320" x="0"/>
                  </a:lnTo>
                  <a:lnTo>
                    <a:pt y="4320" x="570"/>
                  </a:lnTo>
                  <a:lnTo>
                    <a:pt y="4304" x="584"/>
                  </a:lnTo>
                  <a:lnTo>
                    <a:pt y="3570" x="391"/>
                  </a:lnTo>
                  <a:lnTo>
                    <a:pt y="3118" x="1005"/>
                  </a:lnTo>
                  <a:lnTo>
                    <a:pt y="2380" x="810"/>
                  </a:lnTo>
                  <a:lnTo>
                    <a:pt y="1936" x="1422"/>
                  </a:lnTo>
                  <a:lnTo>
                    <a:pt y="1193" x="1229"/>
                  </a:lnTo>
                  <a:lnTo>
                    <a:pt y="743" x="1848"/>
                  </a:lnTo>
                  <a:lnTo>
                    <a:pt y="0" x="1650"/>
                  </a:lnTo>
                  <a:lnTo>
                    <a:pt y="0" x="1311"/>
                  </a:lnTo>
                  <a:close/>
                </a:path>
              </a:pathLst>
            </a:custGeom>
            <a:solidFill>
              <a:srgbClr val="A4BDC0"/>
            </a:solidFill>
            <a:ln>
              <a:noFill/>
            </a:ln>
          </p:spPr>
          <p:txBody>
            <a:bodyPr bIns="45700" rIns="91425" lIns="91425" tIns="45700" anchor="t" anchorCtr="0">
              <a:noAutofit/>
            </a:bodyPr>
            <a:lstStyle/>
            <a:p/>
          </p:txBody>
        </p:sp>
      </p:grpSp>
      <p:sp>
        <p:nvSpPr>
          <p:cNvPr id="15" name="Shape 15"/>
          <p:cNvSpPr txBox="1"/>
          <p:nvPr>
            <p:ph type="ctrTitle"/>
          </p:nvPr>
        </p:nvSpPr>
        <p:spPr>
          <a:xfrm>
            <a:off y="746438" x="685800"/>
            <a:ext cy="1158600" cx="5258700"/>
          </a:xfrm>
          <a:prstGeom prst="rect">
            <a:avLst/>
          </a:prstGeom>
        </p:spPr>
        <p:txBody>
          <a:bodyPr bIns="91425" rIns="91425" lIns="91425" tIns="91425" anchor="b" anchorCtr="0"/>
          <a:lstStyle>
            <a:lvl1pPr indent="304800">
              <a:buSzPct val="100000"/>
              <a:defRPr sz="4800"/>
            </a:lvl1pPr>
            <a:lvl2pPr indent="304800">
              <a:buSzPct val="100000"/>
              <a:defRPr sz="4800"/>
            </a:lvl2pPr>
            <a:lvl3pPr indent="304800">
              <a:buSzPct val="100000"/>
              <a:defRPr sz="4800"/>
            </a:lvl3pPr>
            <a:lvl4pPr indent="304800">
              <a:buSzPct val="100000"/>
              <a:defRPr sz="4800"/>
            </a:lvl4pPr>
            <a:lvl5pPr indent="304800">
              <a:buSzPct val="100000"/>
              <a:defRPr sz="4800"/>
            </a:lvl5pPr>
            <a:lvl6pPr indent="304800">
              <a:buSzPct val="100000"/>
              <a:defRPr sz="4800"/>
            </a:lvl6pPr>
            <a:lvl7pPr indent="304800">
              <a:buSzPct val="100000"/>
              <a:defRPr sz="4800"/>
            </a:lvl7pPr>
            <a:lvl8pPr indent="304800">
              <a:buSzPct val="100000"/>
              <a:defRPr sz="4800"/>
            </a:lvl8pPr>
            <a:lvl9pPr indent="304800">
              <a:buSzPct val="100000"/>
              <a:defRPr sz="4800"/>
            </a:lvl9pPr>
          </a:lstStyle>
          <a:p/>
        </p:txBody>
      </p:sp>
      <p:sp>
        <p:nvSpPr>
          <p:cNvPr id="16" name="Shape 16"/>
          <p:cNvSpPr txBox="1"/>
          <p:nvPr>
            <p:ph idx="1" type="subTitle"/>
          </p:nvPr>
        </p:nvSpPr>
        <p:spPr>
          <a:xfrm>
            <a:off y="1986416" x="685800"/>
            <a:ext cy="772800" cx="5258700"/>
          </a:xfrm>
          <a:prstGeom prst="rect">
            <a:avLst/>
          </a:prstGeom>
        </p:spPr>
        <p:txBody>
          <a:bodyPr bIns="91425" rIns="91425" lIns="91425" tIns="91425" anchor="t" anchorCtr="0"/>
          <a:lstStyle>
            <a:lvl1pPr marL="0">
              <a:spcBef>
                <a:spcPts val="0"/>
              </a:spcBef>
              <a:buNone/>
              <a:defRPr/>
            </a:lvl1pPr>
            <a:lvl2pPr indent="190500" marL="0">
              <a:spcBef>
                <a:spcPts val="0"/>
              </a:spcBef>
              <a:buSzPct val="100000"/>
              <a:buNone/>
              <a:defRPr sz="3000"/>
            </a:lvl2pPr>
            <a:lvl3pPr indent="190500" marL="0">
              <a:spcBef>
                <a:spcPts val="0"/>
              </a:spcBef>
              <a:buSzPct val="100000"/>
              <a:buNone/>
              <a:defRPr sz="3000"/>
            </a:lvl3pPr>
            <a:lvl4pPr indent="190500" marL="0">
              <a:spcBef>
                <a:spcPts val="0"/>
              </a:spcBef>
              <a:buSzPct val="100000"/>
              <a:buNone/>
              <a:defRPr sz="3000"/>
            </a:lvl4pPr>
            <a:lvl5pPr indent="190500" marL="0">
              <a:spcBef>
                <a:spcPts val="0"/>
              </a:spcBef>
              <a:buSzPct val="100000"/>
              <a:buNone/>
              <a:defRPr sz="3000"/>
            </a:lvl5pPr>
            <a:lvl6pPr indent="190500" marL="0">
              <a:spcBef>
                <a:spcPts val="0"/>
              </a:spcBef>
              <a:buSzPct val="100000"/>
              <a:buNone/>
              <a:defRPr sz="3000"/>
            </a:lvl6pPr>
            <a:lvl7pPr indent="190500" marL="0">
              <a:spcBef>
                <a:spcPts val="0"/>
              </a:spcBef>
              <a:buSzPct val="100000"/>
              <a:buNone/>
              <a:defRPr sz="3000"/>
            </a:lvl7pPr>
            <a:lvl8pPr indent="190500" marL="0">
              <a:spcBef>
                <a:spcPts val="0"/>
              </a:spcBef>
              <a:buSzPct val="100000"/>
              <a:buNone/>
              <a:defRPr sz="3000"/>
            </a:lvl8pPr>
            <a:lvl9pPr indent="190500" marL="0">
              <a:spcBef>
                <a:spcPts val="0"/>
              </a:spcBef>
              <a:buSzPct val="100000"/>
              <a:buNone/>
              <a:defRPr sz="3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19" name="Shape 19"/>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0" name="Shape 20"/>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y="0" x="0"/>
          <a:ext cy="0" cx="0"/>
          <a:chOff y="0" x="0"/>
          <a:chExt cy="0" cx="0"/>
        </a:xfrm>
      </p:grpSpPr>
      <p:sp>
        <p:nvSpPr>
          <p:cNvPr id="22" name="Shape 22"/>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rgbClr val="A5BDC0"/>
          </a:solidFill>
          <a:ln>
            <a:noFill/>
          </a:ln>
        </p:spPr>
        <p:txBody>
          <a:bodyPr bIns="45700" rIns="91425" lIns="91425" tIns="45700" anchor="ctr" anchorCtr="0">
            <a:noAutofit/>
          </a:bodyPr>
          <a:lstStyle/>
          <a:p/>
        </p:txBody>
      </p:sp>
      <p:sp>
        <p:nvSpPr>
          <p:cNvPr id="23" name="Shape 23"/>
          <p:cNvSpPr txBox="1"/>
          <p:nvPr>
            <p:ph type="title"/>
          </p:nvPr>
        </p:nvSpPr>
        <p:spPr>
          <a:xfrm>
            <a:off y="205978" x="457200"/>
            <a:ext cy="857400" cx="8229600"/>
          </a:xfrm>
          <a:prstGeom prst="rect">
            <a:avLst/>
          </a:prstGeom>
        </p:spPr>
        <p:txBody>
          <a:bodyPr bIns="91425" rIns="91425" lIns="91425" tIns="91425" anchor="b" anchorCtr="0"/>
          <a:lstStyle>
            <a:lvl1pPr>
              <a:defRPr>
                <a:solidFill>
                  <a:srgbClr val="A64128"/>
                </a:solidFill>
              </a:defRPr>
            </a:lvl1pPr>
            <a:lvl2pPr>
              <a:defRPr>
                <a:solidFill>
                  <a:srgbClr val="A64128"/>
                </a:solidFill>
              </a:defRPr>
            </a:lvl2pPr>
            <a:lvl3pPr>
              <a:defRPr>
                <a:solidFill>
                  <a:srgbClr val="A64128"/>
                </a:solidFill>
              </a:defRPr>
            </a:lvl3pPr>
            <a:lvl4pPr>
              <a:defRPr>
                <a:solidFill>
                  <a:srgbClr val="A64128"/>
                </a:solidFill>
              </a:defRPr>
            </a:lvl4pPr>
            <a:lvl5pPr>
              <a:defRPr>
                <a:solidFill>
                  <a:srgbClr val="A64128"/>
                </a:solidFill>
              </a:defRPr>
            </a:lvl5pPr>
            <a:lvl6pPr>
              <a:defRPr>
                <a:solidFill>
                  <a:srgbClr val="A64128"/>
                </a:solidFill>
              </a:defRPr>
            </a:lvl6pPr>
            <a:lvl7pPr>
              <a:defRPr>
                <a:solidFill>
                  <a:srgbClr val="A64128"/>
                </a:solidFill>
              </a:defRPr>
            </a:lvl7pPr>
            <a:lvl8pPr>
              <a:defRPr>
                <a:solidFill>
                  <a:srgbClr val="A64128"/>
                </a:solidFill>
              </a:defRPr>
            </a:lvl8pPr>
            <a:lvl9pPr>
              <a:defRPr>
                <a:solidFill>
                  <a:srgbClr val="A64128"/>
                </a:solidFill>
              </a:defRPr>
            </a:lvl9pPr>
          </a:lstStyle>
          <a:p/>
        </p:txBody>
      </p:sp>
      <p:sp>
        <p:nvSpPr>
          <p:cNvPr id="24" name="Shape 24"/>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8" name="Shape 28"/>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9" name="Shape 29"/>
        <p:cNvGrpSpPr/>
        <p:nvPr/>
      </p:nvGrpSpPr>
      <p:grpSpPr>
        <a:xfrm>
          <a:off y="0" x="0"/>
          <a:ext cy="0" cx="0"/>
          <a:chOff y="0" x="0"/>
          <a:chExt cy="0" cx="0"/>
        </a:xfrm>
      </p:grpSpPr>
      <p:sp>
        <p:nvSpPr>
          <p:cNvPr id="30" name="Shape 3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dk1"/>
              </a:buClr>
              <a:buSzPct val="100000"/>
              <a:buNone/>
              <a:defRPr b="1" sz="1800">
                <a:solidFill>
                  <a:schemeClr val="dk1"/>
                </a:solidFill>
              </a:defRPr>
            </a:lvl1pPr>
          </a:lstStyle>
          <a:p/>
        </p:txBody>
      </p:sp>
      <p:sp>
        <p:nvSpPr>
          <p:cNvPr id="31" name="Shape 31"/>
          <p:cNvSpPr/>
          <p:nvPr/>
        </p:nvSpPr>
        <p:spPr>
          <a:xfrm rot="10800000">
            <a:off y="0" x="7938258"/>
            <a:ext cy="3389922"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32" name="Shape 32"/>
          <p:cNvSpPr/>
          <p:nvPr/>
        </p:nvSpPr>
        <p:spPr>
          <a:xfrm rot="5400000">
            <a:off y="-1807795" x="1807794"/>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3" name="Shape 33"/>
        <p:cNvGrpSpPr/>
        <p:nvPr/>
      </p:nvGrpSpPr>
      <p:grpSpPr>
        <a:xfrm>
          <a:off y="0" x="0"/>
          <a:ext cy="0" cx="0"/>
          <a:chOff y="0" x="0"/>
          <a:chExt cy="0" cx="0"/>
        </a:xfrm>
      </p:grpSpPr>
      <p:sp>
        <p:nvSpPr>
          <p:cNvPr id="34" name="Shape 34"/>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p:nvPr/>
        </p:nvSpPr>
        <p:spPr>
          <a:xfrm>
            <a:off y="1753577" x="0"/>
            <a:ext cy="3389922"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p:txBody>
      </p:sp>
      <p:sp>
        <p:nvSpPr>
          <p:cNvPr id="6" name="Shape 6"/>
          <p:cNvSpPr txBox="1"/>
          <p:nvPr>
            <p:ph type="title"/>
          </p:nvPr>
        </p:nvSpPr>
        <p:spPr>
          <a:xfrm>
            <a:off y="205978" x="457200"/>
            <a:ext cy="857400" cx="8229600"/>
          </a:xfrm>
          <a:prstGeom prst="rect">
            <a:avLst/>
          </a:prstGeom>
        </p:spPr>
        <p:txBody>
          <a:bodyPr bIns="91425" rIns="91425" lIns="91425" tIns="91425" anchor="b" anchorCtr="0"/>
          <a:lstStyle>
            <a:lvl1pPr marL="0">
              <a:buClr>
                <a:schemeClr val="dk1"/>
              </a:buClr>
              <a:buSzPct val="100000"/>
              <a:buFont typeface="Trebuchet MS"/>
              <a:buNone/>
              <a:defRPr b="1" sz="3600">
                <a:solidFill>
                  <a:schemeClr val="dk1"/>
                </a:solidFill>
                <a:latin typeface="Trebuchet MS"/>
                <a:ea typeface="Trebuchet MS"/>
                <a:cs typeface="Trebuchet MS"/>
                <a:sym typeface="Trebuchet MS"/>
              </a:defRPr>
            </a:lvl1pPr>
            <a:lvl2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2pPr>
            <a:lvl3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3pPr>
            <a:lvl4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4pPr>
            <a:lvl5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5pPr>
            <a:lvl6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6pPr>
            <a:lvl7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7pPr>
            <a:lvl8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8pPr>
            <a:lvl9pPr indent="228600" marL="0">
              <a:buClr>
                <a:schemeClr val="dk1"/>
              </a:buClr>
              <a:buSzPct val="100000"/>
              <a:buFont typeface="Trebuchet MS"/>
              <a:buNone/>
              <a:defRPr b="1" sz="3600">
                <a:solidFill>
                  <a:schemeClr val="dk1"/>
                </a:solidFill>
                <a:latin typeface="Trebuchet MS"/>
                <a:ea typeface="Trebuchet MS"/>
                <a:cs typeface="Trebuchet MS"/>
                <a:sym typeface="Trebuchet MS"/>
              </a:defRPr>
            </a:lvl9pPr>
          </a:lstStyle>
          <a:p/>
        </p:txBody>
      </p:sp>
      <p:sp>
        <p:nvSpPr>
          <p:cNvPr id="7" name="Shape 7"/>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indent="-133350" marL="74295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indent="-76200" marL="11430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indent="-114300" marL="16002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indent="-114300" marL="20574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indent="-114300" marL="25146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indent="-114300" marL="29718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indent="-114300" marL="34290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indent="-114300" marL="38862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1.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http://www.write-out-loud.com/public-speaking-activities.html" Type="http://schemas.openxmlformats.org/officeDocument/2006/relationships/hyperlink" TargetMode="External"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4"/><Relationship Target="../media/image02.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sp>
        <p:nvSpPr>
          <p:cNvPr id="36" name="Shape 36"/>
          <p:cNvSpPr txBox="1"/>
          <p:nvPr>
            <p:ph type="ctrTitle"/>
          </p:nvPr>
        </p:nvSpPr>
        <p:spPr>
          <a:xfrm>
            <a:off y="746438" x="685800"/>
            <a:ext cy="1158600" cx="5258700"/>
          </a:xfrm>
          <a:prstGeom prst="rect">
            <a:avLst/>
          </a:prstGeom>
        </p:spPr>
        <p:txBody>
          <a:bodyPr bIns="91425" rIns="91425" lIns="91425" tIns="91425" anchor="b" anchorCtr="0">
            <a:noAutofit/>
          </a:bodyPr>
          <a:lstStyle/>
          <a:p>
            <a:pPr>
              <a:buNone/>
            </a:pPr>
            <a:r>
              <a:rPr sz="3000" lang="en">
                <a:solidFill>
                  <a:srgbClr val="7C2128"/>
                </a:solidFill>
                <a:latin typeface="Arial"/>
                <a:ea typeface="Arial"/>
                <a:cs typeface="Arial"/>
                <a:sym typeface="Arial"/>
              </a:rPr>
              <a:t>Public Speaking/ How to Lead a Dialogue</a:t>
            </a:r>
          </a:p>
        </p:txBody>
      </p:sp>
      <p:sp>
        <p:nvSpPr>
          <p:cNvPr id="37" name="Shape 37"/>
          <p:cNvSpPr txBox="1"/>
          <p:nvPr>
            <p:ph idx="1" type="subTitle"/>
          </p:nvPr>
        </p:nvSpPr>
        <p:spPr>
          <a:xfrm>
            <a:off y="1986416" x="685800"/>
            <a:ext cy="772800" cx="5258700"/>
          </a:xfrm>
          <a:prstGeom prst="rect">
            <a:avLst/>
          </a:prstGeom>
        </p:spPr>
        <p:txBody>
          <a:bodyPr bIns="91425" rIns="91425" lIns="91425" tIns="91425" anchor="t" anchorCtr="0">
            <a:noAutofit/>
          </a:bodyPr>
          <a:lstStyle/>
          <a:p>
            <a:pPr>
              <a:buNone/>
            </a:pPr>
            <a:r>
              <a:rPr lang="en"/>
              <a:t>Claire &amp; Geo</a:t>
            </a:r>
          </a:p>
        </p:txBody>
      </p:sp>
      <p:pic>
        <p:nvPicPr>
          <p:cNvPr id="38" name="Shape 38"/>
          <p:cNvPicPr preferRelativeResize="0"/>
          <p:nvPr/>
        </p:nvPicPr>
        <p:blipFill>
          <a:blip r:embed="rId3"/>
          <a:stretch>
            <a:fillRect/>
          </a:stretch>
        </p:blipFill>
        <p:spPr>
          <a:xfrm>
            <a:off y="1905037" x="3916162"/>
            <a:ext cy="3019425" cx="454342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Concentrate on the message</a:t>
            </a:r>
          </a:p>
        </p:txBody>
      </p:sp>
      <p:sp>
        <p:nvSpPr>
          <p:cNvPr id="96" name="Shape 9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500"/>
              </a:spcBef>
              <a:spcAft>
                <a:spcPts val="900"/>
              </a:spcAft>
              <a:buNone/>
            </a:pPr>
            <a:r>
              <a:rPr b="1" sz="2400" lang="en">
                <a:solidFill>
                  <a:srgbClr val="000000"/>
                </a:solidFill>
                <a:latin typeface="Times New Roman"/>
                <a:ea typeface="Times New Roman"/>
                <a:cs typeface="Times New Roman"/>
                <a:sym typeface="Times New Roman"/>
              </a:rPr>
              <a:t>9. Concentrate on the message – not the medium. </a:t>
            </a:r>
          </a:p>
          <a:p>
            <a:r>
              <a:t/>
            </a:r>
          </a:p>
          <a:p>
            <a:pPr rtl="0" lvl="0">
              <a:lnSpc>
                <a:spcPct val="115000"/>
              </a:lnSpc>
              <a:spcBef>
                <a:spcPts val="500"/>
              </a:spcBef>
              <a:spcAft>
                <a:spcPts val="900"/>
              </a:spcAft>
              <a:buClr>
                <a:srgbClr val="000000"/>
              </a:buClr>
              <a:buSzPct val="45833"/>
              <a:buFont typeface="Arial"/>
              <a:buNone/>
            </a:pPr>
            <a:r>
              <a:rPr sz="2400" lang="en">
                <a:solidFill>
                  <a:srgbClr val="000000"/>
                </a:solidFill>
                <a:latin typeface="Times New Roman"/>
                <a:ea typeface="Times New Roman"/>
                <a:cs typeface="Times New Roman"/>
                <a:sym typeface="Times New Roman"/>
              </a:rPr>
              <a:t>*Focus your attention away from your own anxieties and concentrate on your message and your audience.</a:t>
            </a:r>
          </a:p>
          <a:p>
            <a:r>
              <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Gain experience</a:t>
            </a:r>
          </a:p>
        </p:txBody>
      </p:sp>
      <p:sp>
        <p:nvSpPr>
          <p:cNvPr id="102" name="Shape 10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b="1" sz="2400" lang="en">
                <a:solidFill>
                  <a:srgbClr val="000000"/>
                </a:solidFill>
                <a:latin typeface="Times New Roman"/>
                <a:ea typeface="Times New Roman"/>
                <a:cs typeface="Times New Roman"/>
                <a:sym typeface="Times New Roman"/>
              </a:rPr>
              <a:t>10. Gain experience. </a:t>
            </a:r>
          </a:p>
          <a:p>
            <a:r>
              <a:t/>
            </a:r>
          </a:p>
          <a:p>
            <a:pPr rtl="0" lvl="0">
              <a:buNone/>
            </a:pPr>
            <a:r>
              <a:rPr sz="2400" lang="en">
                <a:solidFill>
                  <a:srgbClr val="000000"/>
                </a:solidFill>
                <a:latin typeface="Times New Roman"/>
                <a:ea typeface="Times New Roman"/>
                <a:cs typeface="Times New Roman"/>
                <a:sym typeface="Times New Roman"/>
              </a:rPr>
              <a:t>*Your speech should represent </a:t>
            </a:r>
            <a:r>
              <a:rPr sz="2400" lang="en" i="1">
                <a:solidFill>
                  <a:srgbClr val="000000"/>
                </a:solidFill>
                <a:latin typeface="Times New Roman"/>
                <a:ea typeface="Times New Roman"/>
                <a:cs typeface="Times New Roman"/>
                <a:sym typeface="Times New Roman"/>
              </a:rPr>
              <a:t>you</a:t>
            </a:r>
            <a:r>
              <a:rPr sz="2400" lang="en">
                <a:solidFill>
                  <a:srgbClr val="000000"/>
                </a:solidFill>
                <a:latin typeface="Times New Roman"/>
                <a:ea typeface="Times New Roman"/>
                <a:cs typeface="Times New Roman"/>
                <a:sym typeface="Times New Roman"/>
              </a:rPr>
              <a:t> — as an authority and as a person. </a:t>
            </a:r>
          </a:p>
          <a:p>
            <a:r>
              <a:t/>
            </a:r>
          </a:p>
          <a:p>
            <a:pPr>
              <a:buNone/>
            </a:pPr>
            <a:r>
              <a:rPr sz="2400" lang="en">
                <a:solidFill>
                  <a:srgbClr val="000000"/>
                </a:solidFill>
                <a:latin typeface="Times New Roman"/>
                <a:ea typeface="Times New Roman"/>
                <a:cs typeface="Times New Roman"/>
                <a:sym typeface="Times New Roman"/>
              </a:rPr>
              <a:t>*Experience builds confidence, which is the key to effective speaking.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Group Activity</a:t>
            </a:r>
          </a:p>
        </p:txBody>
      </p:sp>
      <p:sp>
        <p:nvSpPr>
          <p:cNvPr id="108" name="Shape 10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20000"/>
              </a:lnSpc>
              <a:spcBef>
                <a:spcPts val="0"/>
              </a:spcBef>
              <a:buClr>
                <a:srgbClr val="FFFFFF"/>
              </a:buClr>
              <a:buSzPct val="71428"/>
              <a:buFont typeface="Verdana"/>
              <a:buNone/>
            </a:pPr>
            <a:r>
              <a:rPr sz="1400" lang="en">
                <a:solidFill>
                  <a:srgbClr val="000000"/>
                </a:solidFill>
                <a:latin typeface="Times New Roman"/>
                <a:ea typeface="Times New Roman"/>
                <a:cs typeface="Times New Roman"/>
                <a:sym typeface="Times New Roman"/>
              </a:rPr>
              <a:t>Divide your group into pairs.</a:t>
            </a:r>
          </a:p>
          <a:p>
            <a:r>
              <a:t/>
            </a:r>
          </a:p>
          <a:p>
            <a:pPr rtl="0" lvl="0">
              <a:lnSpc>
                <a:spcPct val="120000"/>
              </a:lnSpc>
              <a:spcBef>
                <a:spcPts val="0"/>
              </a:spcBef>
              <a:buClr>
                <a:srgbClr val="FFFFFF"/>
              </a:buClr>
              <a:buSzPct val="71428"/>
              <a:buFont typeface="Verdana"/>
              <a:buNone/>
            </a:pPr>
            <a:r>
              <a:rPr sz="1400" lang="en">
                <a:solidFill>
                  <a:srgbClr val="000000"/>
                </a:solidFill>
                <a:latin typeface="Times New Roman"/>
                <a:ea typeface="Times New Roman"/>
                <a:cs typeface="Times New Roman"/>
                <a:sym typeface="Times New Roman"/>
              </a:rPr>
              <a:t>Each person interviews the other in turn. The information gained forms the basis of a brief introduction speech they'll give when the interviewing process is complete.</a:t>
            </a:r>
          </a:p>
          <a:p>
            <a:r>
              <a:t/>
            </a:r>
          </a:p>
          <a:p>
            <a:pPr rtl="0" lvl="0">
              <a:lnSpc>
                <a:spcPct val="120000"/>
              </a:lnSpc>
              <a:spcBef>
                <a:spcPts val="0"/>
              </a:spcBef>
              <a:buClr>
                <a:srgbClr val="FFFFFF"/>
              </a:buClr>
              <a:buSzPct val="71428"/>
              <a:buFont typeface="Verdana"/>
              <a:buNone/>
            </a:pPr>
            <a:r>
              <a:rPr sz="1400" lang="en">
                <a:solidFill>
                  <a:srgbClr val="000000"/>
                </a:solidFill>
                <a:latin typeface="Times New Roman"/>
                <a:ea typeface="Times New Roman"/>
                <a:cs typeface="Times New Roman"/>
                <a:sym typeface="Times New Roman"/>
              </a:rPr>
              <a:t>Ask them to find out their partner's name, where they live/work, what hobbies they have, what their favorite book, film, song...is, what they're most proud of (an achievement perhaps), what they hope for from the class, something funny that happened in their childhood, where they go for holidays, what they think about the latest local issue ...</a:t>
            </a:r>
          </a:p>
          <a:p>
            <a:r>
              <a:t/>
            </a:r>
          </a:p>
          <a:p>
            <a:pPr rtl="0" lvl="0">
              <a:lnSpc>
                <a:spcPct val="120000"/>
              </a:lnSpc>
              <a:spcBef>
                <a:spcPts val="0"/>
              </a:spcBef>
              <a:buClr>
                <a:srgbClr val="FFFFFF"/>
              </a:buClr>
              <a:buSzPct val="71428"/>
              <a:buFont typeface="Verdana"/>
              <a:buNone/>
            </a:pPr>
            <a:r>
              <a:rPr sz="1400" lang="en">
                <a:solidFill>
                  <a:srgbClr val="000000"/>
                </a:solidFill>
                <a:latin typeface="Times New Roman"/>
                <a:ea typeface="Times New Roman"/>
                <a:cs typeface="Times New Roman"/>
                <a:sym typeface="Times New Roman"/>
              </a:rPr>
              <a:t>When the group comes back together the introductions begin: "This is Mary from Taupo. When she's not working for the Social Welfare Department she's collecting stamps. Her favorites are ..."</a:t>
            </a:r>
          </a:p>
          <a:p>
            <a:pPr>
              <a:buNone/>
            </a:pPr>
            <a:r>
              <a:rPr sz="1400" lang="en">
                <a:solidFill>
                  <a:srgbClr val="000000"/>
                </a:solidFill>
                <a:latin typeface="Times New Roman"/>
                <a:ea typeface="Times New Roman"/>
                <a:cs typeface="Times New Roman"/>
                <a:sym typeface="Times New Roman"/>
              </a:rPr>
              <a:t>- See more at: http://www.write-out-loud.com/public-speaking-activities.html#sthash.K3Xos4Vs.dpuf</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Sources </a:t>
            </a:r>
          </a:p>
        </p:txBody>
      </p:sp>
      <p:sp>
        <p:nvSpPr>
          <p:cNvPr id="114" name="Shape 11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u="sng" lang="en">
                <a:solidFill>
                  <a:schemeClr val="hlink"/>
                </a:solidFill>
                <a:hlinkClick r:id="rId3"/>
              </a:rPr>
              <a:t>http://www.write-out-loud.com/public-speaking-activities.html</a:t>
            </a:r>
          </a:p>
          <a:p>
            <a:r>
              <a:t/>
            </a:r>
          </a:p>
          <a:p>
            <a:pPr>
              <a:buNone/>
            </a:pPr>
            <a:r>
              <a:rPr lang="en"/>
              <a:t>http://www.toastmasters.org/tips.asp</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Know your material</a:t>
            </a:r>
          </a:p>
        </p:txBody>
      </p:sp>
      <p:sp>
        <p:nvSpPr>
          <p:cNvPr id="44" name="Shape 4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b="1" sz="2400" lang="en">
                <a:solidFill>
                  <a:srgbClr val="000000"/>
                </a:solidFill>
                <a:latin typeface="Times New Roman"/>
                <a:ea typeface="Times New Roman"/>
                <a:cs typeface="Times New Roman"/>
                <a:sym typeface="Times New Roman"/>
              </a:rPr>
              <a:t>Know your material. </a:t>
            </a:r>
          </a:p>
          <a:p>
            <a:r>
              <a:t/>
            </a:r>
          </a:p>
          <a:p>
            <a:pPr rtl="0" lvl="0">
              <a:buNone/>
            </a:pPr>
            <a:r>
              <a:rPr sz="2400" lang="en">
                <a:solidFill>
                  <a:srgbClr val="000000"/>
                </a:solidFill>
                <a:latin typeface="Times New Roman"/>
                <a:ea typeface="Times New Roman"/>
                <a:cs typeface="Times New Roman"/>
                <a:sym typeface="Times New Roman"/>
              </a:rPr>
              <a:t>*Pick a topic you are interested in. </a:t>
            </a:r>
          </a:p>
          <a:p>
            <a:pPr rtl="0" lvl="0">
              <a:buNone/>
            </a:pPr>
            <a:r>
              <a:rPr sz="2400" lang="en">
                <a:solidFill>
                  <a:srgbClr val="000000"/>
                </a:solidFill>
                <a:latin typeface="Times New Roman"/>
                <a:ea typeface="Times New Roman"/>
                <a:cs typeface="Times New Roman"/>
                <a:sym typeface="Times New Roman"/>
              </a:rPr>
              <a:t>*Use </a:t>
            </a:r>
          </a:p>
          <a:p>
            <a:pPr rtl="0" lvl="0" indent="457200">
              <a:buNone/>
            </a:pPr>
            <a:r>
              <a:rPr sz="2400" lang="en">
                <a:solidFill>
                  <a:srgbClr val="000000"/>
                </a:solidFill>
                <a:latin typeface="Times New Roman"/>
                <a:ea typeface="Times New Roman"/>
                <a:cs typeface="Times New Roman"/>
                <a:sym typeface="Times New Roman"/>
              </a:rPr>
              <a:t>-humor</a:t>
            </a:r>
          </a:p>
          <a:p>
            <a:pPr rtl="0" lvl="0" indent="457200">
              <a:buNone/>
            </a:pPr>
            <a:r>
              <a:rPr sz="2400" lang="en">
                <a:solidFill>
                  <a:srgbClr val="000000"/>
                </a:solidFill>
                <a:latin typeface="Times New Roman"/>
                <a:ea typeface="Times New Roman"/>
                <a:cs typeface="Times New Roman"/>
                <a:sym typeface="Times New Roman"/>
              </a:rPr>
              <a:t>-stories</a:t>
            </a:r>
          </a:p>
          <a:p>
            <a:pPr indent="457200">
              <a:buNone/>
            </a:pPr>
            <a:r>
              <a:rPr sz="2400" lang="en">
                <a:solidFill>
                  <a:srgbClr val="000000"/>
                </a:solidFill>
                <a:latin typeface="Times New Roman"/>
                <a:ea typeface="Times New Roman"/>
                <a:cs typeface="Times New Roman"/>
                <a:sym typeface="Times New Roman"/>
              </a:rPr>
              <a:t>-conversational language</a:t>
            </a:r>
          </a:p>
        </p:txBody>
      </p:sp>
      <p:pic>
        <p:nvPicPr>
          <p:cNvPr id="45" name="Shape 45"/>
          <p:cNvPicPr preferRelativeResize="0"/>
          <p:nvPr/>
        </p:nvPicPr>
        <p:blipFill>
          <a:blip r:embed="rId3"/>
          <a:stretch>
            <a:fillRect/>
          </a:stretch>
        </p:blipFill>
        <p:spPr>
          <a:xfrm>
            <a:off y="1839875" x="4817124"/>
            <a:ext cy="3303625" cx="441954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sp>
        <p:nvSpPr>
          <p:cNvPr id="50" name="Shape 5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Practice</a:t>
            </a:r>
          </a:p>
        </p:txBody>
      </p:sp>
      <p:sp>
        <p:nvSpPr>
          <p:cNvPr id="51" name="Shape 51"/>
          <p:cNvSpPr txBox="1"/>
          <p:nvPr>
            <p:ph idx="1" type="body"/>
          </p:nvPr>
        </p:nvSpPr>
        <p:spPr>
          <a:xfrm>
            <a:off y="1272225" x="457200"/>
            <a:ext cy="3725699" cx="8229600"/>
          </a:xfrm>
          <a:prstGeom prst="rect">
            <a:avLst/>
          </a:prstGeom>
        </p:spPr>
        <p:txBody>
          <a:bodyPr bIns="91425" rIns="91425" lIns="91425" tIns="91425" anchor="t" anchorCtr="0">
            <a:noAutofit/>
          </a:bodyPr>
          <a:lstStyle/>
          <a:p>
            <a:pPr rtl="0" lvl="0">
              <a:buNone/>
            </a:pPr>
            <a:r>
              <a:rPr b="1" sz="2400" lang="en">
                <a:solidFill>
                  <a:srgbClr val="000000"/>
                </a:solidFill>
                <a:latin typeface="Times New Roman"/>
                <a:ea typeface="Times New Roman"/>
                <a:cs typeface="Times New Roman"/>
                <a:sym typeface="Times New Roman"/>
              </a:rPr>
              <a:t>2. Practice. Practice. Practice! </a:t>
            </a:r>
          </a:p>
          <a:p>
            <a:r>
              <a:t/>
            </a:r>
          </a:p>
          <a:p>
            <a:pPr rtl="0" lvl="0" indent="0" marL="0">
              <a:buNone/>
            </a:pPr>
            <a:r>
              <a:rPr sz="2400" lang="en">
                <a:solidFill>
                  <a:srgbClr val="000000"/>
                </a:solidFill>
                <a:latin typeface="Times New Roman"/>
                <a:ea typeface="Times New Roman"/>
                <a:cs typeface="Times New Roman"/>
                <a:sym typeface="Times New Roman"/>
              </a:rPr>
              <a:t>*Rehearse out loud </a:t>
            </a:r>
          </a:p>
          <a:p>
            <a:pPr rtl="0" lvl="0" indent="0" marL="0">
              <a:buNone/>
            </a:pPr>
            <a:r>
              <a:rPr sz="2400" lang="en">
                <a:solidFill>
                  <a:srgbClr val="000000"/>
                </a:solidFill>
                <a:latin typeface="Times New Roman"/>
                <a:ea typeface="Times New Roman"/>
                <a:cs typeface="Times New Roman"/>
                <a:sym typeface="Times New Roman"/>
              </a:rPr>
              <a:t>*Work to control filler words</a:t>
            </a:r>
          </a:p>
          <a:p>
            <a:pPr indent="0" marL="0">
              <a:buNone/>
            </a:pPr>
            <a:r>
              <a:rPr sz="2400" lang="en">
                <a:solidFill>
                  <a:srgbClr val="000000"/>
                </a:solidFill>
                <a:latin typeface="Times New Roman"/>
                <a:ea typeface="Times New Roman"/>
                <a:cs typeface="Times New Roman"/>
                <a:sym typeface="Times New Roman"/>
              </a:rPr>
              <a:t>*Practice with a timer</a:t>
            </a:r>
          </a:p>
        </p:txBody>
      </p:sp>
      <p:pic>
        <p:nvPicPr>
          <p:cNvPr id="52" name="Shape 52"/>
          <p:cNvPicPr preferRelativeResize="0"/>
          <p:nvPr/>
        </p:nvPicPr>
        <p:blipFill>
          <a:blip r:embed="rId3"/>
          <a:stretch>
            <a:fillRect/>
          </a:stretch>
        </p:blipFill>
        <p:spPr>
          <a:xfrm>
            <a:off y="65300" x="4542975"/>
            <a:ext cy="3054749" cx="4416724"/>
          </a:xfrm>
          <a:prstGeom prst="rect">
            <a:avLst/>
          </a:prstGeom>
          <a:noFill/>
          <a:ln>
            <a:noFill/>
          </a:ln>
        </p:spPr>
      </p:pic>
      <p:pic>
        <p:nvPicPr>
          <p:cNvPr id="53" name="Shape 53"/>
          <p:cNvPicPr preferRelativeResize="0"/>
          <p:nvPr/>
        </p:nvPicPr>
        <p:blipFill>
          <a:blip r:embed="rId4"/>
          <a:stretch>
            <a:fillRect/>
          </a:stretch>
        </p:blipFill>
        <p:spPr>
          <a:xfrm>
            <a:off y="2845275" x="4969187"/>
            <a:ext cy="2152650" cx="21240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Know the audience</a:t>
            </a:r>
          </a:p>
        </p:txBody>
      </p:sp>
      <p:sp>
        <p:nvSpPr>
          <p:cNvPr id="59" name="Shape 5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400" lang="en">
                <a:solidFill>
                  <a:srgbClr val="000000"/>
                </a:solidFill>
                <a:latin typeface="Times New Roman"/>
                <a:ea typeface="Times New Roman"/>
                <a:cs typeface="Times New Roman"/>
                <a:sym typeface="Times New Roman"/>
              </a:rPr>
              <a:t>*Greet some of the audience members as they arrive.</a:t>
            </a:r>
          </a:p>
          <a:p>
            <a:pPr>
              <a:buNone/>
            </a:pPr>
            <a:r>
              <a:rPr sz="2400" lang="en">
                <a:solidFill>
                  <a:srgbClr val="000000"/>
                </a:solidFill>
                <a:latin typeface="Times New Roman"/>
                <a:ea typeface="Times New Roman"/>
                <a:cs typeface="Times New Roman"/>
                <a:sym typeface="Times New Roman"/>
              </a:rPr>
              <a:t>*It’s easier to speak to a group of friends than to strangers.</a:t>
            </a:r>
          </a:p>
        </p:txBody>
      </p:sp>
      <p:pic>
        <p:nvPicPr>
          <p:cNvPr id="60" name="Shape 60"/>
          <p:cNvPicPr preferRelativeResize="0"/>
          <p:nvPr/>
        </p:nvPicPr>
        <p:blipFill>
          <a:blip r:embed="rId3"/>
          <a:stretch>
            <a:fillRect/>
          </a:stretch>
        </p:blipFill>
        <p:spPr>
          <a:xfrm>
            <a:off y="2304125" x="339425"/>
            <a:ext cy="3300625" cx="44008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Know the room</a:t>
            </a:r>
          </a:p>
        </p:txBody>
      </p:sp>
      <p:sp>
        <p:nvSpPr>
          <p:cNvPr id="66" name="Shape 6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b="1" sz="2400" lang="en">
                <a:solidFill>
                  <a:srgbClr val="000000"/>
                </a:solidFill>
                <a:latin typeface="Times New Roman"/>
                <a:ea typeface="Times New Roman"/>
                <a:cs typeface="Times New Roman"/>
                <a:sym typeface="Times New Roman"/>
              </a:rPr>
              <a:t>4. Know the room. </a:t>
            </a:r>
          </a:p>
          <a:p>
            <a:r>
              <a:t/>
            </a:r>
          </a:p>
          <a:p>
            <a:pPr rtl="0" lvl="0">
              <a:buNone/>
            </a:pPr>
            <a:r>
              <a:rPr sz="2400" lang="en">
                <a:solidFill>
                  <a:srgbClr val="000000"/>
                </a:solidFill>
                <a:latin typeface="Times New Roman"/>
                <a:ea typeface="Times New Roman"/>
                <a:cs typeface="Times New Roman"/>
                <a:sym typeface="Times New Roman"/>
              </a:rPr>
              <a:t>*Arrive early</a:t>
            </a:r>
          </a:p>
          <a:p>
            <a:pPr>
              <a:buNone/>
            </a:pPr>
            <a:r>
              <a:rPr sz="2400" lang="en">
                <a:solidFill>
                  <a:srgbClr val="000000"/>
                </a:solidFill>
                <a:latin typeface="Times New Roman"/>
                <a:ea typeface="Times New Roman"/>
                <a:cs typeface="Times New Roman"/>
                <a:sym typeface="Times New Roman"/>
              </a:rPr>
              <a:t>*Walk around the speaking area and practice using the microphone and any visual aids.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Relax</a:t>
            </a:r>
          </a:p>
        </p:txBody>
      </p:sp>
      <p:sp>
        <p:nvSpPr>
          <p:cNvPr id="72" name="Shape 7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500"/>
              </a:spcBef>
              <a:spcAft>
                <a:spcPts val="900"/>
              </a:spcAft>
              <a:buNone/>
            </a:pPr>
            <a:r>
              <a:rPr sz="2400" lang="en">
                <a:solidFill>
                  <a:srgbClr val="000000"/>
                </a:solidFill>
                <a:latin typeface="Times New Roman"/>
                <a:ea typeface="Times New Roman"/>
                <a:cs typeface="Times New Roman"/>
                <a:sym typeface="Times New Roman"/>
              </a:rPr>
              <a:t>*Begin by addressing the audience.</a:t>
            </a:r>
          </a:p>
          <a:p>
            <a:pPr rtl="0" lvl="0">
              <a:lnSpc>
                <a:spcPct val="115000"/>
              </a:lnSpc>
              <a:spcBef>
                <a:spcPts val="500"/>
              </a:spcBef>
              <a:spcAft>
                <a:spcPts val="900"/>
              </a:spcAft>
              <a:buClr>
                <a:srgbClr val="000000"/>
              </a:buClr>
              <a:buSzPct val="45833"/>
              <a:buFont typeface="Arial"/>
              <a:buNone/>
            </a:pPr>
            <a:r>
              <a:rPr sz="2400" lang="en">
                <a:solidFill>
                  <a:srgbClr val="000000"/>
                </a:solidFill>
                <a:latin typeface="Times New Roman"/>
                <a:ea typeface="Times New Roman"/>
                <a:cs typeface="Times New Roman"/>
                <a:sym typeface="Times New Roman"/>
              </a:rPr>
              <a:t>*Pause, smile and count to three before saying anything. </a:t>
            </a:r>
          </a:p>
          <a:p>
            <a:r>
              <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Visualize yourself giving your speech</a:t>
            </a:r>
          </a:p>
        </p:txBody>
      </p:sp>
      <p:sp>
        <p:nvSpPr>
          <p:cNvPr id="78" name="Shape 7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15000"/>
              </a:lnSpc>
              <a:spcBef>
                <a:spcPts val="500"/>
              </a:spcBef>
              <a:spcAft>
                <a:spcPts val="900"/>
              </a:spcAft>
              <a:buNone/>
            </a:pPr>
            <a:r>
              <a:rPr b="1" sz="2400" lang="en">
                <a:solidFill>
                  <a:srgbClr val="000000"/>
                </a:solidFill>
                <a:latin typeface="Times New Roman"/>
                <a:ea typeface="Times New Roman"/>
                <a:cs typeface="Times New Roman"/>
                <a:sym typeface="Times New Roman"/>
              </a:rPr>
              <a:t>6. Visualize yourself giving your speech. </a:t>
            </a:r>
          </a:p>
          <a:p>
            <a:pPr rtl="0" lvl="0">
              <a:lnSpc>
                <a:spcPct val="115000"/>
              </a:lnSpc>
              <a:spcBef>
                <a:spcPts val="500"/>
              </a:spcBef>
              <a:spcAft>
                <a:spcPts val="900"/>
              </a:spcAft>
              <a:buClr>
                <a:srgbClr val="000000"/>
              </a:buClr>
              <a:buSzPct val="45833"/>
              <a:buFont typeface="Arial"/>
              <a:buNone/>
            </a:pPr>
            <a:r>
              <a:rPr sz="2400" lang="en">
                <a:solidFill>
                  <a:srgbClr val="000000"/>
                </a:solidFill>
                <a:latin typeface="Times New Roman"/>
                <a:ea typeface="Times New Roman"/>
                <a:cs typeface="Times New Roman"/>
                <a:sym typeface="Times New Roman"/>
              </a:rPr>
              <a:t>*Imagine yourself speaking, your voice loud, clear and confident. *Visualize the audience clapping – it will boost your confidence.</a:t>
            </a:r>
          </a:p>
          <a:p>
            <a:r>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People want you to succeed</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b="1" sz="2400" lang="en">
                <a:solidFill>
                  <a:srgbClr val="000000"/>
                </a:solidFill>
                <a:latin typeface="Times New Roman"/>
                <a:ea typeface="Times New Roman"/>
                <a:cs typeface="Times New Roman"/>
                <a:sym typeface="Times New Roman"/>
              </a:rPr>
              <a:t>7. Realize that people want you to succeed. </a:t>
            </a:r>
          </a:p>
          <a:p>
            <a:r>
              <a:t/>
            </a:r>
          </a:p>
          <a:p>
            <a:pPr rtl="0" lvl="0">
              <a:buNone/>
            </a:pPr>
            <a:r>
              <a:rPr sz="2400" lang="en">
                <a:solidFill>
                  <a:srgbClr val="000000"/>
                </a:solidFill>
                <a:latin typeface="Times New Roman"/>
                <a:ea typeface="Times New Roman"/>
                <a:cs typeface="Times New Roman"/>
                <a:sym typeface="Times New Roman"/>
              </a:rPr>
              <a:t>*Audiences want you to be interesting, stimulating, informative and entertaining. </a:t>
            </a:r>
          </a:p>
          <a:p>
            <a:pPr>
              <a:buNone/>
            </a:pPr>
            <a:r>
              <a:rPr sz="2400" lang="en">
                <a:solidFill>
                  <a:srgbClr val="000000"/>
                </a:solidFill>
                <a:latin typeface="Times New Roman"/>
                <a:ea typeface="Times New Roman"/>
                <a:cs typeface="Times New Roman"/>
                <a:sym typeface="Times New Roman"/>
              </a:rPr>
              <a:t>*They’re rooting for you!!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Don’t apologize </a:t>
            </a:r>
          </a:p>
        </p:txBody>
      </p:sp>
      <p:sp>
        <p:nvSpPr>
          <p:cNvPr id="90" name="Shape 90"/>
          <p:cNvSpPr txBox="1"/>
          <p:nvPr>
            <p:ph idx="1" type="body"/>
          </p:nvPr>
        </p:nvSpPr>
        <p:spPr>
          <a:xfrm>
            <a:off y="1239300" x="457200"/>
            <a:ext cy="3725699" cx="8229600"/>
          </a:xfrm>
          <a:prstGeom prst="rect">
            <a:avLst/>
          </a:prstGeom>
        </p:spPr>
        <p:txBody>
          <a:bodyPr bIns="91425" rIns="91425" lIns="91425" tIns="91425" anchor="t" anchorCtr="0">
            <a:noAutofit/>
          </a:bodyPr>
          <a:lstStyle/>
          <a:p>
            <a:pPr>
              <a:buNone/>
            </a:pPr>
            <a:r>
              <a:rPr b="1" sz="2400" lang="en">
                <a:solidFill>
                  <a:srgbClr val="000000"/>
                </a:solidFill>
                <a:latin typeface="Times New Roman"/>
                <a:ea typeface="Times New Roman"/>
                <a:cs typeface="Times New Roman"/>
                <a:sym typeface="Times New Roman"/>
              </a:rPr>
              <a:t>8. Don’t apologize </a:t>
            </a:r>
            <a:r>
              <a:rPr sz="2400" lang="en">
                <a:solidFill>
                  <a:srgbClr val="000000"/>
                </a:solidFill>
                <a:latin typeface="Times New Roman"/>
                <a:ea typeface="Times New Roman"/>
                <a:cs typeface="Times New Roman"/>
                <a:sym typeface="Times New Roman"/>
              </a:rPr>
              <a:t>for any nervousness or problem – the audience probably never noticed it.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