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28C9E4-0E9A-4306-AAC8-83C00762431B}">
  <a:tblStyle styleId="{0228C9E4-0E9A-4306-AAC8-83C00762431B}"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80" autoAdjust="0"/>
    <p:restoredTop sz="94660"/>
  </p:normalViewPr>
  <p:slideViewPr>
    <p:cSldViewPr snapToGrid="0">
      <p:cViewPr varScale="1">
        <p:scale>
          <a:sx n="34" d="100"/>
          <a:sy n="34" d="100"/>
        </p:scale>
        <p:origin x="14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solidFill>
                  <a:schemeClr val="tx1"/>
                </a:solidFill>
                <a:latin typeface="Times New Roman" panose="02020603050405020304" pitchFamily="18" charset="0"/>
                <a:cs typeface="Times New Roman" panose="02020603050405020304" pitchFamily="18" charset="0"/>
              </a:rPr>
              <a:t>All Stress vs Strain Samples</a:t>
            </a:r>
          </a:p>
        </c:rich>
      </c:tx>
      <c:layout>
        <c:manualLayout>
          <c:xMode val="edge"/>
          <c:yMode val="edge"/>
          <c:x val="0.17635223676426776"/>
          <c:y val="4.1529663669698708E-2"/>
        </c:manualLayout>
      </c:layout>
      <c:overlay val="0"/>
      <c:spPr>
        <a:noFill/>
        <a:ln>
          <a:noFill/>
        </a:ln>
        <a:effectLst/>
      </c:spPr>
    </c:title>
    <c:autoTitleDeleted val="0"/>
    <c:plotArea>
      <c:layout>
        <c:manualLayout>
          <c:layoutTarget val="inner"/>
          <c:xMode val="edge"/>
          <c:yMode val="edge"/>
          <c:x val="8.3729407788120533E-2"/>
          <c:y val="0.12873190330654138"/>
          <c:w val="0.87749189333749344"/>
          <c:h val="0.73066706528040659"/>
        </c:manualLayout>
      </c:layout>
      <c:scatterChart>
        <c:scatterStyle val="lineMarker"/>
        <c:varyColors val="0"/>
        <c:ser>
          <c:idx val="1"/>
          <c:order val="0"/>
          <c:spPr>
            <a:effectLst/>
          </c:spPr>
          <c:marker>
            <c:symbol val="none"/>
          </c:marker>
          <c:xVal>
            <c:numRef>
              <c:f>Sheet1!$E$6:$E$37</c:f>
              <c:numCache>
                <c:formatCode>General</c:formatCode>
                <c:ptCount val="32"/>
                <c:pt idx="0">
                  <c:v>0</c:v>
                </c:pt>
                <c:pt idx="1">
                  <c:v>2.2370000000000001E-2</c:v>
                </c:pt>
                <c:pt idx="2">
                  <c:v>7.2260000000000005E-2</c:v>
                </c:pt>
                <c:pt idx="3">
                  <c:v>0.1045</c:v>
                </c:pt>
                <c:pt idx="4">
                  <c:v>0.14101</c:v>
                </c:pt>
                <c:pt idx="5">
                  <c:v>0.17588000000000001</c:v>
                </c:pt>
                <c:pt idx="6">
                  <c:v>0.2114</c:v>
                </c:pt>
                <c:pt idx="7">
                  <c:v>0.24648999999999999</c:v>
                </c:pt>
                <c:pt idx="8">
                  <c:v>0.28114</c:v>
                </c:pt>
                <c:pt idx="9">
                  <c:v>0.31645000000000001</c:v>
                </c:pt>
                <c:pt idx="10">
                  <c:v>0.35197000000000001</c:v>
                </c:pt>
                <c:pt idx="11">
                  <c:v>0.38607000000000002</c:v>
                </c:pt>
                <c:pt idx="12">
                  <c:v>0.42193000000000003</c:v>
                </c:pt>
                <c:pt idx="13">
                  <c:v>0.45690999999999998</c:v>
                </c:pt>
                <c:pt idx="14">
                  <c:v>0.49199999999999999</c:v>
                </c:pt>
                <c:pt idx="15">
                  <c:v>0.52685999999999999</c:v>
                </c:pt>
                <c:pt idx="16">
                  <c:v>0.56272</c:v>
                </c:pt>
                <c:pt idx="17">
                  <c:v>0.59682000000000002</c:v>
                </c:pt>
                <c:pt idx="18">
                  <c:v>0.63212999999999997</c:v>
                </c:pt>
                <c:pt idx="19">
                  <c:v>0.66798000000000002</c:v>
                </c:pt>
                <c:pt idx="20">
                  <c:v>0.70196999999999998</c:v>
                </c:pt>
                <c:pt idx="21">
                  <c:v>0.73728000000000005</c:v>
                </c:pt>
                <c:pt idx="22">
                  <c:v>0.77292000000000005</c:v>
                </c:pt>
                <c:pt idx="23">
                  <c:v>0.80757000000000001</c:v>
                </c:pt>
                <c:pt idx="24">
                  <c:v>0.84265000000000001</c:v>
                </c:pt>
                <c:pt idx="25">
                  <c:v>0.87839999999999996</c:v>
                </c:pt>
                <c:pt idx="26">
                  <c:v>0.91249999999999998</c:v>
                </c:pt>
                <c:pt idx="27">
                  <c:v>0.94835999999999998</c:v>
                </c:pt>
                <c:pt idx="28">
                  <c:v>0.98333000000000004</c:v>
                </c:pt>
                <c:pt idx="29">
                  <c:v>1.01831</c:v>
                </c:pt>
                <c:pt idx="30">
                  <c:v>1.0533999999999999</c:v>
                </c:pt>
                <c:pt idx="31">
                  <c:v>1.05921</c:v>
                </c:pt>
              </c:numCache>
            </c:numRef>
          </c:xVal>
          <c:yVal>
            <c:numRef>
              <c:f>Sheet1!$F$6:$F$37</c:f>
              <c:numCache>
                <c:formatCode>General</c:formatCode>
                <c:ptCount val="32"/>
                <c:pt idx="0">
                  <c:v>-3.3700000000000002E-3</c:v>
                </c:pt>
                <c:pt idx="1">
                  <c:v>0.10401000000000001</c:v>
                </c:pt>
                <c:pt idx="2">
                  <c:v>0.67168000000000005</c:v>
                </c:pt>
                <c:pt idx="3">
                  <c:v>1.0148600000000001</c:v>
                </c:pt>
                <c:pt idx="4">
                  <c:v>1.39697</c:v>
                </c:pt>
                <c:pt idx="5">
                  <c:v>1.75841</c:v>
                </c:pt>
                <c:pt idx="6">
                  <c:v>2.1224099999999999</c:v>
                </c:pt>
                <c:pt idx="7">
                  <c:v>2.48794</c:v>
                </c:pt>
                <c:pt idx="8">
                  <c:v>2.8373200000000001</c:v>
                </c:pt>
                <c:pt idx="9">
                  <c:v>3.1503999999999999</c:v>
                </c:pt>
                <c:pt idx="10">
                  <c:v>3.5050400000000002</c:v>
                </c:pt>
                <c:pt idx="11">
                  <c:v>3.8371499999999998</c:v>
                </c:pt>
                <c:pt idx="12">
                  <c:v>4.1814499999999999</c:v>
                </c:pt>
                <c:pt idx="13">
                  <c:v>4.5214699999999999</c:v>
                </c:pt>
                <c:pt idx="14">
                  <c:v>4.8584399999999999</c:v>
                </c:pt>
                <c:pt idx="15">
                  <c:v>5.1972699999999996</c:v>
                </c:pt>
                <c:pt idx="16">
                  <c:v>5.5255599999999996</c:v>
                </c:pt>
                <c:pt idx="17">
                  <c:v>5.8517000000000001</c:v>
                </c:pt>
                <c:pt idx="18">
                  <c:v>6.1820500000000003</c:v>
                </c:pt>
                <c:pt idx="19">
                  <c:v>6.5087099999999998</c:v>
                </c:pt>
                <c:pt idx="20">
                  <c:v>6.8150000000000004</c:v>
                </c:pt>
                <c:pt idx="21">
                  <c:v>7.1473599999999999</c:v>
                </c:pt>
                <c:pt idx="22">
                  <c:v>7.4648300000000001</c:v>
                </c:pt>
                <c:pt idx="23">
                  <c:v>7.7848499999999996</c:v>
                </c:pt>
                <c:pt idx="24">
                  <c:v>8.0931300000000004</c:v>
                </c:pt>
                <c:pt idx="25">
                  <c:v>8.4114799999999992</c:v>
                </c:pt>
                <c:pt idx="26">
                  <c:v>8.71401</c:v>
                </c:pt>
                <c:pt idx="27">
                  <c:v>9.0203500000000005</c:v>
                </c:pt>
                <c:pt idx="28">
                  <c:v>9.3226700000000005</c:v>
                </c:pt>
                <c:pt idx="29">
                  <c:v>9.6186500000000006</c:v>
                </c:pt>
                <c:pt idx="30">
                  <c:v>9.6662400000000002</c:v>
                </c:pt>
                <c:pt idx="31">
                  <c:v>5.5873999999999997</c:v>
                </c:pt>
              </c:numCache>
            </c:numRef>
          </c:yVal>
          <c:smooth val="0"/>
          <c:extLst>
            <c:ext xmlns:c16="http://schemas.microsoft.com/office/drawing/2014/chart" uri="{C3380CC4-5D6E-409C-BE32-E72D297353CC}">
              <c16:uniqueId val="{00000000-3F5B-4D74-A061-32C7936AD8A7}"/>
            </c:ext>
          </c:extLst>
        </c:ser>
        <c:ser>
          <c:idx val="2"/>
          <c:order val="1"/>
          <c:spPr>
            <a:ln w="19050" cap="rnd">
              <a:solidFill>
                <a:schemeClr val="accent1"/>
              </a:solidFill>
              <a:round/>
            </a:ln>
            <a:effectLst/>
          </c:spPr>
          <c:marker>
            <c:symbol val="none"/>
          </c:marker>
          <c:xVal>
            <c:numRef>
              <c:f>Sheet1!$H$6:$H$54</c:f>
              <c:numCache>
                <c:formatCode>General</c:formatCode>
                <c:ptCount val="49"/>
                <c:pt idx="0">
                  <c:v>0</c:v>
                </c:pt>
                <c:pt idx="1">
                  <c:v>7.8899999999999994E-3</c:v>
                </c:pt>
                <c:pt idx="2">
                  <c:v>3.5529999999999999E-2</c:v>
                </c:pt>
                <c:pt idx="3">
                  <c:v>5.1639999999999998E-2</c:v>
                </c:pt>
                <c:pt idx="4">
                  <c:v>7.0180000000000006E-2</c:v>
                </c:pt>
                <c:pt idx="5">
                  <c:v>8.8050000000000003E-2</c:v>
                </c:pt>
                <c:pt idx="6">
                  <c:v>0.10603</c:v>
                </c:pt>
                <c:pt idx="7">
                  <c:v>0.12303</c:v>
                </c:pt>
                <c:pt idx="8">
                  <c:v>0.14046</c:v>
                </c:pt>
                <c:pt idx="9">
                  <c:v>0.15811</c:v>
                </c:pt>
                <c:pt idx="10">
                  <c:v>0.17544000000000001</c:v>
                </c:pt>
                <c:pt idx="11">
                  <c:v>0.19331000000000001</c:v>
                </c:pt>
                <c:pt idx="12">
                  <c:v>0.21096000000000001</c:v>
                </c:pt>
                <c:pt idx="13">
                  <c:v>0.22872999999999999</c:v>
                </c:pt>
                <c:pt idx="14">
                  <c:v>0.24593999999999999</c:v>
                </c:pt>
                <c:pt idx="15">
                  <c:v>0.26327</c:v>
                </c:pt>
                <c:pt idx="16">
                  <c:v>0.28059000000000001</c:v>
                </c:pt>
                <c:pt idx="17">
                  <c:v>0.29836000000000001</c:v>
                </c:pt>
                <c:pt idx="18">
                  <c:v>0.31634000000000001</c:v>
                </c:pt>
                <c:pt idx="19">
                  <c:v>0.33399000000000001</c:v>
                </c:pt>
                <c:pt idx="20">
                  <c:v>0.35132000000000002</c:v>
                </c:pt>
                <c:pt idx="21">
                  <c:v>0.36831000000000003</c:v>
                </c:pt>
                <c:pt idx="22">
                  <c:v>0.38618000000000002</c:v>
                </c:pt>
                <c:pt idx="23">
                  <c:v>0.40372999999999998</c:v>
                </c:pt>
                <c:pt idx="24">
                  <c:v>0.42159999999999997</c:v>
                </c:pt>
                <c:pt idx="25">
                  <c:v>0.43903999999999999</c:v>
                </c:pt>
                <c:pt idx="26">
                  <c:v>0.45657999999999999</c:v>
                </c:pt>
                <c:pt idx="27">
                  <c:v>0.47400999999999999</c:v>
                </c:pt>
                <c:pt idx="28">
                  <c:v>0.49167</c:v>
                </c:pt>
                <c:pt idx="29">
                  <c:v>0.50876999999999994</c:v>
                </c:pt>
                <c:pt idx="30">
                  <c:v>0.52675000000000005</c:v>
                </c:pt>
                <c:pt idx="31">
                  <c:v>0.54474</c:v>
                </c:pt>
                <c:pt idx="32">
                  <c:v>0.56206</c:v>
                </c:pt>
                <c:pt idx="33">
                  <c:v>0.57916999999999996</c:v>
                </c:pt>
                <c:pt idx="34">
                  <c:v>0.59660000000000002</c:v>
                </c:pt>
                <c:pt idx="35">
                  <c:v>0.61414000000000002</c:v>
                </c:pt>
                <c:pt idx="36">
                  <c:v>0.63190999999999997</c:v>
                </c:pt>
                <c:pt idx="37">
                  <c:v>0.65010999999999997</c:v>
                </c:pt>
                <c:pt idx="38">
                  <c:v>0.66700000000000004</c:v>
                </c:pt>
                <c:pt idx="39">
                  <c:v>0.68442999999999998</c:v>
                </c:pt>
                <c:pt idx="40">
                  <c:v>0.70196999999999998</c:v>
                </c:pt>
                <c:pt idx="41">
                  <c:v>0.71930000000000005</c:v>
                </c:pt>
                <c:pt idx="42">
                  <c:v>0.73684000000000005</c:v>
                </c:pt>
                <c:pt idx="43">
                  <c:v>0.75482000000000005</c:v>
                </c:pt>
                <c:pt idx="44">
                  <c:v>0.77270000000000005</c:v>
                </c:pt>
                <c:pt idx="45">
                  <c:v>0.78991</c:v>
                </c:pt>
                <c:pt idx="46">
                  <c:v>0.80735000000000001</c:v>
                </c:pt>
                <c:pt idx="47">
                  <c:v>0.82467000000000001</c:v>
                </c:pt>
                <c:pt idx="48">
                  <c:v>0.84123000000000003</c:v>
                </c:pt>
              </c:numCache>
            </c:numRef>
          </c:xVal>
          <c:yVal>
            <c:numRef>
              <c:f>Sheet1!$I$6:$I$54</c:f>
              <c:numCache>
                <c:formatCode>General</c:formatCode>
                <c:ptCount val="49"/>
                <c:pt idx="0">
                  <c:v>-0.39782000000000001</c:v>
                </c:pt>
                <c:pt idx="1">
                  <c:v>-0.36627999999999999</c:v>
                </c:pt>
                <c:pt idx="2">
                  <c:v>-8.2860000000000003E-2</c:v>
                </c:pt>
                <c:pt idx="3">
                  <c:v>0.10534</c:v>
                </c:pt>
                <c:pt idx="4">
                  <c:v>0.29165000000000002</c:v>
                </c:pt>
                <c:pt idx="5">
                  <c:v>0.48077999999999999</c:v>
                </c:pt>
                <c:pt idx="6">
                  <c:v>0.66671000000000002</c:v>
                </c:pt>
                <c:pt idx="7">
                  <c:v>0.83945999999999998</c:v>
                </c:pt>
                <c:pt idx="8">
                  <c:v>1.0096799999999999</c:v>
                </c:pt>
                <c:pt idx="9">
                  <c:v>1.18357</c:v>
                </c:pt>
                <c:pt idx="10">
                  <c:v>1.35629</c:v>
                </c:pt>
                <c:pt idx="11">
                  <c:v>1.53122</c:v>
                </c:pt>
                <c:pt idx="12">
                  <c:v>1.7041500000000001</c:v>
                </c:pt>
                <c:pt idx="13">
                  <c:v>1.8791500000000001</c:v>
                </c:pt>
                <c:pt idx="14">
                  <c:v>2.0511499999999998</c:v>
                </c:pt>
                <c:pt idx="15">
                  <c:v>2.2197200000000001</c:v>
                </c:pt>
                <c:pt idx="16">
                  <c:v>2.3893800000000001</c:v>
                </c:pt>
                <c:pt idx="17">
                  <c:v>2.5641699999999998</c:v>
                </c:pt>
                <c:pt idx="18">
                  <c:v>2.7432099999999999</c:v>
                </c:pt>
                <c:pt idx="19">
                  <c:v>2.9095399999999998</c:v>
                </c:pt>
                <c:pt idx="20">
                  <c:v>3.0726599999999999</c:v>
                </c:pt>
                <c:pt idx="21">
                  <c:v>3.2367400000000002</c:v>
                </c:pt>
                <c:pt idx="22">
                  <c:v>3.40523</c:v>
                </c:pt>
                <c:pt idx="23">
                  <c:v>3.5732400000000002</c:v>
                </c:pt>
                <c:pt idx="24">
                  <c:v>3.7386499999999998</c:v>
                </c:pt>
                <c:pt idx="25">
                  <c:v>3.90429</c:v>
                </c:pt>
                <c:pt idx="26">
                  <c:v>4.0678900000000002</c:v>
                </c:pt>
                <c:pt idx="27">
                  <c:v>4.2292199999999998</c:v>
                </c:pt>
                <c:pt idx="28">
                  <c:v>4.4048400000000001</c:v>
                </c:pt>
                <c:pt idx="29">
                  <c:v>4.5618499999999997</c:v>
                </c:pt>
                <c:pt idx="30">
                  <c:v>4.7279299999999997</c:v>
                </c:pt>
                <c:pt idx="31">
                  <c:v>4.8901500000000002</c:v>
                </c:pt>
                <c:pt idx="32">
                  <c:v>5.0529700000000002</c:v>
                </c:pt>
                <c:pt idx="33">
                  <c:v>5.2054</c:v>
                </c:pt>
                <c:pt idx="34">
                  <c:v>5.3685999999999998</c:v>
                </c:pt>
                <c:pt idx="35">
                  <c:v>5.5291100000000002</c:v>
                </c:pt>
                <c:pt idx="36">
                  <c:v>5.6876499999999997</c:v>
                </c:pt>
                <c:pt idx="37">
                  <c:v>5.8515300000000003</c:v>
                </c:pt>
                <c:pt idx="38">
                  <c:v>6.0053099999999997</c:v>
                </c:pt>
                <c:pt idx="39">
                  <c:v>6.1590400000000001</c:v>
                </c:pt>
                <c:pt idx="40">
                  <c:v>6.3167200000000001</c:v>
                </c:pt>
                <c:pt idx="41">
                  <c:v>6.4753499999999997</c:v>
                </c:pt>
                <c:pt idx="42">
                  <c:v>6.6269400000000003</c:v>
                </c:pt>
                <c:pt idx="43">
                  <c:v>6.7877799999999997</c:v>
                </c:pt>
                <c:pt idx="44">
                  <c:v>6.9439399999999996</c:v>
                </c:pt>
                <c:pt idx="45">
                  <c:v>7.0906500000000001</c:v>
                </c:pt>
                <c:pt idx="46">
                  <c:v>7.2381700000000002</c:v>
                </c:pt>
                <c:pt idx="47">
                  <c:v>7.3928200000000004</c:v>
                </c:pt>
                <c:pt idx="48">
                  <c:v>0.64309000000000005</c:v>
                </c:pt>
              </c:numCache>
            </c:numRef>
          </c:yVal>
          <c:smooth val="0"/>
          <c:extLst>
            <c:ext xmlns:c16="http://schemas.microsoft.com/office/drawing/2014/chart" uri="{C3380CC4-5D6E-409C-BE32-E72D297353CC}">
              <c16:uniqueId val="{00000001-3F5B-4D74-A061-32C7936AD8A7}"/>
            </c:ext>
          </c:extLst>
        </c:ser>
        <c:ser>
          <c:idx val="3"/>
          <c:order val="2"/>
          <c:spPr>
            <a:ln w="19050" cap="rnd">
              <a:solidFill>
                <a:schemeClr val="accent1"/>
              </a:solidFill>
              <a:round/>
            </a:ln>
            <a:effectLst/>
          </c:spPr>
          <c:marker>
            <c:symbol val="none"/>
          </c:marker>
          <c:xVal>
            <c:numRef>
              <c:f>Sheet1!$K$6:$K$104</c:f>
              <c:numCache>
                <c:formatCode>General</c:formatCode>
                <c:ptCount val="99"/>
                <c:pt idx="0">
                  <c:v>0</c:v>
                </c:pt>
                <c:pt idx="1">
                  <c:v>3.3999999999999998E-3</c:v>
                </c:pt>
                <c:pt idx="2">
                  <c:v>1.6670000000000001E-2</c:v>
                </c:pt>
                <c:pt idx="3">
                  <c:v>2.6100000000000002E-2</c:v>
                </c:pt>
                <c:pt idx="4">
                  <c:v>3.5749999999999997E-2</c:v>
                </c:pt>
                <c:pt idx="5">
                  <c:v>4.3310000000000001E-2</c:v>
                </c:pt>
                <c:pt idx="6">
                  <c:v>5.2519999999999997E-2</c:v>
                </c:pt>
                <c:pt idx="7">
                  <c:v>6.1289999999999997E-2</c:v>
                </c:pt>
                <c:pt idx="8">
                  <c:v>7.0389999999999994E-2</c:v>
                </c:pt>
                <c:pt idx="9">
                  <c:v>7.961E-2</c:v>
                </c:pt>
                <c:pt idx="10">
                  <c:v>8.7940000000000004E-2</c:v>
                </c:pt>
                <c:pt idx="11">
                  <c:v>9.715E-2</c:v>
                </c:pt>
                <c:pt idx="12">
                  <c:v>0.10514999999999999</c:v>
                </c:pt>
                <c:pt idx="13">
                  <c:v>0.11360000000000001</c:v>
                </c:pt>
                <c:pt idx="14">
                  <c:v>0.12325</c:v>
                </c:pt>
                <c:pt idx="15">
                  <c:v>0.13169</c:v>
                </c:pt>
                <c:pt idx="16">
                  <c:v>0.14122999999999999</c:v>
                </c:pt>
                <c:pt idx="17">
                  <c:v>0.14868000000000001</c:v>
                </c:pt>
                <c:pt idx="18">
                  <c:v>0.15833</c:v>
                </c:pt>
                <c:pt idx="19">
                  <c:v>0.16622999999999999</c:v>
                </c:pt>
                <c:pt idx="20">
                  <c:v>0.17566000000000001</c:v>
                </c:pt>
                <c:pt idx="21">
                  <c:v>0.18476000000000001</c:v>
                </c:pt>
                <c:pt idx="22">
                  <c:v>0.19309000000000001</c:v>
                </c:pt>
                <c:pt idx="23">
                  <c:v>0.20274</c:v>
                </c:pt>
                <c:pt idx="24">
                  <c:v>0.2102</c:v>
                </c:pt>
                <c:pt idx="25">
                  <c:v>0.21908</c:v>
                </c:pt>
                <c:pt idx="26">
                  <c:v>0.22839999999999999</c:v>
                </c:pt>
                <c:pt idx="27">
                  <c:v>0.23705999999999999</c:v>
                </c:pt>
                <c:pt idx="28">
                  <c:v>0.24637999999999999</c:v>
                </c:pt>
                <c:pt idx="29">
                  <c:v>0.25428000000000001</c:v>
                </c:pt>
                <c:pt idx="30">
                  <c:v>0.26316000000000001</c:v>
                </c:pt>
                <c:pt idx="31">
                  <c:v>0.27149000000000001</c:v>
                </c:pt>
                <c:pt idx="32">
                  <c:v>0.28059000000000001</c:v>
                </c:pt>
                <c:pt idx="33">
                  <c:v>0.28958</c:v>
                </c:pt>
                <c:pt idx="34">
                  <c:v>0.29846</c:v>
                </c:pt>
                <c:pt idx="35">
                  <c:v>0.30821999999999999</c:v>
                </c:pt>
                <c:pt idx="36">
                  <c:v>0.31546000000000002</c:v>
                </c:pt>
                <c:pt idx="37">
                  <c:v>0.32500000000000001</c:v>
                </c:pt>
                <c:pt idx="38">
                  <c:v>0.33300000000000002</c:v>
                </c:pt>
                <c:pt idx="39">
                  <c:v>0.34243000000000001</c:v>
                </c:pt>
                <c:pt idx="40">
                  <c:v>0.35121000000000002</c:v>
                </c:pt>
                <c:pt idx="41">
                  <c:v>0.35965000000000003</c:v>
                </c:pt>
                <c:pt idx="42">
                  <c:v>0.36897000000000002</c:v>
                </c:pt>
                <c:pt idx="43">
                  <c:v>0.37697000000000003</c:v>
                </c:pt>
                <c:pt idx="44">
                  <c:v>0.38563999999999998</c:v>
                </c:pt>
                <c:pt idx="45">
                  <c:v>0.39506999999999998</c:v>
                </c:pt>
                <c:pt idx="46">
                  <c:v>0.40383999999999998</c:v>
                </c:pt>
                <c:pt idx="47">
                  <c:v>0.41327000000000003</c:v>
                </c:pt>
                <c:pt idx="48">
                  <c:v>0.42082999999999998</c:v>
                </c:pt>
                <c:pt idx="49">
                  <c:v>0.43025999999999998</c:v>
                </c:pt>
                <c:pt idx="50">
                  <c:v>0.43815999999999999</c:v>
                </c:pt>
                <c:pt idx="51">
                  <c:v>0.44747999999999999</c:v>
                </c:pt>
                <c:pt idx="52">
                  <c:v>0.45635999999999999</c:v>
                </c:pt>
                <c:pt idx="53">
                  <c:v>0.46479999999999999</c:v>
                </c:pt>
                <c:pt idx="54">
                  <c:v>0.47499999999999998</c:v>
                </c:pt>
                <c:pt idx="55">
                  <c:v>0.48191000000000001</c:v>
                </c:pt>
                <c:pt idx="56">
                  <c:v>0.49123</c:v>
                </c:pt>
                <c:pt idx="57">
                  <c:v>0.49978</c:v>
                </c:pt>
                <c:pt idx="58">
                  <c:v>0.50899000000000005</c:v>
                </c:pt>
                <c:pt idx="59">
                  <c:v>0.51819999999999999</c:v>
                </c:pt>
                <c:pt idx="60">
                  <c:v>0.52642999999999995</c:v>
                </c:pt>
                <c:pt idx="61">
                  <c:v>0.53586</c:v>
                </c:pt>
                <c:pt idx="62">
                  <c:v>0.54386000000000001</c:v>
                </c:pt>
                <c:pt idx="63">
                  <c:v>0.55218999999999996</c:v>
                </c:pt>
                <c:pt idx="64">
                  <c:v>0.56206</c:v>
                </c:pt>
                <c:pt idx="65">
                  <c:v>0.57028000000000001</c:v>
                </c:pt>
                <c:pt idx="66">
                  <c:v>0.57970999999999995</c:v>
                </c:pt>
                <c:pt idx="67">
                  <c:v>0.58716999999999997</c:v>
                </c:pt>
                <c:pt idx="68">
                  <c:v>0.59682000000000002</c:v>
                </c:pt>
                <c:pt idx="69">
                  <c:v>0.60504000000000002</c:v>
                </c:pt>
                <c:pt idx="70">
                  <c:v>0.61402999999999996</c:v>
                </c:pt>
                <c:pt idx="71">
                  <c:v>0.62346000000000001</c:v>
                </c:pt>
                <c:pt idx="72">
                  <c:v>0.63190999999999997</c:v>
                </c:pt>
                <c:pt idx="73">
                  <c:v>0.64144999999999996</c:v>
                </c:pt>
                <c:pt idx="74">
                  <c:v>0.64900999999999998</c:v>
                </c:pt>
                <c:pt idx="75">
                  <c:v>0.65734999999999999</c:v>
                </c:pt>
                <c:pt idx="76">
                  <c:v>0.66700000000000004</c:v>
                </c:pt>
                <c:pt idx="77">
                  <c:v>0.67566000000000004</c:v>
                </c:pt>
                <c:pt idx="78">
                  <c:v>0.68486999999999998</c:v>
                </c:pt>
                <c:pt idx="79">
                  <c:v>0.69298000000000004</c:v>
                </c:pt>
                <c:pt idx="80">
                  <c:v>0.70186000000000004</c:v>
                </c:pt>
                <c:pt idx="81">
                  <c:v>0.71020000000000005</c:v>
                </c:pt>
                <c:pt idx="82">
                  <c:v>0.71908000000000005</c:v>
                </c:pt>
                <c:pt idx="83">
                  <c:v>0.72818000000000005</c:v>
                </c:pt>
                <c:pt idx="84">
                  <c:v>0.73706000000000005</c:v>
                </c:pt>
                <c:pt idx="85">
                  <c:v>0.74670999999999998</c:v>
                </c:pt>
                <c:pt idx="86">
                  <c:v>0.75395000000000001</c:v>
                </c:pt>
                <c:pt idx="87">
                  <c:v>0.76359999999999995</c:v>
                </c:pt>
                <c:pt idx="88">
                  <c:v>0.77159999999999995</c:v>
                </c:pt>
                <c:pt idx="89">
                  <c:v>0.78113999999999995</c:v>
                </c:pt>
                <c:pt idx="90">
                  <c:v>0.78979999999999995</c:v>
                </c:pt>
                <c:pt idx="91">
                  <c:v>0.79845999999999995</c:v>
                </c:pt>
                <c:pt idx="92">
                  <c:v>0.80778000000000005</c:v>
                </c:pt>
                <c:pt idx="93">
                  <c:v>0.81545999999999996</c:v>
                </c:pt>
                <c:pt idx="94">
                  <c:v>0.82423000000000002</c:v>
                </c:pt>
                <c:pt idx="95">
                  <c:v>0.83355000000000001</c:v>
                </c:pt>
                <c:pt idx="96">
                  <c:v>0.84231999999999996</c:v>
                </c:pt>
                <c:pt idx="97">
                  <c:v>0.85207999999999995</c:v>
                </c:pt>
                <c:pt idx="98">
                  <c:v>0.85340000000000005</c:v>
                </c:pt>
              </c:numCache>
            </c:numRef>
          </c:xVal>
          <c:yVal>
            <c:numRef>
              <c:f>Sheet1!$L$6:$L$104</c:f>
              <c:numCache>
                <c:formatCode>General</c:formatCode>
                <c:ptCount val="99"/>
                <c:pt idx="0">
                  <c:v>1.772E-2</c:v>
                </c:pt>
                <c:pt idx="1">
                  <c:v>2.5530000000000001E-2</c:v>
                </c:pt>
                <c:pt idx="2">
                  <c:v>0.14008999999999999</c:v>
                </c:pt>
                <c:pt idx="3">
                  <c:v>0.24612999999999999</c:v>
                </c:pt>
                <c:pt idx="4">
                  <c:v>0.33037</c:v>
                </c:pt>
                <c:pt idx="5">
                  <c:v>0.41743999999999998</c:v>
                </c:pt>
                <c:pt idx="6">
                  <c:v>0.50876999999999994</c:v>
                </c:pt>
                <c:pt idx="7">
                  <c:v>0.59414</c:v>
                </c:pt>
                <c:pt idx="8">
                  <c:v>0.67088999999999999</c:v>
                </c:pt>
                <c:pt idx="9">
                  <c:v>0.76605999999999996</c:v>
                </c:pt>
                <c:pt idx="10">
                  <c:v>0.83928000000000003</c:v>
                </c:pt>
                <c:pt idx="11">
                  <c:v>0.92471000000000003</c:v>
                </c:pt>
                <c:pt idx="12">
                  <c:v>1.0115799999999999</c:v>
                </c:pt>
                <c:pt idx="13">
                  <c:v>1.0914999999999999</c:v>
                </c:pt>
                <c:pt idx="14">
                  <c:v>1.1834</c:v>
                </c:pt>
                <c:pt idx="15">
                  <c:v>1.2586200000000001</c:v>
                </c:pt>
                <c:pt idx="16">
                  <c:v>1.34877</c:v>
                </c:pt>
                <c:pt idx="17">
                  <c:v>1.42157</c:v>
                </c:pt>
                <c:pt idx="18">
                  <c:v>1.5061199999999999</c:v>
                </c:pt>
                <c:pt idx="19">
                  <c:v>1.58243</c:v>
                </c:pt>
                <c:pt idx="20">
                  <c:v>1.6634800000000001</c:v>
                </c:pt>
                <c:pt idx="21">
                  <c:v>1.74915</c:v>
                </c:pt>
                <c:pt idx="22">
                  <c:v>1.81348</c:v>
                </c:pt>
                <c:pt idx="23">
                  <c:v>1.9027099999999999</c:v>
                </c:pt>
                <c:pt idx="24">
                  <c:v>1.9758800000000001</c:v>
                </c:pt>
                <c:pt idx="25">
                  <c:v>2.0571100000000002</c:v>
                </c:pt>
                <c:pt idx="26">
                  <c:v>2.1453000000000002</c:v>
                </c:pt>
                <c:pt idx="27">
                  <c:v>2.21679</c:v>
                </c:pt>
                <c:pt idx="28">
                  <c:v>2.2972000000000001</c:v>
                </c:pt>
                <c:pt idx="29">
                  <c:v>2.3759999999999999</c:v>
                </c:pt>
                <c:pt idx="30">
                  <c:v>2.4502100000000002</c:v>
                </c:pt>
                <c:pt idx="31">
                  <c:v>2.53545</c:v>
                </c:pt>
                <c:pt idx="32">
                  <c:v>2.6167899999999999</c:v>
                </c:pt>
                <c:pt idx="33">
                  <c:v>2.7012999999999998</c:v>
                </c:pt>
                <c:pt idx="34">
                  <c:v>2.7685200000000001</c:v>
                </c:pt>
                <c:pt idx="35">
                  <c:v>2.8570199999999999</c:v>
                </c:pt>
                <c:pt idx="36">
                  <c:v>2.9285999999999999</c:v>
                </c:pt>
                <c:pt idx="37">
                  <c:v>3.01485</c:v>
                </c:pt>
                <c:pt idx="38">
                  <c:v>3.0967799999999999</c:v>
                </c:pt>
                <c:pt idx="39">
                  <c:v>3.1703399999999999</c:v>
                </c:pt>
                <c:pt idx="40">
                  <c:v>3.25299</c:v>
                </c:pt>
                <c:pt idx="41">
                  <c:v>3.3191899999999999</c:v>
                </c:pt>
                <c:pt idx="42">
                  <c:v>3.4011300000000002</c:v>
                </c:pt>
                <c:pt idx="43">
                  <c:v>3.4874000000000001</c:v>
                </c:pt>
                <c:pt idx="44">
                  <c:v>3.56785</c:v>
                </c:pt>
                <c:pt idx="45">
                  <c:v>3.6464599999999998</c:v>
                </c:pt>
                <c:pt idx="46">
                  <c:v>3.7133400000000001</c:v>
                </c:pt>
                <c:pt idx="47">
                  <c:v>3.7917299999999998</c:v>
                </c:pt>
                <c:pt idx="48">
                  <c:v>3.8629600000000002</c:v>
                </c:pt>
                <c:pt idx="49">
                  <c:v>3.9449900000000002</c:v>
                </c:pt>
                <c:pt idx="50">
                  <c:v>4.0130800000000004</c:v>
                </c:pt>
                <c:pt idx="51">
                  <c:v>4.0904800000000003</c:v>
                </c:pt>
                <c:pt idx="52">
                  <c:v>4.1680000000000001</c:v>
                </c:pt>
                <c:pt idx="53">
                  <c:v>4.2301000000000002</c:v>
                </c:pt>
                <c:pt idx="54">
                  <c:v>4.3201099999999997</c:v>
                </c:pt>
                <c:pt idx="55">
                  <c:v>4.3821899999999996</c:v>
                </c:pt>
                <c:pt idx="56">
                  <c:v>4.4310400000000003</c:v>
                </c:pt>
                <c:pt idx="57">
                  <c:v>4.4995900000000004</c:v>
                </c:pt>
                <c:pt idx="58">
                  <c:v>4.5721400000000001</c:v>
                </c:pt>
                <c:pt idx="59">
                  <c:v>4.6509</c:v>
                </c:pt>
                <c:pt idx="60">
                  <c:v>4.7144300000000001</c:v>
                </c:pt>
                <c:pt idx="61">
                  <c:v>4.7883100000000001</c:v>
                </c:pt>
                <c:pt idx="62">
                  <c:v>4.8631900000000003</c:v>
                </c:pt>
                <c:pt idx="63">
                  <c:v>4.9366599999999998</c:v>
                </c:pt>
                <c:pt idx="64">
                  <c:v>5.0161100000000003</c:v>
                </c:pt>
                <c:pt idx="65">
                  <c:v>5.0733800000000002</c:v>
                </c:pt>
                <c:pt idx="66">
                  <c:v>5.1490900000000002</c:v>
                </c:pt>
                <c:pt idx="67">
                  <c:v>5.1976500000000003</c:v>
                </c:pt>
                <c:pt idx="68">
                  <c:v>5.2720399999999996</c:v>
                </c:pt>
                <c:pt idx="69">
                  <c:v>5.3449200000000001</c:v>
                </c:pt>
                <c:pt idx="70">
                  <c:v>5.4091699999999996</c:v>
                </c:pt>
                <c:pt idx="71">
                  <c:v>5.4822600000000001</c:v>
                </c:pt>
                <c:pt idx="72">
                  <c:v>5.5395200000000004</c:v>
                </c:pt>
                <c:pt idx="73">
                  <c:v>5.6123399999999997</c:v>
                </c:pt>
                <c:pt idx="74">
                  <c:v>5.6760999999999999</c:v>
                </c:pt>
                <c:pt idx="75">
                  <c:v>5.7380800000000001</c:v>
                </c:pt>
                <c:pt idx="76">
                  <c:v>5.8113599999999996</c:v>
                </c:pt>
                <c:pt idx="77">
                  <c:v>5.86754</c:v>
                </c:pt>
                <c:pt idx="78">
                  <c:v>5.92875</c:v>
                </c:pt>
                <c:pt idx="79">
                  <c:v>5.9916999999999998</c:v>
                </c:pt>
                <c:pt idx="80">
                  <c:v>6.0512300000000003</c:v>
                </c:pt>
                <c:pt idx="81">
                  <c:v>6.1100500000000002</c:v>
                </c:pt>
                <c:pt idx="82">
                  <c:v>6.1683300000000001</c:v>
                </c:pt>
                <c:pt idx="83">
                  <c:v>6.2288800000000002</c:v>
                </c:pt>
                <c:pt idx="84">
                  <c:v>6.26206</c:v>
                </c:pt>
                <c:pt idx="85">
                  <c:v>6.3067299999999999</c:v>
                </c:pt>
                <c:pt idx="86">
                  <c:v>6.3366100000000003</c:v>
                </c:pt>
                <c:pt idx="87">
                  <c:v>6.3825799999999999</c:v>
                </c:pt>
                <c:pt idx="88">
                  <c:v>6.4272099999999996</c:v>
                </c:pt>
                <c:pt idx="89">
                  <c:v>6.4676900000000002</c:v>
                </c:pt>
                <c:pt idx="90">
                  <c:v>6.5132399999999997</c:v>
                </c:pt>
                <c:pt idx="91">
                  <c:v>6.5312200000000002</c:v>
                </c:pt>
                <c:pt idx="92">
                  <c:v>6.5639000000000003</c:v>
                </c:pt>
                <c:pt idx="93">
                  <c:v>6.5668100000000003</c:v>
                </c:pt>
                <c:pt idx="94">
                  <c:v>6.5528399999999998</c:v>
                </c:pt>
                <c:pt idx="95">
                  <c:v>6.5250700000000004</c:v>
                </c:pt>
                <c:pt idx="96">
                  <c:v>6.4439200000000003</c:v>
                </c:pt>
                <c:pt idx="97">
                  <c:v>2.86049</c:v>
                </c:pt>
                <c:pt idx="98">
                  <c:v>0.73148999999999997</c:v>
                </c:pt>
              </c:numCache>
            </c:numRef>
          </c:yVal>
          <c:smooth val="0"/>
          <c:extLst>
            <c:ext xmlns:c16="http://schemas.microsoft.com/office/drawing/2014/chart" uri="{C3380CC4-5D6E-409C-BE32-E72D297353CC}">
              <c16:uniqueId val="{00000002-3F5B-4D74-A061-32C7936AD8A7}"/>
            </c:ext>
          </c:extLst>
        </c:ser>
        <c:ser>
          <c:idx val="4"/>
          <c:order val="3"/>
          <c:spPr>
            <a:ln w="19050" cap="rnd">
              <a:solidFill>
                <a:schemeClr val="accent1"/>
              </a:solidFill>
              <a:round/>
            </a:ln>
            <a:effectLst/>
          </c:spPr>
          <c:marker>
            <c:symbol val="none"/>
          </c:marker>
          <c:xVal>
            <c:numRef>
              <c:f>Sheet1!$K$6:$K$104</c:f>
              <c:numCache>
                <c:formatCode>General</c:formatCode>
                <c:ptCount val="99"/>
                <c:pt idx="0">
                  <c:v>0</c:v>
                </c:pt>
                <c:pt idx="1">
                  <c:v>3.3999999999999998E-3</c:v>
                </c:pt>
                <c:pt idx="2">
                  <c:v>1.6670000000000001E-2</c:v>
                </c:pt>
                <c:pt idx="3">
                  <c:v>2.6100000000000002E-2</c:v>
                </c:pt>
                <c:pt idx="4">
                  <c:v>3.5749999999999997E-2</c:v>
                </c:pt>
                <c:pt idx="5">
                  <c:v>4.3310000000000001E-2</c:v>
                </c:pt>
                <c:pt idx="6">
                  <c:v>5.2519999999999997E-2</c:v>
                </c:pt>
                <c:pt idx="7">
                  <c:v>6.1289999999999997E-2</c:v>
                </c:pt>
                <c:pt idx="8">
                  <c:v>7.0389999999999994E-2</c:v>
                </c:pt>
                <c:pt idx="9">
                  <c:v>7.961E-2</c:v>
                </c:pt>
                <c:pt idx="10">
                  <c:v>8.7940000000000004E-2</c:v>
                </c:pt>
                <c:pt idx="11">
                  <c:v>9.715E-2</c:v>
                </c:pt>
                <c:pt idx="12">
                  <c:v>0.10514999999999999</c:v>
                </c:pt>
                <c:pt idx="13">
                  <c:v>0.11360000000000001</c:v>
                </c:pt>
                <c:pt idx="14">
                  <c:v>0.12325</c:v>
                </c:pt>
                <c:pt idx="15">
                  <c:v>0.13169</c:v>
                </c:pt>
                <c:pt idx="16">
                  <c:v>0.14122999999999999</c:v>
                </c:pt>
                <c:pt idx="17">
                  <c:v>0.14868000000000001</c:v>
                </c:pt>
                <c:pt idx="18">
                  <c:v>0.15833</c:v>
                </c:pt>
                <c:pt idx="19">
                  <c:v>0.16622999999999999</c:v>
                </c:pt>
                <c:pt idx="20">
                  <c:v>0.17566000000000001</c:v>
                </c:pt>
                <c:pt idx="21">
                  <c:v>0.18476000000000001</c:v>
                </c:pt>
                <c:pt idx="22">
                  <c:v>0.19309000000000001</c:v>
                </c:pt>
                <c:pt idx="23">
                  <c:v>0.20274</c:v>
                </c:pt>
                <c:pt idx="24">
                  <c:v>0.2102</c:v>
                </c:pt>
                <c:pt idx="25">
                  <c:v>0.21908</c:v>
                </c:pt>
                <c:pt idx="26">
                  <c:v>0.22839999999999999</c:v>
                </c:pt>
                <c:pt idx="27">
                  <c:v>0.23705999999999999</c:v>
                </c:pt>
                <c:pt idx="28">
                  <c:v>0.24637999999999999</c:v>
                </c:pt>
                <c:pt idx="29">
                  <c:v>0.25428000000000001</c:v>
                </c:pt>
                <c:pt idx="30">
                  <c:v>0.26316000000000001</c:v>
                </c:pt>
                <c:pt idx="31">
                  <c:v>0.27149000000000001</c:v>
                </c:pt>
                <c:pt idx="32">
                  <c:v>0.28059000000000001</c:v>
                </c:pt>
                <c:pt idx="33">
                  <c:v>0.28958</c:v>
                </c:pt>
                <c:pt idx="34">
                  <c:v>0.29846</c:v>
                </c:pt>
                <c:pt idx="35">
                  <c:v>0.30821999999999999</c:v>
                </c:pt>
                <c:pt idx="36">
                  <c:v>0.31546000000000002</c:v>
                </c:pt>
                <c:pt idx="37">
                  <c:v>0.32500000000000001</c:v>
                </c:pt>
                <c:pt idx="38">
                  <c:v>0.33300000000000002</c:v>
                </c:pt>
                <c:pt idx="39">
                  <c:v>0.34243000000000001</c:v>
                </c:pt>
                <c:pt idx="40">
                  <c:v>0.35121000000000002</c:v>
                </c:pt>
                <c:pt idx="41">
                  <c:v>0.35965000000000003</c:v>
                </c:pt>
                <c:pt idx="42">
                  <c:v>0.36897000000000002</c:v>
                </c:pt>
                <c:pt idx="43">
                  <c:v>0.37697000000000003</c:v>
                </c:pt>
                <c:pt idx="44">
                  <c:v>0.38563999999999998</c:v>
                </c:pt>
                <c:pt idx="45">
                  <c:v>0.39506999999999998</c:v>
                </c:pt>
                <c:pt idx="46">
                  <c:v>0.40383999999999998</c:v>
                </c:pt>
                <c:pt idx="47">
                  <c:v>0.41327000000000003</c:v>
                </c:pt>
                <c:pt idx="48">
                  <c:v>0.42082999999999998</c:v>
                </c:pt>
                <c:pt idx="49">
                  <c:v>0.43025999999999998</c:v>
                </c:pt>
                <c:pt idx="50">
                  <c:v>0.43815999999999999</c:v>
                </c:pt>
                <c:pt idx="51">
                  <c:v>0.44747999999999999</c:v>
                </c:pt>
                <c:pt idx="52">
                  <c:v>0.45635999999999999</c:v>
                </c:pt>
                <c:pt idx="53">
                  <c:v>0.46479999999999999</c:v>
                </c:pt>
                <c:pt idx="54">
                  <c:v>0.47499999999999998</c:v>
                </c:pt>
                <c:pt idx="55">
                  <c:v>0.48191000000000001</c:v>
                </c:pt>
                <c:pt idx="56">
                  <c:v>0.49123</c:v>
                </c:pt>
                <c:pt idx="57">
                  <c:v>0.49978</c:v>
                </c:pt>
                <c:pt idx="58">
                  <c:v>0.50899000000000005</c:v>
                </c:pt>
                <c:pt idx="59">
                  <c:v>0.51819999999999999</c:v>
                </c:pt>
                <c:pt idx="60">
                  <c:v>0.52642999999999995</c:v>
                </c:pt>
                <c:pt idx="61">
                  <c:v>0.53586</c:v>
                </c:pt>
                <c:pt idx="62">
                  <c:v>0.54386000000000001</c:v>
                </c:pt>
                <c:pt idx="63">
                  <c:v>0.55218999999999996</c:v>
                </c:pt>
                <c:pt idx="64">
                  <c:v>0.56206</c:v>
                </c:pt>
                <c:pt idx="65">
                  <c:v>0.57028000000000001</c:v>
                </c:pt>
                <c:pt idx="66">
                  <c:v>0.57970999999999995</c:v>
                </c:pt>
                <c:pt idx="67">
                  <c:v>0.58716999999999997</c:v>
                </c:pt>
                <c:pt idx="68">
                  <c:v>0.59682000000000002</c:v>
                </c:pt>
                <c:pt idx="69">
                  <c:v>0.60504000000000002</c:v>
                </c:pt>
                <c:pt idx="70">
                  <c:v>0.61402999999999996</c:v>
                </c:pt>
                <c:pt idx="71">
                  <c:v>0.62346000000000001</c:v>
                </c:pt>
                <c:pt idx="72">
                  <c:v>0.63190999999999997</c:v>
                </c:pt>
                <c:pt idx="73">
                  <c:v>0.64144999999999996</c:v>
                </c:pt>
                <c:pt idx="74">
                  <c:v>0.64900999999999998</c:v>
                </c:pt>
                <c:pt idx="75">
                  <c:v>0.65734999999999999</c:v>
                </c:pt>
                <c:pt idx="76">
                  <c:v>0.66700000000000004</c:v>
                </c:pt>
                <c:pt idx="77">
                  <c:v>0.67566000000000004</c:v>
                </c:pt>
                <c:pt idx="78">
                  <c:v>0.68486999999999998</c:v>
                </c:pt>
                <c:pt idx="79">
                  <c:v>0.69298000000000004</c:v>
                </c:pt>
                <c:pt idx="80">
                  <c:v>0.70186000000000004</c:v>
                </c:pt>
                <c:pt idx="81">
                  <c:v>0.71020000000000005</c:v>
                </c:pt>
                <c:pt idx="82">
                  <c:v>0.71908000000000005</c:v>
                </c:pt>
                <c:pt idx="83">
                  <c:v>0.72818000000000005</c:v>
                </c:pt>
                <c:pt idx="84">
                  <c:v>0.73706000000000005</c:v>
                </c:pt>
                <c:pt idx="85">
                  <c:v>0.74670999999999998</c:v>
                </c:pt>
                <c:pt idx="86">
                  <c:v>0.75395000000000001</c:v>
                </c:pt>
                <c:pt idx="87">
                  <c:v>0.76359999999999995</c:v>
                </c:pt>
                <c:pt idx="88">
                  <c:v>0.77159999999999995</c:v>
                </c:pt>
                <c:pt idx="89">
                  <c:v>0.78113999999999995</c:v>
                </c:pt>
                <c:pt idx="90">
                  <c:v>0.78979999999999995</c:v>
                </c:pt>
                <c:pt idx="91">
                  <c:v>0.79845999999999995</c:v>
                </c:pt>
                <c:pt idx="92">
                  <c:v>0.80778000000000005</c:v>
                </c:pt>
                <c:pt idx="93">
                  <c:v>0.81545999999999996</c:v>
                </c:pt>
                <c:pt idx="94">
                  <c:v>0.82423000000000002</c:v>
                </c:pt>
                <c:pt idx="95">
                  <c:v>0.83355000000000001</c:v>
                </c:pt>
                <c:pt idx="96">
                  <c:v>0.84231999999999996</c:v>
                </c:pt>
                <c:pt idx="97">
                  <c:v>0.85207999999999995</c:v>
                </c:pt>
                <c:pt idx="98">
                  <c:v>0.85340000000000005</c:v>
                </c:pt>
              </c:numCache>
            </c:numRef>
          </c:xVal>
          <c:yVal>
            <c:numRef>
              <c:f>Sheet1!$L$6:$L$104</c:f>
              <c:numCache>
                <c:formatCode>General</c:formatCode>
                <c:ptCount val="99"/>
                <c:pt idx="0">
                  <c:v>1.772E-2</c:v>
                </c:pt>
                <c:pt idx="1">
                  <c:v>2.5530000000000001E-2</c:v>
                </c:pt>
                <c:pt idx="2">
                  <c:v>0.14008999999999999</c:v>
                </c:pt>
                <c:pt idx="3">
                  <c:v>0.24612999999999999</c:v>
                </c:pt>
                <c:pt idx="4">
                  <c:v>0.33037</c:v>
                </c:pt>
                <c:pt idx="5">
                  <c:v>0.41743999999999998</c:v>
                </c:pt>
                <c:pt idx="6">
                  <c:v>0.50876999999999994</c:v>
                </c:pt>
                <c:pt idx="7">
                  <c:v>0.59414</c:v>
                </c:pt>
                <c:pt idx="8">
                  <c:v>0.67088999999999999</c:v>
                </c:pt>
                <c:pt idx="9">
                  <c:v>0.76605999999999996</c:v>
                </c:pt>
                <c:pt idx="10">
                  <c:v>0.83928000000000003</c:v>
                </c:pt>
                <c:pt idx="11">
                  <c:v>0.92471000000000003</c:v>
                </c:pt>
                <c:pt idx="12">
                  <c:v>1.0115799999999999</c:v>
                </c:pt>
                <c:pt idx="13">
                  <c:v>1.0914999999999999</c:v>
                </c:pt>
                <c:pt idx="14">
                  <c:v>1.1834</c:v>
                </c:pt>
                <c:pt idx="15">
                  <c:v>1.2586200000000001</c:v>
                </c:pt>
                <c:pt idx="16">
                  <c:v>1.34877</c:v>
                </c:pt>
                <c:pt idx="17">
                  <c:v>1.42157</c:v>
                </c:pt>
                <c:pt idx="18">
                  <c:v>1.5061199999999999</c:v>
                </c:pt>
                <c:pt idx="19">
                  <c:v>1.58243</c:v>
                </c:pt>
                <c:pt idx="20">
                  <c:v>1.6634800000000001</c:v>
                </c:pt>
                <c:pt idx="21">
                  <c:v>1.74915</c:v>
                </c:pt>
                <c:pt idx="22">
                  <c:v>1.81348</c:v>
                </c:pt>
                <c:pt idx="23">
                  <c:v>1.9027099999999999</c:v>
                </c:pt>
                <c:pt idx="24">
                  <c:v>1.9758800000000001</c:v>
                </c:pt>
                <c:pt idx="25">
                  <c:v>2.0571100000000002</c:v>
                </c:pt>
                <c:pt idx="26">
                  <c:v>2.1453000000000002</c:v>
                </c:pt>
                <c:pt idx="27">
                  <c:v>2.21679</c:v>
                </c:pt>
                <c:pt idx="28">
                  <c:v>2.2972000000000001</c:v>
                </c:pt>
                <c:pt idx="29">
                  <c:v>2.3759999999999999</c:v>
                </c:pt>
                <c:pt idx="30">
                  <c:v>2.4502100000000002</c:v>
                </c:pt>
                <c:pt idx="31">
                  <c:v>2.53545</c:v>
                </c:pt>
                <c:pt idx="32">
                  <c:v>2.6167899999999999</c:v>
                </c:pt>
                <c:pt idx="33">
                  <c:v>2.7012999999999998</c:v>
                </c:pt>
                <c:pt idx="34">
                  <c:v>2.7685200000000001</c:v>
                </c:pt>
                <c:pt idx="35">
                  <c:v>2.8570199999999999</c:v>
                </c:pt>
                <c:pt idx="36">
                  <c:v>2.9285999999999999</c:v>
                </c:pt>
                <c:pt idx="37">
                  <c:v>3.01485</c:v>
                </c:pt>
                <c:pt idx="38">
                  <c:v>3.0967799999999999</c:v>
                </c:pt>
                <c:pt idx="39">
                  <c:v>3.1703399999999999</c:v>
                </c:pt>
                <c:pt idx="40">
                  <c:v>3.25299</c:v>
                </c:pt>
                <c:pt idx="41">
                  <c:v>3.3191899999999999</c:v>
                </c:pt>
                <c:pt idx="42">
                  <c:v>3.4011300000000002</c:v>
                </c:pt>
                <c:pt idx="43">
                  <c:v>3.4874000000000001</c:v>
                </c:pt>
                <c:pt idx="44">
                  <c:v>3.56785</c:v>
                </c:pt>
                <c:pt idx="45">
                  <c:v>3.6464599999999998</c:v>
                </c:pt>
                <c:pt idx="46">
                  <c:v>3.7133400000000001</c:v>
                </c:pt>
                <c:pt idx="47">
                  <c:v>3.7917299999999998</c:v>
                </c:pt>
                <c:pt idx="48">
                  <c:v>3.8629600000000002</c:v>
                </c:pt>
                <c:pt idx="49">
                  <c:v>3.9449900000000002</c:v>
                </c:pt>
                <c:pt idx="50">
                  <c:v>4.0130800000000004</c:v>
                </c:pt>
                <c:pt idx="51">
                  <c:v>4.0904800000000003</c:v>
                </c:pt>
                <c:pt idx="52">
                  <c:v>4.1680000000000001</c:v>
                </c:pt>
                <c:pt idx="53">
                  <c:v>4.2301000000000002</c:v>
                </c:pt>
                <c:pt idx="54">
                  <c:v>4.3201099999999997</c:v>
                </c:pt>
                <c:pt idx="55">
                  <c:v>4.3821899999999996</c:v>
                </c:pt>
                <c:pt idx="56">
                  <c:v>4.4310400000000003</c:v>
                </c:pt>
                <c:pt idx="57">
                  <c:v>4.4995900000000004</c:v>
                </c:pt>
                <c:pt idx="58">
                  <c:v>4.5721400000000001</c:v>
                </c:pt>
                <c:pt idx="59">
                  <c:v>4.6509</c:v>
                </c:pt>
                <c:pt idx="60">
                  <c:v>4.7144300000000001</c:v>
                </c:pt>
                <c:pt idx="61">
                  <c:v>4.7883100000000001</c:v>
                </c:pt>
                <c:pt idx="62">
                  <c:v>4.8631900000000003</c:v>
                </c:pt>
                <c:pt idx="63">
                  <c:v>4.9366599999999998</c:v>
                </c:pt>
                <c:pt idx="64">
                  <c:v>5.0161100000000003</c:v>
                </c:pt>
                <c:pt idx="65">
                  <c:v>5.0733800000000002</c:v>
                </c:pt>
                <c:pt idx="66">
                  <c:v>5.1490900000000002</c:v>
                </c:pt>
                <c:pt idx="67">
                  <c:v>5.1976500000000003</c:v>
                </c:pt>
                <c:pt idx="68">
                  <c:v>5.2720399999999996</c:v>
                </c:pt>
                <c:pt idx="69">
                  <c:v>5.3449200000000001</c:v>
                </c:pt>
                <c:pt idx="70">
                  <c:v>5.4091699999999996</c:v>
                </c:pt>
                <c:pt idx="71">
                  <c:v>5.4822600000000001</c:v>
                </c:pt>
                <c:pt idx="72">
                  <c:v>5.5395200000000004</c:v>
                </c:pt>
                <c:pt idx="73">
                  <c:v>5.6123399999999997</c:v>
                </c:pt>
                <c:pt idx="74">
                  <c:v>5.6760999999999999</c:v>
                </c:pt>
                <c:pt idx="75">
                  <c:v>5.7380800000000001</c:v>
                </c:pt>
                <c:pt idx="76">
                  <c:v>5.8113599999999996</c:v>
                </c:pt>
                <c:pt idx="77">
                  <c:v>5.86754</c:v>
                </c:pt>
                <c:pt idx="78">
                  <c:v>5.92875</c:v>
                </c:pt>
                <c:pt idx="79">
                  <c:v>5.9916999999999998</c:v>
                </c:pt>
                <c:pt idx="80">
                  <c:v>6.0512300000000003</c:v>
                </c:pt>
                <c:pt idx="81">
                  <c:v>6.1100500000000002</c:v>
                </c:pt>
                <c:pt idx="82">
                  <c:v>6.1683300000000001</c:v>
                </c:pt>
                <c:pt idx="83">
                  <c:v>6.2288800000000002</c:v>
                </c:pt>
                <c:pt idx="84">
                  <c:v>6.26206</c:v>
                </c:pt>
                <c:pt idx="85">
                  <c:v>6.3067299999999999</c:v>
                </c:pt>
                <c:pt idx="86">
                  <c:v>6.3366100000000003</c:v>
                </c:pt>
                <c:pt idx="87">
                  <c:v>6.3825799999999999</c:v>
                </c:pt>
                <c:pt idx="88">
                  <c:v>6.4272099999999996</c:v>
                </c:pt>
                <c:pt idx="89">
                  <c:v>6.4676900000000002</c:v>
                </c:pt>
                <c:pt idx="90">
                  <c:v>6.5132399999999997</c:v>
                </c:pt>
                <c:pt idx="91">
                  <c:v>6.5312200000000002</c:v>
                </c:pt>
                <c:pt idx="92">
                  <c:v>6.5639000000000003</c:v>
                </c:pt>
                <c:pt idx="93">
                  <c:v>6.5668100000000003</c:v>
                </c:pt>
                <c:pt idx="94">
                  <c:v>6.5528399999999998</c:v>
                </c:pt>
                <c:pt idx="95">
                  <c:v>6.5250700000000004</c:v>
                </c:pt>
                <c:pt idx="96">
                  <c:v>6.4439200000000003</c:v>
                </c:pt>
                <c:pt idx="97">
                  <c:v>2.86049</c:v>
                </c:pt>
                <c:pt idx="98">
                  <c:v>0.73148999999999997</c:v>
                </c:pt>
              </c:numCache>
            </c:numRef>
          </c:yVal>
          <c:smooth val="0"/>
          <c:extLst>
            <c:ext xmlns:c16="http://schemas.microsoft.com/office/drawing/2014/chart" uri="{C3380CC4-5D6E-409C-BE32-E72D297353CC}">
              <c16:uniqueId val="{00000003-3F5B-4D74-A061-32C7936AD8A7}"/>
            </c:ext>
          </c:extLst>
        </c:ser>
        <c:ser>
          <c:idx val="5"/>
          <c:order val="4"/>
          <c:spPr>
            <a:ln w="19050" cap="rnd">
              <a:solidFill>
                <a:schemeClr val="accent1"/>
              </a:solidFill>
              <a:round/>
            </a:ln>
            <a:effectLst/>
          </c:spPr>
          <c:marker>
            <c:symbol val="none"/>
          </c:marker>
          <c:xVal>
            <c:numRef>
              <c:f>Sheet1!$Q$6:$Q$258</c:f>
              <c:numCache>
                <c:formatCode>General</c:formatCode>
                <c:ptCount val="253"/>
                <c:pt idx="0">
                  <c:v>0</c:v>
                </c:pt>
                <c:pt idx="1">
                  <c:v>2.96E-3</c:v>
                </c:pt>
                <c:pt idx="2">
                  <c:v>1.436E-2</c:v>
                </c:pt>
                <c:pt idx="3">
                  <c:v>2.6970000000000001E-2</c:v>
                </c:pt>
                <c:pt idx="4">
                  <c:v>3.3989999999999999E-2</c:v>
                </c:pt>
                <c:pt idx="5">
                  <c:v>4.4080000000000001E-2</c:v>
                </c:pt>
                <c:pt idx="6">
                  <c:v>5.2080000000000001E-2</c:v>
                </c:pt>
                <c:pt idx="7">
                  <c:v>6.173E-2</c:v>
                </c:pt>
                <c:pt idx="8">
                  <c:v>7.0610000000000006E-2</c:v>
                </c:pt>
                <c:pt idx="9">
                  <c:v>7.9170000000000004E-2</c:v>
                </c:pt>
                <c:pt idx="10">
                  <c:v>8.8599999999999998E-2</c:v>
                </c:pt>
                <c:pt idx="11">
                  <c:v>9.5939999999999998E-2</c:v>
                </c:pt>
                <c:pt idx="12">
                  <c:v>0.10514999999999999</c:v>
                </c:pt>
                <c:pt idx="13">
                  <c:v>0.11360000000000001</c:v>
                </c:pt>
                <c:pt idx="14">
                  <c:v>0.12325</c:v>
                </c:pt>
                <c:pt idx="15">
                  <c:v>0.13224</c:v>
                </c:pt>
                <c:pt idx="16">
                  <c:v>0.14002000000000001</c:v>
                </c:pt>
                <c:pt idx="17">
                  <c:v>0.14934</c:v>
                </c:pt>
                <c:pt idx="18">
                  <c:v>0.15756999999999999</c:v>
                </c:pt>
                <c:pt idx="19">
                  <c:v>0.16667000000000001</c:v>
                </c:pt>
                <c:pt idx="20">
                  <c:v>0.17599000000000001</c:v>
                </c:pt>
                <c:pt idx="21">
                  <c:v>0.18465000000000001</c:v>
                </c:pt>
                <c:pt idx="22">
                  <c:v>0.19408</c:v>
                </c:pt>
                <c:pt idx="23">
                  <c:v>0.20099</c:v>
                </c:pt>
                <c:pt idx="24">
                  <c:v>0.21042</c:v>
                </c:pt>
                <c:pt idx="25">
                  <c:v>0.21897</c:v>
                </c:pt>
                <c:pt idx="26">
                  <c:v>0.22828999999999999</c:v>
                </c:pt>
                <c:pt idx="27">
                  <c:v>0.23749999999999999</c:v>
                </c:pt>
                <c:pt idx="28">
                  <c:v>0.24560999999999999</c:v>
                </c:pt>
                <c:pt idx="29">
                  <c:v>0.25514999999999999</c:v>
                </c:pt>
                <c:pt idx="30">
                  <c:v>0.26261000000000001</c:v>
                </c:pt>
                <c:pt idx="31">
                  <c:v>0.27171000000000001</c:v>
                </c:pt>
                <c:pt idx="32">
                  <c:v>0.28103</c:v>
                </c:pt>
                <c:pt idx="33">
                  <c:v>0.2898</c:v>
                </c:pt>
                <c:pt idx="34">
                  <c:v>0.29923</c:v>
                </c:pt>
                <c:pt idx="35">
                  <c:v>0.30702000000000002</c:v>
                </c:pt>
                <c:pt idx="36">
                  <c:v>0.31535000000000002</c:v>
                </c:pt>
                <c:pt idx="37">
                  <c:v>0.32456000000000002</c:v>
                </c:pt>
                <c:pt idx="38">
                  <c:v>0.33311000000000002</c:v>
                </c:pt>
                <c:pt idx="39">
                  <c:v>0.34276000000000001</c:v>
                </c:pt>
                <c:pt idx="40">
                  <c:v>0.35088000000000003</c:v>
                </c:pt>
                <c:pt idx="41">
                  <c:v>0.36053000000000002</c:v>
                </c:pt>
                <c:pt idx="42">
                  <c:v>0.36753999999999998</c:v>
                </c:pt>
                <c:pt idx="43">
                  <c:v>0.37685999999999997</c:v>
                </c:pt>
                <c:pt idx="44">
                  <c:v>0.38607000000000002</c:v>
                </c:pt>
                <c:pt idx="45">
                  <c:v>0.39517999999999998</c:v>
                </c:pt>
                <c:pt idx="46">
                  <c:v>0.40450000000000003</c:v>
                </c:pt>
                <c:pt idx="47">
                  <c:v>0.41227999999999998</c:v>
                </c:pt>
                <c:pt idx="48">
                  <c:v>0.42126999999999998</c:v>
                </c:pt>
                <c:pt idx="49">
                  <c:v>0.42949999999999999</c:v>
                </c:pt>
                <c:pt idx="50">
                  <c:v>0.43815999999999999</c:v>
                </c:pt>
                <c:pt idx="51">
                  <c:v>0.44780999999999999</c:v>
                </c:pt>
                <c:pt idx="52">
                  <c:v>0.45635999999999999</c:v>
                </c:pt>
                <c:pt idx="53">
                  <c:v>0.46578999999999998</c:v>
                </c:pt>
                <c:pt idx="54">
                  <c:v>0.47314000000000001</c:v>
                </c:pt>
                <c:pt idx="55">
                  <c:v>0.48257</c:v>
                </c:pt>
                <c:pt idx="56">
                  <c:v>0.49079</c:v>
                </c:pt>
                <c:pt idx="57">
                  <c:v>0.50033000000000005</c:v>
                </c:pt>
                <c:pt idx="58">
                  <c:v>0.50931999999999999</c:v>
                </c:pt>
                <c:pt idx="59">
                  <c:v>0.51754</c:v>
                </c:pt>
                <c:pt idx="60">
                  <c:v>0.52729999999999999</c:v>
                </c:pt>
                <c:pt idx="61">
                  <c:v>0.53442999999999996</c:v>
                </c:pt>
                <c:pt idx="62">
                  <c:v>0.54364000000000001</c:v>
                </c:pt>
                <c:pt idx="63">
                  <c:v>0.55240999999999996</c:v>
                </c:pt>
                <c:pt idx="64">
                  <c:v>0.56194999999999995</c:v>
                </c:pt>
                <c:pt idx="65">
                  <c:v>0.57094</c:v>
                </c:pt>
                <c:pt idx="66">
                  <c:v>0.57872999999999997</c:v>
                </c:pt>
                <c:pt idx="67">
                  <c:v>0.58782999999999996</c:v>
                </c:pt>
                <c:pt idx="68">
                  <c:v>0.59604999999999997</c:v>
                </c:pt>
                <c:pt idx="69">
                  <c:v>0.60514999999999997</c:v>
                </c:pt>
                <c:pt idx="70">
                  <c:v>0.61458000000000002</c:v>
                </c:pt>
                <c:pt idx="71">
                  <c:v>0.62302999999999997</c:v>
                </c:pt>
                <c:pt idx="72">
                  <c:v>0.63256999999999997</c:v>
                </c:pt>
                <c:pt idx="73">
                  <c:v>0.63980000000000004</c:v>
                </c:pt>
                <c:pt idx="74">
                  <c:v>0.64922999999999997</c:v>
                </c:pt>
                <c:pt idx="75">
                  <c:v>0.65768000000000004</c:v>
                </c:pt>
                <c:pt idx="76">
                  <c:v>0.66688999999999998</c:v>
                </c:pt>
                <c:pt idx="77">
                  <c:v>0.67598999999999998</c:v>
                </c:pt>
                <c:pt idx="78">
                  <c:v>0.68420999999999998</c:v>
                </c:pt>
                <c:pt idx="79">
                  <c:v>0.69364000000000003</c:v>
                </c:pt>
                <c:pt idx="80">
                  <c:v>0.70121</c:v>
                </c:pt>
                <c:pt idx="81">
                  <c:v>0.71042000000000005</c:v>
                </c:pt>
                <c:pt idx="82">
                  <c:v>0.71962999999999999</c:v>
                </c:pt>
                <c:pt idx="83">
                  <c:v>0.72862000000000005</c:v>
                </c:pt>
                <c:pt idx="84">
                  <c:v>0.73782999999999999</c:v>
                </c:pt>
                <c:pt idx="85">
                  <c:v>0.74550000000000005</c:v>
                </c:pt>
                <c:pt idx="86">
                  <c:v>0.75417000000000001</c:v>
                </c:pt>
                <c:pt idx="87">
                  <c:v>0.76293999999999995</c:v>
                </c:pt>
                <c:pt idx="88">
                  <c:v>0.77159999999999995</c:v>
                </c:pt>
                <c:pt idx="89">
                  <c:v>0.78147</c:v>
                </c:pt>
                <c:pt idx="90">
                  <c:v>0.78947000000000001</c:v>
                </c:pt>
                <c:pt idx="91">
                  <c:v>0.79934000000000005</c:v>
                </c:pt>
                <c:pt idx="92">
                  <c:v>0.80625000000000002</c:v>
                </c:pt>
                <c:pt idx="93">
                  <c:v>0.81557000000000002</c:v>
                </c:pt>
                <c:pt idx="94">
                  <c:v>0.82455999999999996</c:v>
                </c:pt>
                <c:pt idx="95">
                  <c:v>0.83365999999999996</c:v>
                </c:pt>
                <c:pt idx="96">
                  <c:v>0.84309000000000001</c:v>
                </c:pt>
                <c:pt idx="97">
                  <c:v>0.85099000000000002</c:v>
                </c:pt>
                <c:pt idx="98">
                  <c:v>0.85975999999999997</c:v>
                </c:pt>
                <c:pt idx="99">
                  <c:v>0.86831000000000003</c:v>
                </c:pt>
                <c:pt idx="100">
                  <c:v>0.87685999999999997</c:v>
                </c:pt>
                <c:pt idx="101">
                  <c:v>0.88651000000000002</c:v>
                </c:pt>
                <c:pt idx="102">
                  <c:v>0.89507000000000003</c:v>
                </c:pt>
                <c:pt idx="103">
                  <c:v>0.90439000000000003</c:v>
                </c:pt>
                <c:pt idx="104">
                  <c:v>0.91161999999999999</c:v>
                </c:pt>
                <c:pt idx="105">
                  <c:v>0.92083000000000004</c:v>
                </c:pt>
                <c:pt idx="106">
                  <c:v>0.92939000000000005</c:v>
                </c:pt>
                <c:pt idx="107">
                  <c:v>0.93881999999999999</c:v>
                </c:pt>
                <c:pt idx="108">
                  <c:v>0.94791999999999998</c:v>
                </c:pt>
                <c:pt idx="109">
                  <c:v>0.95625000000000004</c:v>
                </c:pt>
                <c:pt idx="110">
                  <c:v>0.96589999999999998</c:v>
                </c:pt>
                <c:pt idx="111">
                  <c:v>0.97302999999999995</c:v>
                </c:pt>
                <c:pt idx="112">
                  <c:v>0.98224</c:v>
                </c:pt>
                <c:pt idx="113">
                  <c:v>0.9909</c:v>
                </c:pt>
                <c:pt idx="114">
                  <c:v>1.0005500000000001</c:v>
                </c:pt>
                <c:pt idx="115">
                  <c:v>1.0095400000000001</c:v>
                </c:pt>
                <c:pt idx="116">
                  <c:v>1.0172099999999999</c:v>
                </c:pt>
                <c:pt idx="117">
                  <c:v>1.0265299999999999</c:v>
                </c:pt>
                <c:pt idx="118">
                  <c:v>1.0347599999999999</c:v>
                </c:pt>
                <c:pt idx="119">
                  <c:v>1.04386</c:v>
                </c:pt>
                <c:pt idx="120">
                  <c:v>1.05318</c:v>
                </c:pt>
                <c:pt idx="121">
                  <c:v>1.0617300000000001</c:v>
                </c:pt>
                <c:pt idx="122">
                  <c:v>1.0712699999999999</c:v>
                </c:pt>
                <c:pt idx="123">
                  <c:v>1.0780700000000001</c:v>
                </c:pt>
                <c:pt idx="124">
                  <c:v>1.08805</c:v>
                </c:pt>
                <c:pt idx="125">
                  <c:v>1.09616</c:v>
                </c:pt>
                <c:pt idx="126">
                  <c:v>1.10548</c:v>
                </c:pt>
                <c:pt idx="127">
                  <c:v>1.11469</c:v>
                </c:pt>
                <c:pt idx="128">
                  <c:v>1.1228100000000001</c:v>
                </c:pt>
                <c:pt idx="129">
                  <c:v>1.13235</c:v>
                </c:pt>
                <c:pt idx="130">
                  <c:v>1.1396900000000001</c:v>
                </c:pt>
                <c:pt idx="131">
                  <c:v>1.14879</c:v>
                </c:pt>
                <c:pt idx="132">
                  <c:v>1.15822</c:v>
                </c:pt>
                <c:pt idx="133">
                  <c:v>1.1671100000000001</c:v>
                </c:pt>
                <c:pt idx="134">
                  <c:v>1.1765300000000001</c:v>
                </c:pt>
                <c:pt idx="135">
                  <c:v>1.1840999999999999</c:v>
                </c:pt>
                <c:pt idx="136">
                  <c:v>1.19276</c:v>
                </c:pt>
                <c:pt idx="137">
                  <c:v>1.2017500000000001</c:v>
                </c:pt>
                <c:pt idx="138">
                  <c:v>1.21031</c:v>
                </c:pt>
                <c:pt idx="139">
                  <c:v>1.22007</c:v>
                </c:pt>
                <c:pt idx="140">
                  <c:v>1.2279599999999999</c:v>
                </c:pt>
                <c:pt idx="141">
                  <c:v>1.2377199999999999</c:v>
                </c:pt>
                <c:pt idx="142">
                  <c:v>1.2449600000000001</c:v>
                </c:pt>
                <c:pt idx="143">
                  <c:v>1.25406</c:v>
                </c:pt>
                <c:pt idx="144">
                  <c:v>1.2632699999999999</c:v>
                </c:pt>
                <c:pt idx="145">
                  <c:v>1.2724800000000001</c:v>
                </c:pt>
                <c:pt idx="146">
                  <c:v>1.28169</c:v>
                </c:pt>
                <c:pt idx="147">
                  <c:v>1.2895799999999999</c:v>
                </c:pt>
                <c:pt idx="148">
                  <c:v>1.2982499999999999</c:v>
                </c:pt>
                <c:pt idx="149">
                  <c:v>1.3068</c:v>
                </c:pt>
                <c:pt idx="150">
                  <c:v>1.31524</c:v>
                </c:pt>
                <c:pt idx="151">
                  <c:v>1.32511</c:v>
                </c:pt>
                <c:pt idx="152">
                  <c:v>1.3336600000000001</c:v>
                </c:pt>
                <c:pt idx="153">
                  <c:v>1.3430899999999999</c:v>
                </c:pt>
                <c:pt idx="154">
                  <c:v>1.35033</c:v>
                </c:pt>
                <c:pt idx="155">
                  <c:v>1.35954</c:v>
                </c:pt>
                <c:pt idx="156">
                  <c:v>1.3682000000000001</c:v>
                </c:pt>
                <c:pt idx="157">
                  <c:v>1.37741</c:v>
                </c:pt>
                <c:pt idx="158">
                  <c:v>1.3865099999999999</c:v>
                </c:pt>
                <c:pt idx="159">
                  <c:v>1.3948499999999999</c:v>
                </c:pt>
                <c:pt idx="160">
                  <c:v>1.4046000000000001</c:v>
                </c:pt>
                <c:pt idx="161">
                  <c:v>1.4116200000000001</c:v>
                </c:pt>
                <c:pt idx="162">
                  <c:v>1.42083</c:v>
                </c:pt>
                <c:pt idx="163">
                  <c:v>1.4295</c:v>
                </c:pt>
                <c:pt idx="164">
                  <c:v>1.4391400000000001</c:v>
                </c:pt>
                <c:pt idx="165">
                  <c:v>1.44814</c:v>
                </c:pt>
                <c:pt idx="166">
                  <c:v>1.45581</c:v>
                </c:pt>
                <c:pt idx="167">
                  <c:v>1.4648000000000001</c:v>
                </c:pt>
                <c:pt idx="168">
                  <c:v>1.47336</c:v>
                </c:pt>
                <c:pt idx="169">
                  <c:v>1.4824600000000001</c:v>
                </c:pt>
                <c:pt idx="170">
                  <c:v>1.4917800000000001</c:v>
                </c:pt>
                <c:pt idx="171">
                  <c:v>1.5002200000000001</c:v>
                </c:pt>
                <c:pt idx="172">
                  <c:v>1.50987</c:v>
                </c:pt>
                <c:pt idx="173">
                  <c:v>1.5168900000000001</c:v>
                </c:pt>
                <c:pt idx="174">
                  <c:v>1.5265299999999999</c:v>
                </c:pt>
                <c:pt idx="175">
                  <c:v>1.5347599999999999</c:v>
                </c:pt>
                <c:pt idx="176">
                  <c:v>1.5440799999999999</c:v>
                </c:pt>
                <c:pt idx="177">
                  <c:v>1.55318</c:v>
                </c:pt>
                <c:pt idx="178">
                  <c:v>1.5613999999999999</c:v>
                </c:pt>
                <c:pt idx="179">
                  <c:v>1.5708299999999999</c:v>
                </c:pt>
                <c:pt idx="180">
                  <c:v>1.5785100000000001</c:v>
                </c:pt>
                <c:pt idx="181">
                  <c:v>1.58761</c:v>
                </c:pt>
                <c:pt idx="182">
                  <c:v>1.5968199999999999</c:v>
                </c:pt>
                <c:pt idx="183">
                  <c:v>1.6056999999999999</c:v>
                </c:pt>
                <c:pt idx="184">
                  <c:v>1.6149100000000001</c:v>
                </c:pt>
                <c:pt idx="185">
                  <c:v>1.6228100000000001</c:v>
                </c:pt>
                <c:pt idx="186">
                  <c:v>1.63114</c:v>
                </c:pt>
                <c:pt idx="187">
                  <c:v>1.6402399999999999</c:v>
                </c:pt>
                <c:pt idx="188">
                  <c:v>1.6489</c:v>
                </c:pt>
                <c:pt idx="189">
                  <c:v>1.65866</c:v>
                </c:pt>
                <c:pt idx="190">
                  <c:v>1.6667799999999999</c:v>
                </c:pt>
                <c:pt idx="191">
                  <c:v>1.67632</c:v>
                </c:pt>
                <c:pt idx="192">
                  <c:v>1.6835500000000001</c:v>
                </c:pt>
                <c:pt idx="193">
                  <c:v>1.6925399999999999</c:v>
                </c:pt>
                <c:pt idx="194">
                  <c:v>1.7017500000000001</c:v>
                </c:pt>
                <c:pt idx="195">
                  <c:v>1.71096</c:v>
                </c:pt>
                <c:pt idx="196">
                  <c:v>1.72028</c:v>
                </c:pt>
                <c:pt idx="197">
                  <c:v>1.72818</c:v>
                </c:pt>
                <c:pt idx="198">
                  <c:v>1.73695</c:v>
                </c:pt>
                <c:pt idx="199">
                  <c:v>1.7456100000000001</c:v>
                </c:pt>
                <c:pt idx="200">
                  <c:v>1.7539499999999999</c:v>
                </c:pt>
                <c:pt idx="201">
                  <c:v>1.7636000000000001</c:v>
                </c:pt>
                <c:pt idx="202">
                  <c:v>1.7721499999999999</c:v>
                </c:pt>
                <c:pt idx="203">
                  <c:v>1.7815799999999999</c:v>
                </c:pt>
                <c:pt idx="204">
                  <c:v>1.7888200000000001</c:v>
                </c:pt>
                <c:pt idx="205">
                  <c:v>1.7982499999999999</c:v>
                </c:pt>
                <c:pt idx="206">
                  <c:v>1.8066899999999999</c:v>
                </c:pt>
                <c:pt idx="207">
                  <c:v>1.81612</c:v>
                </c:pt>
                <c:pt idx="208">
                  <c:v>1.82511</c:v>
                </c:pt>
                <c:pt idx="209">
                  <c:v>1.83344</c:v>
                </c:pt>
                <c:pt idx="210">
                  <c:v>1.8430899999999999</c:v>
                </c:pt>
                <c:pt idx="211">
                  <c:v>1.8501099999999999</c:v>
                </c:pt>
                <c:pt idx="212">
                  <c:v>1.8594299999999999</c:v>
                </c:pt>
                <c:pt idx="213">
                  <c:v>1.8678699999999999</c:v>
                </c:pt>
                <c:pt idx="214">
                  <c:v>1.87774</c:v>
                </c:pt>
                <c:pt idx="215">
                  <c:v>1.8868400000000001</c:v>
                </c:pt>
                <c:pt idx="216">
                  <c:v>1.89463</c:v>
                </c:pt>
                <c:pt idx="217">
                  <c:v>1.90351</c:v>
                </c:pt>
                <c:pt idx="218">
                  <c:v>1.9120600000000001</c:v>
                </c:pt>
                <c:pt idx="219">
                  <c:v>1.9209400000000001</c:v>
                </c:pt>
                <c:pt idx="220">
                  <c:v>1.9302600000000001</c:v>
                </c:pt>
                <c:pt idx="221">
                  <c:v>1.93882</c:v>
                </c:pt>
                <c:pt idx="222">
                  <c:v>1.9485699999999999</c:v>
                </c:pt>
                <c:pt idx="223">
                  <c:v>1.9554800000000001</c:v>
                </c:pt>
                <c:pt idx="224">
                  <c:v>1.96502</c:v>
                </c:pt>
                <c:pt idx="225">
                  <c:v>1.9732499999999999</c:v>
                </c:pt>
                <c:pt idx="226">
                  <c:v>1.98268</c:v>
                </c:pt>
                <c:pt idx="227">
                  <c:v>1.992</c:v>
                </c:pt>
                <c:pt idx="228">
                  <c:v>2.0001099999999998</c:v>
                </c:pt>
                <c:pt idx="229">
                  <c:v>2.0092099999999999</c:v>
                </c:pt>
                <c:pt idx="230">
                  <c:v>2.0169999999999999</c:v>
                </c:pt>
                <c:pt idx="231">
                  <c:v>2.0259900000000002</c:v>
                </c:pt>
                <c:pt idx="232">
                  <c:v>2.0355300000000001</c:v>
                </c:pt>
                <c:pt idx="233">
                  <c:v>2.0442999999999998</c:v>
                </c:pt>
                <c:pt idx="234">
                  <c:v>2.0537299999999998</c:v>
                </c:pt>
                <c:pt idx="235">
                  <c:v>2.0613999999999999</c:v>
                </c:pt>
                <c:pt idx="236">
                  <c:v>2.0697399999999999</c:v>
                </c:pt>
                <c:pt idx="237">
                  <c:v>2.0789499999999999</c:v>
                </c:pt>
                <c:pt idx="238">
                  <c:v>2.0873900000000001</c:v>
                </c:pt>
                <c:pt idx="239">
                  <c:v>2.0970399999999998</c:v>
                </c:pt>
                <c:pt idx="240">
                  <c:v>2.1052599999999999</c:v>
                </c:pt>
                <c:pt idx="241">
                  <c:v>2.11524</c:v>
                </c:pt>
                <c:pt idx="242">
                  <c:v>2.12215</c:v>
                </c:pt>
                <c:pt idx="243">
                  <c:v>2.1312500000000001</c:v>
                </c:pt>
                <c:pt idx="244">
                  <c:v>2.1406800000000001</c:v>
                </c:pt>
                <c:pt idx="245">
                  <c:v>2.14967</c:v>
                </c:pt>
                <c:pt idx="246">
                  <c:v>2.1587700000000001</c:v>
                </c:pt>
                <c:pt idx="247">
                  <c:v>2.16656</c:v>
                </c:pt>
                <c:pt idx="248">
                  <c:v>2.1755499999999999</c:v>
                </c:pt>
                <c:pt idx="249">
                  <c:v>2.1839900000000001</c:v>
                </c:pt>
                <c:pt idx="250">
                  <c:v>2.1925400000000002</c:v>
                </c:pt>
                <c:pt idx="251">
                  <c:v>2.2025199999999998</c:v>
                </c:pt>
                <c:pt idx="252">
                  <c:v>2.2057000000000002</c:v>
                </c:pt>
              </c:numCache>
            </c:numRef>
          </c:xVal>
          <c:yVal>
            <c:numRef>
              <c:f>Sheet1!$R$6:$R$258</c:f>
              <c:numCache>
                <c:formatCode>General</c:formatCode>
                <c:ptCount val="253"/>
                <c:pt idx="0">
                  <c:v>0.12335</c:v>
                </c:pt>
                <c:pt idx="1">
                  <c:v>0.12536</c:v>
                </c:pt>
                <c:pt idx="2">
                  <c:v>0.19101000000000001</c:v>
                </c:pt>
                <c:pt idx="3">
                  <c:v>0.28222000000000003</c:v>
                </c:pt>
                <c:pt idx="4">
                  <c:v>0.33226</c:v>
                </c:pt>
                <c:pt idx="5">
                  <c:v>0.40153</c:v>
                </c:pt>
                <c:pt idx="6">
                  <c:v>0.46704000000000001</c:v>
                </c:pt>
                <c:pt idx="7">
                  <c:v>0.53241000000000005</c:v>
                </c:pt>
                <c:pt idx="8">
                  <c:v>0.59258</c:v>
                </c:pt>
                <c:pt idx="9">
                  <c:v>0.64551000000000003</c:v>
                </c:pt>
                <c:pt idx="10">
                  <c:v>0.70957999999999999</c:v>
                </c:pt>
                <c:pt idx="11">
                  <c:v>0.77107999999999999</c:v>
                </c:pt>
                <c:pt idx="12">
                  <c:v>0.83479999999999999</c:v>
                </c:pt>
                <c:pt idx="13">
                  <c:v>0.90168999999999999</c:v>
                </c:pt>
                <c:pt idx="14">
                  <c:v>0.96147000000000005</c:v>
                </c:pt>
                <c:pt idx="15">
                  <c:v>1.0287500000000001</c:v>
                </c:pt>
                <c:pt idx="16">
                  <c:v>1.0854600000000001</c:v>
                </c:pt>
                <c:pt idx="17">
                  <c:v>1.1551800000000001</c:v>
                </c:pt>
                <c:pt idx="18">
                  <c:v>1.22132</c:v>
                </c:pt>
                <c:pt idx="19">
                  <c:v>1.28372</c:v>
                </c:pt>
                <c:pt idx="20">
                  <c:v>1.3498600000000001</c:v>
                </c:pt>
                <c:pt idx="21">
                  <c:v>1.4017900000000001</c:v>
                </c:pt>
                <c:pt idx="22">
                  <c:v>1.4687399999999999</c:v>
                </c:pt>
                <c:pt idx="23">
                  <c:v>1.5226500000000001</c:v>
                </c:pt>
                <c:pt idx="24">
                  <c:v>1.5934900000000001</c:v>
                </c:pt>
                <c:pt idx="25">
                  <c:v>1.65629</c:v>
                </c:pt>
                <c:pt idx="26">
                  <c:v>1.72068</c:v>
                </c:pt>
                <c:pt idx="27">
                  <c:v>1.7958099999999999</c:v>
                </c:pt>
                <c:pt idx="28">
                  <c:v>1.8471299999999999</c:v>
                </c:pt>
                <c:pt idx="29">
                  <c:v>1.92</c:v>
                </c:pt>
                <c:pt idx="30">
                  <c:v>1.9849600000000001</c:v>
                </c:pt>
                <c:pt idx="31">
                  <c:v>2.04752</c:v>
                </c:pt>
                <c:pt idx="32">
                  <c:v>2.1235300000000001</c:v>
                </c:pt>
                <c:pt idx="33">
                  <c:v>2.1818</c:v>
                </c:pt>
                <c:pt idx="34">
                  <c:v>2.2517999999999998</c:v>
                </c:pt>
                <c:pt idx="35">
                  <c:v>2.3112200000000001</c:v>
                </c:pt>
                <c:pt idx="36">
                  <c:v>2.3761299999999999</c:v>
                </c:pt>
                <c:pt idx="37">
                  <c:v>2.4535800000000001</c:v>
                </c:pt>
                <c:pt idx="38">
                  <c:v>2.5105499999999998</c:v>
                </c:pt>
                <c:pt idx="39">
                  <c:v>2.5806800000000001</c:v>
                </c:pt>
                <c:pt idx="40">
                  <c:v>2.63727</c:v>
                </c:pt>
                <c:pt idx="41">
                  <c:v>2.71129</c:v>
                </c:pt>
                <c:pt idx="42">
                  <c:v>2.7723300000000002</c:v>
                </c:pt>
                <c:pt idx="43">
                  <c:v>2.8354900000000001</c:v>
                </c:pt>
                <c:pt idx="44">
                  <c:v>2.90401</c:v>
                </c:pt>
                <c:pt idx="45">
                  <c:v>2.96956</c:v>
                </c:pt>
                <c:pt idx="46">
                  <c:v>3.0431599999999999</c:v>
                </c:pt>
                <c:pt idx="47">
                  <c:v>3.09524</c:v>
                </c:pt>
                <c:pt idx="48">
                  <c:v>3.16107</c:v>
                </c:pt>
                <c:pt idx="49">
                  <c:v>3.2259600000000002</c:v>
                </c:pt>
                <c:pt idx="50">
                  <c:v>3.2906300000000002</c:v>
                </c:pt>
                <c:pt idx="51">
                  <c:v>3.3571800000000001</c:v>
                </c:pt>
                <c:pt idx="52">
                  <c:v>3.4170699999999998</c:v>
                </c:pt>
                <c:pt idx="53">
                  <c:v>3.4807000000000001</c:v>
                </c:pt>
                <c:pt idx="54">
                  <c:v>3.5399799999999999</c:v>
                </c:pt>
                <c:pt idx="55">
                  <c:v>3.60643</c:v>
                </c:pt>
                <c:pt idx="56">
                  <c:v>3.6727400000000001</c:v>
                </c:pt>
                <c:pt idx="57">
                  <c:v>3.7315700000000001</c:v>
                </c:pt>
                <c:pt idx="58">
                  <c:v>3.8066</c:v>
                </c:pt>
                <c:pt idx="59">
                  <c:v>3.8573900000000001</c:v>
                </c:pt>
                <c:pt idx="60">
                  <c:v>3.9293800000000001</c:v>
                </c:pt>
                <c:pt idx="61">
                  <c:v>3.9829500000000002</c:v>
                </c:pt>
                <c:pt idx="62">
                  <c:v>4.0524399999999998</c:v>
                </c:pt>
                <c:pt idx="63">
                  <c:v>4.1114899999999999</c:v>
                </c:pt>
                <c:pt idx="64">
                  <c:v>4.1737299999999999</c:v>
                </c:pt>
                <c:pt idx="65">
                  <c:v>4.2377399999999996</c:v>
                </c:pt>
                <c:pt idx="66">
                  <c:v>4.2923299999999998</c:v>
                </c:pt>
                <c:pt idx="67">
                  <c:v>4.3473699999999997</c:v>
                </c:pt>
                <c:pt idx="68">
                  <c:v>4.4145799999999999</c:v>
                </c:pt>
                <c:pt idx="69">
                  <c:v>4.4687200000000002</c:v>
                </c:pt>
                <c:pt idx="70">
                  <c:v>4.5404499999999999</c:v>
                </c:pt>
                <c:pt idx="71">
                  <c:v>4.5857400000000004</c:v>
                </c:pt>
                <c:pt idx="72">
                  <c:v>4.6429600000000004</c:v>
                </c:pt>
                <c:pt idx="73">
                  <c:v>4.6942700000000004</c:v>
                </c:pt>
                <c:pt idx="74">
                  <c:v>4.7600199999999999</c:v>
                </c:pt>
                <c:pt idx="75">
                  <c:v>4.8075599999999996</c:v>
                </c:pt>
                <c:pt idx="76">
                  <c:v>4.8614499999999996</c:v>
                </c:pt>
                <c:pt idx="77">
                  <c:v>4.9214399999999996</c:v>
                </c:pt>
                <c:pt idx="78">
                  <c:v>4.9614500000000001</c:v>
                </c:pt>
                <c:pt idx="79">
                  <c:v>5.0203199999999999</c:v>
                </c:pt>
                <c:pt idx="80">
                  <c:v>5.0731799999999998</c:v>
                </c:pt>
                <c:pt idx="81">
                  <c:v>5.1266299999999996</c:v>
                </c:pt>
                <c:pt idx="82">
                  <c:v>5.1787900000000002</c:v>
                </c:pt>
                <c:pt idx="83">
                  <c:v>5.2253600000000002</c:v>
                </c:pt>
                <c:pt idx="84">
                  <c:v>5.2762200000000004</c:v>
                </c:pt>
                <c:pt idx="85">
                  <c:v>5.32003</c:v>
                </c:pt>
                <c:pt idx="86">
                  <c:v>5.3690100000000003</c:v>
                </c:pt>
                <c:pt idx="87">
                  <c:v>5.41669</c:v>
                </c:pt>
                <c:pt idx="88">
                  <c:v>5.45878</c:v>
                </c:pt>
                <c:pt idx="89">
                  <c:v>5.5182700000000002</c:v>
                </c:pt>
                <c:pt idx="90">
                  <c:v>5.54833</c:v>
                </c:pt>
                <c:pt idx="91">
                  <c:v>5.6055999999999999</c:v>
                </c:pt>
                <c:pt idx="92">
                  <c:v>5.6414400000000002</c:v>
                </c:pt>
                <c:pt idx="93">
                  <c:v>5.68886</c:v>
                </c:pt>
                <c:pt idx="94">
                  <c:v>5.7421600000000002</c:v>
                </c:pt>
                <c:pt idx="95">
                  <c:v>5.7845399999999998</c:v>
                </c:pt>
                <c:pt idx="96">
                  <c:v>5.8289099999999996</c:v>
                </c:pt>
                <c:pt idx="97">
                  <c:v>5.8626300000000002</c:v>
                </c:pt>
                <c:pt idx="98">
                  <c:v>5.9063299999999996</c:v>
                </c:pt>
                <c:pt idx="99">
                  <c:v>5.9565200000000003</c:v>
                </c:pt>
                <c:pt idx="100">
                  <c:v>5.99308</c:v>
                </c:pt>
                <c:pt idx="101">
                  <c:v>6.0377299999999998</c:v>
                </c:pt>
                <c:pt idx="102">
                  <c:v>6.0760300000000003</c:v>
                </c:pt>
                <c:pt idx="103">
                  <c:v>6.1115000000000004</c:v>
                </c:pt>
                <c:pt idx="104">
                  <c:v>6.1520799999999998</c:v>
                </c:pt>
                <c:pt idx="105">
                  <c:v>6.1950399999999997</c:v>
                </c:pt>
                <c:pt idx="106">
                  <c:v>6.2314400000000001</c:v>
                </c:pt>
                <c:pt idx="107">
                  <c:v>6.2697799999999999</c:v>
                </c:pt>
                <c:pt idx="108">
                  <c:v>6.3150599999999999</c:v>
                </c:pt>
                <c:pt idx="109">
                  <c:v>6.3359699999999997</c:v>
                </c:pt>
                <c:pt idx="110">
                  <c:v>6.3817599999999999</c:v>
                </c:pt>
                <c:pt idx="111">
                  <c:v>6.4125300000000003</c:v>
                </c:pt>
                <c:pt idx="112">
                  <c:v>6.4543299999999997</c:v>
                </c:pt>
                <c:pt idx="113">
                  <c:v>6.4894999999999996</c:v>
                </c:pt>
                <c:pt idx="114">
                  <c:v>6.5227899999999996</c:v>
                </c:pt>
                <c:pt idx="115">
                  <c:v>6.5659799999999997</c:v>
                </c:pt>
                <c:pt idx="116">
                  <c:v>6.5959300000000001</c:v>
                </c:pt>
                <c:pt idx="117">
                  <c:v>6.6316899999999999</c:v>
                </c:pt>
                <c:pt idx="118">
                  <c:v>6.6747300000000003</c:v>
                </c:pt>
                <c:pt idx="119">
                  <c:v>6.70723</c:v>
                </c:pt>
                <c:pt idx="120">
                  <c:v>6.7542099999999996</c:v>
                </c:pt>
                <c:pt idx="121">
                  <c:v>6.7767600000000003</c:v>
                </c:pt>
                <c:pt idx="122">
                  <c:v>6.8212799999999998</c:v>
                </c:pt>
                <c:pt idx="123">
                  <c:v>6.8415400000000002</c:v>
                </c:pt>
                <c:pt idx="124">
                  <c:v>6.88056</c:v>
                </c:pt>
                <c:pt idx="125">
                  <c:v>6.9196299999999997</c:v>
                </c:pt>
                <c:pt idx="126">
                  <c:v>6.95045</c:v>
                </c:pt>
                <c:pt idx="127">
                  <c:v>6.9971399999999999</c:v>
                </c:pt>
                <c:pt idx="128">
                  <c:v>7.0120100000000001</c:v>
                </c:pt>
                <c:pt idx="129">
                  <c:v>7.0575799999999997</c:v>
                </c:pt>
                <c:pt idx="130">
                  <c:v>7.0872000000000002</c:v>
                </c:pt>
                <c:pt idx="131">
                  <c:v>7.1242900000000002</c:v>
                </c:pt>
                <c:pt idx="132">
                  <c:v>7.1609600000000002</c:v>
                </c:pt>
                <c:pt idx="133">
                  <c:v>7.18872</c:v>
                </c:pt>
                <c:pt idx="134">
                  <c:v>7.2206000000000001</c:v>
                </c:pt>
                <c:pt idx="135">
                  <c:v>7.2500900000000001</c:v>
                </c:pt>
                <c:pt idx="136">
                  <c:v>7.27902</c:v>
                </c:pt>
                <c:pt idx="137">
                  <c:v>7.3205200000000001</c:v>
                </c:pt>
                <c:pt idx="138">
                  <c:v>7.3478500000000002</c:v>
                </c:pt>
                <c:pt idx="139">
                  <c:v>7.3868099999999997</c:v>
                </c:pt>
                <c:pt idx="140">
                  <c:v>7.40489</c:v>
                </c:pt>
                <c:pt idx="141">
                  <c:v>7.4432200000000002</c:v>
                </c:pt>
                <c:pt idx="142">
                  <c:v>7.4690000000000003</c:v>
                </c:pt>
                <c:pt idx="143">
                  <c:v>7.5042099999999996</c:v>
                </c:pt>
                <c:pt idx="144">
                  <c:v>7.5374100000000004</c:v>
                </c:pt>
                <c:pt idx="145">
                  <c:v>7.5683699999999998</c:v>
                </c:pt>
                <c:pt idx="146">
                  <c:v>7.5989500000000003</c:v>
                </c:pt>
                <c:pt idx="147">
                  <c:v>7.6150000000000002</c:v>
                </c:pt>
                <c:pt idx="148">
                  <c:v>7.6384600000000002</c:v>
                </c:pt>
                <c:pt idx="149">
                  <c:v>7.6790799999999999</c:v>
                </c:pt>
                <c:pt idx="150">
                  <c:v>7.6993600000000004</c:v>
                </c:pt>
                <c:pt idx="151">
                  <c:v>7.7279099999999996</c:v>
                </c:pt>
                <c:pt idx="152">
                  <c:v>7.7487500000000002</c:v>
                </c:pt>
                <c:pt idx="153">
                  <c:v>7.7755900000000002</c:v>
                </c:pt>
                <c:pt idx="154">
                  <c:v>7.79819</c:v>
                </c:pt>
                <c:pt idx="155">
                  <c:v>7.8216700000000001</c:v>
                </c:pt>
                <c:pt idx="156">
                  <c:v>7.8502200000000002</c:v>
                </c:pt>
                <c:pt idx="157">
                  <c:v>7.8703399999999997</c:v>
                </c:pt>
                <c:pt idx="158">
                  <c:v>7.8969699999999996</c:v>
                </c:pt>
                <c:pt idx="159">
                  <c:v>7.9064300000000003</c:v>
                </c:pt>
                <c:pt idx="160">
                  <c:v>7.9383900000000001</c:v>
                </c:pt>
                <c:pt idx="161">
                  <c:v>7.9416599999999997</c:v>
                </c:pt>
                <c:pt idx="162">
                  <c:v>7.9718999999999998</c:v>
                </c:pt>
                <c:pt idx="163">
                  <c:v>7.9894699999999998</c:v>
                </c:pt>
                <c:pt idx="164">
                  <c:v>8.0020299999999995</c:v>
                </c:pt>
                <c:pt idx="165">
                  <c:v>8.0242299999999993</c:v>
                </c:pt>
                <c:pt idx="166">
                  <c:v>8.0308499999999992</c:v>
                </c:pt>
                <c:pt idx="167">
                  <c:v>8.0391600000000007</c:v>
                </c:pt>
                <c:pt idx="168">
                  <c:v>8.0434900000000003</c:v>
                </c:pt>
                <c:pt idx="169">
                  <c:v>8.0222200000000008</c:v>
                </c:pt>
                <c:pt idx="170">
                  <c:v>7.2669699999999997</c:v>
                </c:pt>
                <c:pt idx="171">
                  <c:v>7.34788</c:v>
                </c:pt>
                <c:pt idx="172">
                  <c:v>7.4211</c:v>
                </c:pt>
                <c:pt idx="173">
                  <c:v>7.4757300000000004</c:v>
                </c:pt>
                <c:pt idx="174">
                  <c:v>7.5412100000000004</c:v>
                </c:pt>
                <c:pt idx="175">
                  <c:v>7.6077199999999996</c:v>
                </c:pt>
                <c:pt idx="176">
                  <c:v>7.65463</c:v>
                </c:pt>
                <c:pt idx="177">
                  <c:v>7.71732</c:v>
                </c:pt>
                <c:pt idx="178">
                  <c:v>7.7605000000000004</c:v>
                </c:pt>
                <c:pt idx="179">
                  <c:v>7.8156699999999999</c:v>
                </c:pt>
                <c:pt idx="180">
                  <c:v>7.8676500000000003</c:v>
                </c:pt>
                <c:pt idx="181">
                  <c:v>7.9173400000000003</c:v>
                </c:pt>
                <c:pt idx="182">
                  <c:v>7.9678800000000001</c:v>
                </c:pt>
                <c:pt idx="183">
                  <c:v>8.0040399999999998</c:v>
                </c:pt>
                <c:pt idx="184">
                  <c:v>8.0487500000000001</c:v>
                </c:pt>
                <c:pt idx="185">
                  <c:v>8.0832800000000002</c:v>
                </c:pt>
                <c:pt idx="186">
                  <c:v>8.1191600000000008</c:v>
                </c:pt>
                <c:pt idx="187">
                  <c:v>8.1578400000000002</c:v>
                </c:pt>
                <c:pt idx="188">
                  <c:v>8.17882</c:v>
                </c:pt>
                <c:pt idx="189">
                  <c:v>8.2179900000000004</c:v>
                </c:pt>
                <c:pt idx="190">
                  <c:v>8.2285000000000004</c:v>
                </c:pt>
                <c:pt idx="191">
                  <c:v>8.2524800000000003</c:v>
                </c:pt>
                <c:pt idx="192">
                  <c:v>8.27102</c:v>
                </c:pt>
                <c:pt idx="193">
                  <c:v>8.2859400000000001</c:v>
                </c:pt>
                <c:pt idx="194">
                  <c:v>8.3070699999999995</c:v>
                </c:pt>
                <c:pt idx="195">
                  <c:v>8.3145100000000003</c:v>
                </c:pt>
                <c:pt idx="196">
                  <c:v>8.33</c:v>
                </c:pt>
                <c:pt idx="197">
                  <c:v>8.3260100000000001</c:v>
                </c:pt>
                <c:pt idx="198">
                  <c:v>8.3306900000000006</c:v>
                </c:pt>
                <c:pt idx="199">
                  <c:v>8.3409399999999998</c:v>
                </c:pt>
                <c:pt idx="200">
                  <c:v>8.3413400000000006</c:v>
                </c:pt>
                <c:pt idx="201">
                  <c:v>8.3430099999999996</c:v>
                </c:pt>
                <c:pt idx="202">
                  <c:v>8.3357399999999995</c:v>
                </c:pt>
                <c:pt idx="203">
                  <c:v>8.3354499999999998</c:v>
                </c:pt>
                <c:pt idx="204">
                  <c:v>8.3254199999999994</c:v>
                </c:pt>
                <c:pt idx="205">
                  <c:v>8.3187200000000008</c:v>
                </c:pt>
                <c:pt idx="206">
                  <c:v>8.3155000000000001</c:v>
                </c:pt>
                <c:pt idx="207">
                  <c:v>8.2951099999999993</c:v>
                </c:pt>
                <c:pt idx="208">
                  <c:v>8.2925900000000006</c:v>
                </c:pt>
                <c:pt idx="209">
                  <c:v>8.2661499999999997</c:v>
                </c:pt>
                <c:pt idx="210">
                  <c:v>8.2593399999999999</c:v>
                </c:pt>
                <c:pt idx="211">
                  <c:v>8.2400800000000007</c:v>
                </c:pt>
                <c:pt idx="212">
                  <c:v>8.2227700000000006</c:v>
                </c:pt>
                <c:pt idx="213">
                  <c:v>8.20078</c:v>
                </c:pt>
                <c:pt idx="214">
                  <c:v>8.1697000000000006</c:v>
                </c:pt>
                <c:pt idx="215">
                  <c:v>8.1486300000000007</c:v>
                </c:pt>
                <c:pt idx="216">
                  <c:v>8.1143000000000001</c:v>
                </c:pt>
                <c:pt idx="217">
                  <c:v>8.09206</c:v>
                </c:pt>
                <c:pt idx="218">
                  <c:v>8.0760400000000008</c:v>
                </c:pt>
                <c:pt idx="219">
                  <c:v>8.0569199999999999</c:v>
                </c:pt>
                <c:pt idx="220">
                  <c:v>8.0531000000000006</c:v>
                </c:pt>
                <c:pt idx="221">
                  <c:v>8.0299099999999992</c:v>
                </c:pt>
                <c:pt idx="222">
                  <c:v>8.0243199999999995</c:v>
                </c:pt>
                <c:pt idx="223">
                  <c:v>8.0144000000000002</c:v>
                </c:pt>
                <c:pt idx="224">
                  <c:v>8.0066000000000006</c:v>
                </c:pt>
                <c:pt idx="225">
                  <c:v>8.0101800000000001</c:v>
                </c:pt>
                <c:pt idx="226">
                  <c:v>7.9995799999999999</c:v>
                </c:pt>
                <c:pt idx="227">
                  <c:v>8.0168900000000001</c:v>
                </c:pt>
                <c:pt idx="228">
                  <c:v>8.0083199999999994</c:v>
                </c:pt>
                <c:pt idx="229">
                  <c:v>8.0247200000000003</c:v>
                </c:pt>
                <c:pt idx="230">
                  <c:v>8.0381599999999995</c:v>
                </c:pt>
                <c:pt idx="231">
                  <c:v>8.0559499999999993</c:v>
                </c:pt>
                <c:pt idx="232">
                  <c:v>8.0732800000000005</c:v>
                </c:pt>
                <c:pt idx="233">
                  <c:v>8.0803600000000007</c:v>
                </c:pt>
                <c:pt idx="234">
                  <c:v>8.0972200000000001</c:v>
                </c:pt>
                <c:pt idx="235">
                  <c:v>8.1059800000000006</c:v>
                </c:pt>
                <c:pt idx="236">
                  <c:v>8.1181699999999992</c:v>
                </c:pt>
                <c:pt idx="237">
                  <c:v>8.13537</c:v>
                </c:pt>
                <c:pt idx="238">
                  <c:v>8.14255</c:v>
                </c:pt>
                <c:pt idx="239">
                  <c:v>8.1613299999999995</c:v>
                </c:pt>
                <c:pt idx="240">
                  <c:v>8.1647599999999994</c:v>
                </c:pt>
                <c:pt idx="241">
                  <c:v>8.1850799999999992</c:v>
                </c:pt>
                <c:pt idx="242">
                  <c:v>8.1848100000000006</c:v>
                </c:pt>
                <c:pt idx="243">
                  <c:v>8.1808800000000002</c:v>
                </c:pt>
                <c:pt idx="244">
                  <c:v>8.1933100000000003</c:v>
                </c:pt>
                <c:pt idx="245">
                  <c:v>8.1928000000000001</c:v>
                </c:pt>
                <c:pt idx="246">
                  <c:v>8.1928900000000002</c:v>
                </c:pt>
                <c:pt idx="247">
                  <c:v>8.1781100000000002</c:v>
                </c:pt>
                <c:pt idx="248">
                  <c:v>8.17089</c:v>
                </c:pt>
                <c:pt idx="249">
                  <c:v>8.1612399999999994</c:v>
                </c:pt>
                <c:pt idx="250">
                  <c:v>8.1338399999999993</c:v>
                </c:pt>
                <c:pt idx="251">
                  <c:v>3.55525</c:v>
                </c:pt>
                <c:pt idx="252">
                  <c:v>0.72989999999999999</c:v>
                </c:pt>
              </c:numCache>
            </c:numRef>
          </c:yVal>
          <c:smooth val="0"/>
          <c:extLst>
            <c:ext xmlns:c16="http://schemas.microsoft.com/office/drawing/2014/chart" uri="{C3380CC4-5D6E-409C-BE32-E72D297353CC}">
              <c16:uniqueId val="{00000004-3F5B-4D74-A061-32C7936AD8A7}"/>
            </c:ext>
          </c:extLst>
        </c:ser>
        <c:ser>
          <c:idx val="6"/>
          <c:order val="5"/>
          <c:spPr>
            <a:ln w="19050" cap="rnd">
              <a:solidFill>
                <a:schemeClr val="accent1"/>
              </a:solidFill>
              <a:round/>
            </a:ln>
            <a:effectLst/>
          </c:spPr>
          <c:marker>
            <c:symbol val="none"/>
          </c:marker>
          <c:xVal>
            <c:numRef>
              <c:f>Sheet1!$M$6:$M$185</c:f>
              <c:numCache>
                <c:formatCode>General</c:formatCode>
                <c:ptCount val="180"/>
                <c:pt idx="0">
                  <c:v>0</c:v>
                </c:pt>
                <c:pt idx="1">
                  <c:v>1.9800000000000928E-3</c:v>
                </c:pt>
                <c:pt idx="2">
                  <c:v>1.1629999999999807E-2</c:v>
                </c:pt>
                <c:pt idx="3">
                  <c:v>2.6319999999999677E-2</c:v>
                </c:pt>
                <c:pt idx="4">
                  <c:v>3.3999999999999808E-2</c:v>
                </c:pt>
                <c:pt idx="5">
                  <c:v>4.3759999999999799E-2</c:v>
                </c:pt>
                <c:pt idx="6">
                  <c:v>5.2309999999999857E-2</c:v>
                </c:pt>
                <c:pt idx="7">
                  <c:v>6.0750000000000082E-2</c:v>
                </c:pt>
                <c:pt idx="8">
                  <c:v>7.0510000000000073E-2</c:v>
                </c:pt>
                <c:pt idx="9">
                  <c:v>7.9059999999999686E-2</c:v>
                </c:pt>
                <c:pt idx="10">
                  <c:v>8.8379999999999903E-2</c:v>
                </c:pt>
                <c:pt idx="11">
                  <c:v>9.5730000000000093E-2</c:v>
                </c:pt>
                <c:pt idx="12">
                  <c:v>0.10592999999999986</c:v>
                </c:pt>
                <c:pt idx="13">
                  <c:v>0.11359999999999992</c:v>
                </c:pt>
                <c:pt idx="14">
                  <c:v>0.12313999999999981</c:v>
                </c:pt>
                <c:pt idx="15">
                  <c:v>0.13190999999999997</c:v>
                </c:pt>
                <c:pt idx="16">
                  <c:v>0.14057999999999993</c:v>
                </c:pt>
                <c:pt idx="17">
                  <c:v>0.1498999999999997</c:v>
                </c:pt>
                <c:pt idx="18">
                  <c:v>0.15701999999999972</c:v>
                </c:pt>
                <c:pt idx="19">
                  <c:v>0.16644999999999976</c:v>
                </c:pt>
                <c:pt idx="20">
                  <c:v>0.17532999999999976</c:v>
                </c:pt>
                <c:pt idx="21">
                  <c:v>0.18443999999999994</c:v>
                </c:pt>
                <c:pt idx="22">
                  <c:v>0.19375999999999971</c:v>
                </c:pt>
                <c:pt idx="23">
                  <c:v>0.20131999999999994</c:v>
                </c:pt>
                <c:pt idx="24">
                  <c:v>0.21130000000000004</c:v>
                </c:pt>
                <c:pt idx="25">
                  <c:v>0.21885999999999983</c:v>
                </c:pt>
                <c:pt idx="26">
                  <c:v>0.22807999999999984</c:v>
                </c:pt>
                <c:pt idx="27">
                  <c:v>0.23706999999999989</c:v>
                </c:pt>
                <c:pt idx="28">
                  <c:v>0.24572999999999978</c:v>
                </c:pt>
                <c:pt idx="29">
                  <c:v>0.25515999999999983</c:v>
                </c:pt>
                <c:pt idx="30">
                  <c:v>0.26228999999999991</c:v>
                </c:pt>
                <c:pt idx="31">
                  <c:v>0.27236999999999978</c:v>
                </c:pt>
                <c:pt idx="32">
                  <c:v>0.28004999999999991</c:v>
                </c:pt>
                <c:pt idx="33">
                  <c:v>0.28991999999999996</c:v>
                </c:pt>
                <c:pt idx="34">
                  <c:v>0.2986899999999999</c:v>
                </c:pt>
                <c:pt idx="35">
                  <c:v>0.30690999999999979</c:v>
                </c:pt>
                <c:pt idx="36">
                  <c:v>0.3164499999999999</c:v>
                </c:pt>
                <c:pt idx="37">
                  <c:v>0.32412999999999981</c:v>
                </c:pt>
                <c:pt idx="38">
                  <c:v>0.33300999999999981</c:v>
                </c:pt>
                <c:pt idx="39">
                  <c:v>0.34254999999999991</c:v>
                </c:pt>
                <c:pt idx="40">
                  <c:v>0.35109999999999997</c:v>
                </c:pt>
                <c:pt idx="41">
                  <c:v>0.3605299999999998</c:v>
                </c:pt>
                <c:pt idx="42">
                  <c:v>0.36809999999999987</c:v>
                </c:pt>
                <c:pt idx="43">
                  <c:v>0.37719999999999998</c:v>
                </c:pt>
                <c:pt idx="44">
                  <c:v>0.38574999999999982</c:v>
                </c:pt>
                <c:pt idx="45">
                  <c:v>0.39484999999999992</c:v>
                </c:pt>
                <c:pt idx="46">
                  <c:v>0.40372999999999992</c:v>
                </c:pt>
                <c:pt idx="47">
                  <c:v>0.41217999999999999</c:v>
                </c:pt>
                <c:pt idx="48">
                  <c:v>0.42182999999999993</c:v>
                </c:pt>
                <c:pt idx="49">
                  <c:v>0.42938999999999994</c:v>
                </c:pt>
                <c:pt idx="50">
                  <c:v>0.43859999999999988</c:v>
                </c:pt>
                <c:pt idx="51">
                  <c:v>0.44747999999999988</c:v>
                </c:pt>
                <c:pt idx="52">
                  <c:v>0.45625999999999989</c:v>
                </c:pt>
                <c:pt idx="53">
                  <c:v>0.46557999999999988</c:v>
                </c:pt>
                <c:pt idx="54">
                  <c:v>0.47357999999999989</c:v>
                </c:pt>
                <c:pt idx="55">
                  <c:v>0.48234999999999983</c:v>
                </c:pt>
                <c:pt idx="56">
                  <c:v>0.49089999999999989</c:v>
                </c:pt>
                <c:pt idx="57">
                  <c:v>0.4996799999999999</c:v>
                </c:pt>
                <c:pt idx="58">
                  <c:v>0.5089999999999999</c:v>
                </c:pt>
                <c:pt idx="59">
                  <c:v>0.51776999999999984</c:v>
                </c:pt>
                <c:pt idx="60">
                  <c:v>0.52708999999999984</c:v>
                </c:pt>
                <c:pt idx="61">
                  <c:v>0.53453999999999979</c:v>
                </c:pt>
                <c:pt idx="62">
                  <c:v>0.54429999999999978</c:v>
                </c:pt>
                <c:pt idx="63">
                  <c:v>0.5521999999999998</c:v>
                </c:pt>
                <c:pt idx="64">
                  <c:v>0.5615199999999998</c:v>
                </c:pt>
                <c:pt idx="65">
                  <c:v>0.5703999999999998</c:v>
                </c:pt>
                <c:pt idx="66">
                  <c:v>0.57905999999999991</c:v>
                </c:pt>
                <c:pt idx="67">
                  <c:v>0.58859999999999979</c:v>
                </c:pt>
                <c:pt idx="68">
                  <c:v>0.59561999999999982</c:v>
                </c:pt>
                <c:pt idx="69">
                  <c:v>0.60537999999999981</c:v>
                </c:pt>
                <c:pt idx="70">
                  <c:v>0.61425999999999981</c:v>
                </c:pt>
                <c:pt idx="71">
                  <c:v>0.62302999999999997</c:v>
                </c:pt>
                <c:pt idx="72">
                  <c:v>0.63234999999999997</c:v>
                </c:pt>
                <c:pt idx="73">
                  <c:v>0.63980999999999999</c:v>
                </c:pt>
                <c:pt idx="74">
                  <c:v>0.64956999999999998</c:v>
                </c:pt>
                <c:pt idx="75">
                  <c:v>0.65734999999999988</c:v>
                </c:pt>
                <c:pt idx="76">
                  <c:v>0.66677999999999993</c:v>
                </c:pt>
                <c:pt idx="77">
                  <c:v>0.67565999999999993</c:v>
                </c:pt>
                <c:pt idx="78">
                  <c:v>0.68443999999999994</c:v>
                </c:pt>
                <c:pt idx="79">
                  <c:v>0.69385999999999992</c:v>
                </c:pt>
                <c:pt idx="80">
                  <c:v>0.70087999999999995</c:v>
                </c:pt>
                <c:pt idx="81">
                  <c:v>0.71096999999999988</c:v>
                </c:pt>
                <c:pt idx="82">
                  <c:v>0.71885999999999983</c:v>
                </c:pt>
                <c:pt idx="83">
                  <c:v>0.72828999999999988</c:v>
                </c:pt>
                <c:pt idx="84">
                  <c:v>0.73728999999999978</c:v>
                </c:pt>
                <c:pt idx="85">
                  <c:v>0.74550999999999989</c:v>
                </c:pt>
                <c:pt idx="86">
                  <c:v>0.75493999999999994</c:v>
                </c:pt>
                <c:pt idx="87">
                  <c:v>0.76293999999999995</c:v>
                </c:pt>
                <c:pt idx="88">
                  <c:v>0.77182999999999979</c:v>
                </c:pt>
                <c:pt idx="89">
                  <c:v>0.78125999999999984</c:v>
                </c:pt>
                <c:pt idx="90">
                  <c:v>0.78969999999999985</c:v>
                </c:pt>
                <c:pt idx="91">
                  <c:v>0.7991299999999999</c:v>
                </c:pt>
                <c:pt idx="92">
                  <c:v>0.80657999999999985</c:v>
                </c:pt>
                <c:pt idx="93">
                  <c:v>0.81557999999999997</c:v>
                </c:pt>
                <c:pt idx="94">
                  <c:v>0.82434999999999992</c:v>
                </c:pt>
                <c:pt idx="95">
                  <c:v>0.8334499999999998</c:v>
                </c:pt>
                <c:pt idx="96">
                  <c:v>0.84243999999999986</c:v>
                </c:pt>
                <c:pt idx="97">
                  <c:v>0.85087999999999986</c:v>
                </c:pt>
                <c:pt idx="98">
                  <c:v>0.86041999999999996</c:v>
                </c:pt>
                <c:pt idx="99">
                  <c:v>0.86787999999999998</c:v>
                </c:pt>
                <c:pt idx="100">
                  <c:v>0.87719999999999998</c:v>
                </c:pt>
                <c:pt idx="101">
                  <c:v>0.88607999999999998</c:v>
                </c:pt>
                <c:pt idx="102">
                  <c:v>0.89484999999999992</c:v>
                </c:pt>
                <c:pt idx="103">
                  <c:v>0.90416999999999992</c:v>
                </c:pt>
                <c:pt idx="104">
                  <c:v>0.91228999999999982</c:v>
                </c:pt>
                <c:pt idx="105">
                  <c:v>0.92116999999999982</c:v>
                </c:pt>
                <c:pt idx="106">
                  <c:v>0.92960999999999983</c:v>
                </c:pt>
                <c:pt idx="107">
                  <c:v>0.93804999999999983</c:v>
                </c:pt>
                <c:pt idx="108">
                  <c:v>0.94747999999999988</c:v>
                </c:pt>
                <c:pt idx="109">
                  <c:v>0.95625999999999989</c:v>
                </c:pt>
                <c:pt idx="110">
                  <c:v>0.96557999999999988</c:v>
                </c:pt>
                <c:pt idx="111">
                  <c:v>0.97313999999999989</c:v>
                </c:pt>
                <c:pt idx="112">
                  <c:v>0.98300999999999994</c:v>
                </c:pt>
                <c:pt idx="113">
                  <c:v>0.99078999999999984</c:v>
                </c:pt>
                <c:pt idx="114">
                  <c:v>1.0003299999999999</c:v>
                </c:pt>
                <c:pt idx="115">
                  <c:v>1.0089999999999999</c:v>
                </c:pt>
                <c:pt idx="116">
                  <c:v>1.0176599999999998</c:v>
                </c:pt>
                <c:pt idx="117">
                  <c:v>1.0270899999999998</c:v>
                </c:pt>
                <c:pt idx="118">
                  <c:v>1.0342199999999999</c:v>
                </c:pt>
                <c:pt idx="119">
                  <c:v>1.0437599999999998</c:v>
                </c:pt>
                <c:pt idx="120">
                  <c:v>1.0526399999999998</c:v>
                </c:pt>
                <c:pt idx="121">
                  <c:v>1.0615199999999998</c:v>
                </c:pt>
                <c:pt idx="122">
                  <c:v>1.0709499999999998</c:v>
                </c:pt>
                <c:pt idx="123">
                  <c:v>1.0786199999999999</c:v>
                </c:pt>
                <c:pt idx="124">
                  <c:v>1.0885999999999998</c:v>
                </c:pt>
                <c:pt idx="125">
                  <c:v>1.09595</c:v>
                </c:pt>
                <c:pt idx="126">
                  <c:v>1.10527</c:v>
                </c:pt>
                <c:pt idx="127">
                  <c:v>1.1142599999999998</c:v>
                </c:pt>
                <c:pt idx="128">
                  <c:v>1.1229199999999999</c:v>
                </c:pt>
                <c:pt idx="129">
                  <c:v>1.1325699999999999</c:v>
                </c:pt>
                <c:pt idx="130">
                  <c:v>1.1394799999999998</c:v>
                </c:pt>
                <c:pt idx="131">
                  <c:v>1.1496799999999998</c:v>
                </c:pt>
                <c:pt idx="132">
                  <c:v>1.1574599999999999</c:v>
                </c:pt>
                <c:pt idx="133">
                  <c:v>1.16689</c:v>
                </c:pt>
                <c:pt idx="134">
                  <c:v>1.1759899999999999</c:v>
                </c:pt>
                <c:pt idx="135">
                  <c:v>1.18411</c:v>
                </c:pt>
                <c:pt idx="136">
                  <c:v>1.19343</c:v>
                </c:pt>
                <c:pt idx="137">
                  <c:v>1.2014299999999998</c:v>
                </c:pt>
                <c:pt idx="138">
                  <c:v>1.2104199999999998</c:v>
                </c:pt>
                <c:pt idx="139">
                  <c:v>1.2197399999999998</c:v>
                </c:pt>
                <c:pt idx="140">
                  <c:v>1.2282899999999999</c:v>
                </c:pt>
                <c:pt idx="141">
                  <c:v>1.2376099999999999</c:v>
                </c:pt>
                <c:pt idx="142">
                  <c:v>1.2452899999999998</c:v>
                </c:pt>
                <c:pt idx="143">
                  <c:v>1.2541699999999998</c:v>
                </c:pt>
                <c:pt idx="144">
                  <c:v>1.26294</c:v>
                </c:pt>
                <c:pt idx="145">
                  <c:v>1.27183</c:v>
                </c:pt>
                <c:pt idx="146">
                  <c:v>1.28104</c:v>
                </c:pt>
                <c:pt idx="147">
                  <c:v>1.28959</c:v>
                </c:pt>
                <c:pt idx="148">
                  <c:v>1.2989099999999998</c:v>
                </c:pt>
                <c:pt idx="149">
                  <c:v>1.3066899999999999</c:v>
                </c:pt>
                <c:pt idx="150">
                  <c:v>1.3157899999999998</c:v>
                </c:pt>
                <c:pt idx="151">
                  <c:v>1.3246799999999999</c:v>
                </c:pt>
                <c:pt idx="152">
                  <c:v>1.33345</c:v>
                </c:pt>
                <c:pt idx="153">
                  <c:v>1.3427699999999998</c:v>
                </c:pt>
                <c:pt idx="154">
                  <c:v>1.3507699999999998</c:v>
                </c:pt>
                <c:pt idx="155">
                  <c:v>1.3596499999999998</c:v>
                </c:pt>
                <c:pt idx="156">
                  <c:v>1.3680999999999999</c:v>
                </c:pt>
                <c:pt idx="157">
                  <c:v>1.37676</c:v>
                </c:pt>
                <c:pt idx="158">
                  <c:v>1.38619</c:v>
                </c:pt>
                <c:pt idx="159">
                  <c:v>1.3949599999999998</c:v>
                </c:pt>
                <c:pt idx="160">
                  <c:v>1.40428</c:v>
                </c:pt>
                <c:pt idx="161">
                  <c:v>1.4116299999999999</c:v>
                </c:pt>
                <c:pt idx="162">
                  <c:v>1.4215</c:v>
                </c:pt>
                <c:pt idx="163">
                  <c:v>1.4292799999999999</c:v>
                </c:pt>
                <c:pt idx="164">
                  <c:v>1.4388199999999998</c:v>
                </c:pt>
                <c:pt idx="165">
                  <c:v>1.4475899999999999</c:v>
                </c:pt>
                <c:pt idx="166">
                  <c:v>1.4563599999999999</c:v>
                </c:pt>
                <c:pt idx="167">
                  <c:v>1.4656899999999999</c:v>
                </c:pt>
                <c:pt idx="168">
                  <c:v>1.4729199999999998</c:v>
                </c:pt>
                <c:pt idx="169">
                  <c:v>1.4824599999999999</c:v>
                </c:pt>
                <c:pt idx="170">
                  <c:v>1.4913399999999999</c:v>
                </c:pt>
                <c:pt idx="171">
                  <c:v>1.5001099999999998</c:v>
                </c:pt>
                <c:pt idx="172">
                  <c:v>1.5094399999999999</c:v>
                </c:pt>
                <c:pt idx="173">
                  <c:v>1.5169999999999999</c:v>
                </c:pt>
                <c:pt idx="174">
                  <c:v>1.5270899999999998</c:v>
                </c:pt>
                <c:pt idx="175">
                  <c:v>1.5346499999999998</c:v>
                </c:pt>
                <c:pt idx="176">
                  <c:v>1.54386</c:v>
                </c:pt>
                <c:pt idx="177">
                  <c:v>1.5529699999999997</c:v>
                </c:pt>
                <c:pt idx="178">
                  <c:v>1.5617399999999999</c:v>
                </c:pt>
                <c:pt idx="179">
                  <c:v>1.5654699999999999</c:v>
                </c:pt>
              </c:numCache>
            </c:numRef>
          </c:xVal>
          <c:yVal>
            <c:numRef>
              <c:f>Sheet1!$O$6:$O$185</c:f>
              <c:numCache>
                <c:formatCode>General</c:formatCode>
                <c:ptCount val="180"/>
                <c:pt idx="0">
                  <c:v>0.98512999999999995</c:v>
                </c:pt>
                <c:pt idx="1">
                  <c:v>0.99273</c:v>
                </c:pt>
                <c:pt idx="2">
                  <c:v>1.0612299999999999</c:v>
                </c:pt>
                <c:pt idx="3">
                  <c:v>1.2269699999999999</c:v>
                </c:pt>
                <c:pt idx="4">
                  <c:v>1.3093699999999999</c:v>
                </c:pt>
                <c:pt idx="5">
                  <c:v>1.40025</c:v>
                </c:pt>
                <c:pt idx="6">
                  <c:v>1.5013300000000001</c:v>
                </c:pt>
                <c:pt idx="7">
                  <c:v>1.5918600000000001</c:v>
                </c:pt>
                <c:pt idx="8">
                  <c:v>1.6906300000000001</c:v>
                </c:pt>
                <c:pt idx="9">
                  <c:v>1.76515</c:v>
                </c:pt>
                <c:pt idx="10">
                  <c:v>1.86467</c:v>
                </c:pt>
                <c:pt idx="11">
                  <c:v>1.9433100000000001</c:v>
                </c:pt>
                <c:pt idx="12">
                  <c:v>2.0416799999999999</c:v>
                </c:pt>
                <c:pt idx="13">
                  <c:v>2.1265000000000001</c:v>
                </c:pt>
                <c:pt idx="14">
                  <c:v>2.2186400000000002</c:v>
                </c:pt>
                <c:pt idx="15">
                  <c:v>2.3143500000000001</c:v>
                </c:pt>
                <c:pt idx="16">
                  <c:v>2.38415</c:v>
                </c:pt>
                <c:pt idx="17">
                  <c:v>2.4735999999999998</c:v>
                </c:pt>
                <c:pt idx="18">
                  <c:v>2.5454300000000001</c:v>
                </c:pt>
                <c:pt idx="19">
                  <c:v>2.6465999999999998</c:v>
                </c:pt>
                <c:pt idx="20">
                  <c:v>2.7327499999999998</c:v>
                </c:pt>
                <c:pt idx="21">
                  <c:v>2.8089499999999998</c:v>
                </c:pt>
                <c:pt idx="22">
                  <c:v>2.9019300000000001</c:v>
                </c:pt>
                <c:pt idx="23">
                  <c:v>2.9729399999999999</c:v>
                </c:pt>
                <c:pt idx="24">
                  <c:v>3.0606200000000001</c:v>
                </c:pt>
                <c:pt idx="25">
                  <c:v>3.1439900000000001</c:v>
                </c:pt>
                <c:pt idx="26">
                  <c:v>3.2378</c:v>
                </c:pt>
                <c:pt idx="27">
                  <c:v>3.3204500000000001</c:v>
                </c:pt>
                <c:pt idx="28">
                  <c:v>3.3887700000000001</c:v>
                </c:pt>
                <c:pt idx="29">
                  <c:v>3.4798</c:v>
                </c:pt>
                <c:pt idx="30">
                  <c:v>3.5562999999999998</c:v>
                </c:pt>
                <c:pt idx="31">
                  <c:v>3.6485300000000001</c:v>
                </c:pt>
                <c:pt idx="32">
                  <c:v>3.72383</c:v>
                </c:pt>
                <c:pt idx="33">
                  <c:v>3.81168</c:v>
                </c:pt>
                <c:pt idx="34">
                  <c:v>3.90381</c:v>
                </c:pt>
                <c:pt idx="35">
                  <c:v>3.9697300000000002</c:v>
                </c:pt>
                <c:pt idx="36">
                  <c:v>4.0560499999999999</c:v>
                </c:pt>
                <c:pt idx="37">
                  <c:v>4.14323</c:v>
                </c:pt>
                <c:pt idx="38">
                  <c:v>4.2225999999999999</c:v>
                </c:pt>
                <c:pt idx="39">
                  <c:v>4.3147799999999998</c:v>
                </c:pt>
                <c:pt idx="40">
                  <c:v>4.3845999999999998</c:v>
                </c:pt>
                <c:pt idx="41">
                  <c:v>4.4689800000000002</c:v>
                </c:pt>
                <c:pt idx="42">
                  <c:v>4.5370999999999997</c:v>
                </c:pt>
                <c:pt idx="43">
                  <c:v>4.6198499999999996</c:v>
                </c:pt>
                <c:pt idx="44">
                  <c:v>4.7049599999999998</c:v>
                </c:pt>
                <c:pt idx="45">
                  <c:v>4.7787899999999999</c:v>
                </c:pt>
                <c:pt idx="46">
                  <c:v>4.8631399999999996</c:v>
                </c:pt>
                <c:pt idx="47">
                  <c:v>4.9232899999999997</c:v>
                </c:pt>
                <c:pt idx="48">
                  <c:v>5.0123300000000004</c:v>
                </c:pt>
                <c:pt idx="49">
                  <c:v>5.0832800000000002</c:v>
                </c:pt>
                <c:pt idx="50">
                  <c:v>5.1608200000000002</c:v>
                </c:pt>
                <c:pt idx="51">
                  <c:v>5.2423900000000003</c:v>
                </c:pt>
                <c:pt idx="52">
                  <c:v>5.3146399999999998</c:v>
                </c:pt>
                <c:pt idx="53">
                  <c:v>5.3982900000000003</c:v>
                </c:pt>
                <c:pt idx="54">
                  <c:v>5.4635800000000003</c:v>
                </c:pt>
                <c:pt idx="55">
                  <c:v>5.53315</c:v>
                </c:pt>
                <c:pt idx="56">
                  <c:v>5.61808</c:v>
                </c:pt>
                <c:pt idx="57">
                  <c:v>5.6926600000000001</c:v>
                </c:pt>
                <c:pt idx="58">
                  <c:v>5.7737100000000003</c:v>
                </c:pt>
                <c:pt idx="59">
                  <c:v>5.8379099999999999</c:v>
                </c:pt>
                <c:pt idx="60">
                  <c:v>5.9208299999999996</c:v>
                </c:pt>
                <c:pt idx="61">
                  <c:v>5.9869700000000003</c:v>
                </c:pt>
                <c:pt idx="62">
                  <c:v>6.0667400000000002</c:v>
                </c:pt>
                <c:pt idx="63">
                  <c:v>6.1397899999999996</c:v>
                </c:pt>
                <c:pt idx="64">
                  <c:v>6.2144599999999999</c:v>
                </c:pt>
                <c:pt idx="65">
                  <c:v>6.2938000000000001</c:v>
                </c:pt>
                <c:pt idx="66">
                  <c:v>6.3506499999999999</c:v>
                </c:pt>
                <c:pt idx="67">
                  <c:v>6.4365100000000002</c:v>
                </c:pt>
                <c:pt idx="68">
                  <c:v>6.4924799999999996</c:v>
                </c:pt>
                <c:pt idx="69">
                  <c:v>6.5761099999999999</c:v>
                </c:pt>
                <c:pt idx="70">
                  <c:v>6.6525400000000001</c:v>
                </c:pt>
                <c:pt idx="71">
                  <c:v>6.7182399999999998</c:v>
                </c:pt>
                <c:pt idx="72">
                  <c:v>6.7920400000000001</c:v>
                </c:pt>
                <c:pt idx="73">
                  <c:v>6.8489599999999999</c:v>
                </c:pt>
                <c:pt idx="74">
                  <c:v>6.9275200000000003</c:v>
                </c:pt>
                <c:pt idx="75">
                  <c:v>6.9979300000000002</c:v>
                </c:pt>
                <c:pt idx="76">
                  <c:v>7.0707700000000004</c:v>
                </c:pt>
                <c:pt idx="77">
                  <c:v>7.1441299999999996</c:v>
                </c:pt>
                <c:pt idx="78">
                  <c:v>7.1998100000000003</c:v>
                </c:pt>
                <c:pt idx="79">
                  <c:v>7.28003</c:v>
                </c:pt>
                <c:pt idx="80">
                  <c:v>7.3354799999999996</c:v>
                </c:pt>
                <c:pt idx="81">
                  <c:v>7.4107200000000004</c:v>
                </c:pt>
                <c:pt idx="82">
                  <c:v>7.4795499999999997</c:v>
                </c:pt>
                <c:pt idx="83">
                  <c:v>7.5514299999999999</c:v>
                </c:pt>
                <c:pt idx="84">
                  <c:v>7.6253900000000003</c:v>
                </c:pt>
                <c:pt idx="85">
                  <c:v>7.6782399999999997</c:v>
                </c:pt>
                <c:pt idx="86">
                  <c:v>7.75448</c:v>
                </c:pt>
                <c:pt idx="87">
                  <c:v>7.8164600000000002</c:v>
                </c:pt>
                <c:pt idx="88">
                  <c:v>7.8843199999999998</c:v>
                </c:pt>
                <c:pt idx="89">
                  <c:v>7.96455</c:v>
                </c:pt>
                <c:pt idx="90">
                  <c:v>8.0224200000000003</c:v>
                </c:pt>
                <c:pt idx="91">
                  <c:v>8.0840200000000006</c:v>
                </c:pt>
                <c:pt idx="92">
                  <c:v>8.1424299999999992</c:v>
                </c:pt>
                <c:pt idx="93">
                  <c:v>8.2107200000000002</c:v>
                </c:pt>
                <c:pt idx="94">
                  <c:v>8.2849199999999996</c:v>
                </c:pt>
                <c:pt idx="95">
                  <c:v>8.3481100000000001</c:v>
                </c:pt>
                <c:pt idx="96">
                  <c:v>8.4161599999999996</c:v>
                </c:pt>
                <c:pt idx="97">
                  <c:v>8.4668899999999994</c:v>
                </c:pt>
                <c:pt idx="98">
                  <c:v>8.5363199999999999</c:v>
                </c:pt>
                <c:pt idx="99">
                  <c:v>8.5983099999999997</c:v>
                </c:pt>
                <c:pt idx="100">
                  <c:v>8.6651600000000002</c:v>
                </c:pt>
                <c:pt idx="101">
                  <c:v>8.7394700000000007</c:v>
                </c:pt>
                <c:pt idx="102">
                  <c:v>8.8012999999999995</c:v>
                </c:pt>
                <c:pt idx="103">
                  <c:v>8.8718500000000002</c:v>
                </c:pt>
                <c:pt idx="104">
                  <c:v>8.9257000000000009</c:v>
                </c:pt>
                <c:pt idx="105">
                  <c:v>8.9903700000000004</c:v>
                </c:pt>
                <c:pt idx="106">
                  <c:v>9.0599799999999995</c:v>
                </c:pt>
                <c:pt idx="107">
                  <c:v>9.1162600000000005</c:v>
                </c:pt>
                <c:pt idx="108">
                  <c:v>9.1897099999999998</c:v>
                </c:pt>
                <c:pt idx="109">
                  <c:v>9.2394999999999996</c:v>
                </c:pt>
                <c:pt idx="110">
                  <c:v>9.3099299999999996</c:v>
                </c:pt>
                <c:pt idx="111">
                  <c:v>9.3603000000000005</c:v>
                </c:pt>
                <c:pt idx="112">
                  <c:v>9.4345099999999995</c:v>
                </c:pt>
                <c:pt idx="113">
                  <c:v>9.4916099999999997</c:v>
                </c:pt>
                <c:pt idx="114">
                  <c:v>9.5562699999999996</c:v>
                </c:pt>
                <c:pt idx="115">
                  <c:v>9.6169700000000002</c:v>
                </c:pt>
                <c:pt idx="116">
                  <c:v>9.6651100000000003</c:v>
                </c:pt>
                <c:pt idx="117">
                  <c:v>9.7365499999999994</c:v>
                </c:pt>
                <c:pt idx="118">
                  <c:v>9.7852800000000002</c:v>
                </c:pt>
                <c:pt idx="119">
                  <c:v>9.8476800000000004</c:v>
                </c:pt>
                <c:pt idx="120">
                  <c:v>9.9139599999999994</c:v>
                </c:pt>
                <c:pt idx="121">
                  <c:v>9.9679800000000007</c:v>
                </c:pt>
                <c:pt idx="122">
                  <c:v>10.034039999999999</c:v>
                </c:pt>
                <c:pt idx="123">
                  <c:v>10.078900000000001</c:v>
                </c:pt>
                <c:pt idx="124">
                  <c:v>10.14236</c:v>
                </c:pt>
                <c:pt idx="125">
                  <c:v>10.20036</c:v>
                </c:pt>
                <c:pt idx="126">
                  <c:v>10.25844</c:v>
                </c:pt>
                <c:pt idx="127">
                  <c:v>10.32156</c:v>
                </c:pt>
                <c:pt idx="128">
                  <c:v>10.367050000000001</c:v>
                </c:pt>
                <c:pt idx="129">
                  <c:v>10.43313</c:v>
                </c:pt>
                <c:pt idx="130">
                  <c:v>10.4857</c:v>
                </c:pt>
                <c:pt idx="131">
                  <c:v>10.54692</c:v>
                </c:pt>
                <c:pt idx="132">
                  <c:v>10.60811</c:v>
                </c:pt>
                <c:pt idx="133">
                  <c:v>10.660819999999999</c:v>
                </c:pt>
                <c:pt idx="134">
                  <c:v>10.7225</c:v>
                </c:pt>
                <c:pt idx="135">
                  <c:v>10.76834</c:v>
                </c:pt>
                <c:pt idx="136">
                  <c:v>10.82635</c:v>
                </c:pt>
                <c:pt idx="137">
                  <c:v>10.884449999999999</c:v>
                </c:pt>
                <c:pt idx="138">
                  <c:v>10.94581</c:v>
                </c:pt>
                <c:pt idx="139">
                  <c:v>11.000030000000001</c:v>
                </c:pt>
                <c:pt idx="140">
                  <c:v>11.05433</c:v>
                </c:pt>
                <c:pt idx="141">
                  <c:v>11.10605</c:v>
                </c:pt>
                <c:pt idx="142">
                  <c:v>11.14724</c:v>
                </c:pt>
                <c:pt idx="143">
                  <c:v>11.200200000000001</c:v>
                </c:pt>
                <c:pt idx="144">
                  <c:v>11.259</c:v>
                </c:pt>
                <c:pt idx="145">
                  <c:v>11.31597</c:v>
                </c:pt>
                <c:pt idx="146">
                  <c:v>11.372719999999999</c:v>
                </c:pt>
                <c:pt idx="147">
                  <c:v>11.41072</c:v>
                </c:pt>
                <c:pt idx="148">
                  <c:v>11.46692</c:v>
                </c:pt>
                <c:pt idx="149">
                  <c:v>11.51516</c:v>
                </c:pt>
                <c:pt idx="150">
                  <c:v>11.56343</c:v>
                </c:pt>
                <c:pt idx="151">
                  <c:v>11.617990000000001</c:v>
                </c:pt>
                <c:pt idx="152">
                  <c:v>11.65648</c:v>
                </c:pt>
                <c:pt idx="153">
                  <c:v>11.70673</c:v>
                </c:pt>
                <c:pt idx="154">
                  <c:v>11.746740000000001</c:v>
                </c:pt>
                <c:pt idx="155">
                  <c:v>11.792249999999999</c:v>
                </c:pt>
                <c:pt idx="156">
                  <c:v>11.83897</c:v>
                </c:pt>
                <c:pt idx="157">
                  <c:v>11.88444</c:v>
                </c:pt>
                <c:pt idx="158">
                  <c:v>11.931749999999999</c:v>
                </c:pt>
                <c:pt idx="159">
                  <c:v>11.96363</c:v>
                </c:pt>
                <c:pt idx="160">
                  <c:v>12.015219999999999</c:v>
                </c:pt>
                <c:pt idx="161">
                  <c:v>12.04889</c:v>
                </c:pt>
                <c:pt idx="162">
                  <c:v>12.09986</c:v>
                </c:pt>
                <c:pt idx="163">
                  <c:v>12.139139999999999</c:v>
                </c:pt>
                <c:pt idx="164">
                  <c:v>12.179779999999999</c:v>
                </c:pt>
                <c:pt idx="165">
                  <c:v>12.2302</c:v>
                </c:pt>
                <c:pt idx="166">
                  <c:v>12.25323</c:v>
                </c:pt>
                <c:pt idx="167">
                  <c:v>12.30175</c:v>
                </c:pt>
                <c:pt idx="168">
                  <c:v>12.332750000000001</c:v>
                </c:pt>
                <c:pt idx="169">
                  <c:v>12.389419999999999</c:v>
                </c:pt>
                <c:pt idx="170">
                  <c:v>12.427289999999999</c:v>
                </c:pt>
                <c:pt idx="171">
                  <c:v>12.46458</c:v>
                </c:pt>
                <c:pt idx="172">
                  <c:v>12.509399999999999</c:v>
                </c:pt>
                <c:pt idx="173">
                  <c:v>12.53298</c:v>
                </c:pt>
                <c:pt idx="174">
                  <c:v>12.576169999999999</c:v>
                </c:pt>
                <c:pt idx="175">
                  <c:v>12.618539999999999</c:v>
                </c:pt>
                <c:pt idx="176">
                  <c:v>12.653029999999999</c:v>
                </c:pt>
                <c:pt idx="177">
                  <c:v>12.68263</c:v>
                </c:pt>
                <c:pt idx="178">
                  <c:v>12.67432</c:v>
                </c:pt>
                <c:pt idx="179">
                  <c:v>7.0082500000000003</c:v>
                </c:pt>
              </c:numCache>
            </c:numRef>
          </c:yVal>
          <c:smooth val="0"/>
          <c:extLst>
            <c:ext xmlns:c16="http://schemas.microsoft.com/office/drawing/2014/chart" uri="{C3380CC4-5D6E-409C-BE32-E72D297353CC}">
              <c16:uniqueId val="{00000005-3F5B-4D74-A061-32C7936AD8A7}"/>
            </c:ext>
          </c:extLst>
        </c:ser>
        <c:ser>
          <c:idx val="7"/>
          <c:order val="6"/>
          <c:spPr>
            <a:ln w="19050" cap="rnd">
              <a:solidFill>
                <a:schemeClr val="accent1"/>
              </a:solidFill>
              <a:round/>
            </a:ln>
            <a:effectLst/>
          </c:spPr>
          <c:marker>
            <c:symbol val="none"/>
          </c:marker>
          <c:xVal>
            <c:numRef>
              <c:f>Sheet1!$U$6:$U$39</c:f>
              <c:numCache>
                <c:formatCode>General</c:formatCode>
                <c:ptCount val="34"/>
                <c:pt idx="0">
                  <c:v>0</c:v>
                </c:pt>
                <c:pt idx="1">
                  <c:v>1.439E-2</c:v>
                </c:pt>
                <c:pt idx="2">
                  <c:v>4.2880000000000001E-2</c:v>
                </c:pt>
                <c:pt idx="3">
                  <c:v>6.182E-2</c:v>
                </c:pt>
                <c:pt idx="4">
                  <c:v>8.4089999999999998E-2</c:v>
                </c:pt>
                <c:pt idx="5">
                  <c:v>0.10427</c:v>
                </c:pt>
                <c:pt idx="6">
                  <c:v>0.12537000000000001</c:v>
                </c:pt>
                <c:pt idx="7">
                  <c:v>0.14621999999999999</c:v>
                </c:pt>
                <c:pt idx="8">
                  <c:v>0.16689000000000001</c:v>
                </c:pt>
                <c:pt idx="9">
                  <c:v>0.18798999999999999</c:v>
                </c:pt>
                <c:pt idx="10">
                  <c:v>0.20877999999999999</c:v>
                </c:pt>
                <c:pt idx="11">
                  <c:v>0.22944999999999999</c:v>
                </c:pt>
                <c:pt idx="12">
                  <c:v>0.25030999999999998</c:v>
                </c:pt>
                <c:pt idx="13">
                  <c:v>0.27165</c:v>
                </c:pt>
                <c:pt idx="14">
                  <c:v>0.29176999999999997</c:v>
                </c:pt>
                <c:pt idx="15">
                  <c:v>0.31286999999999998</c:v>
                </c:pt>
                <c:pt idx="16">
                  <c:v>0.33384999999999998</c:v>
                </c:pt>
                <c:pt idx="17">
                  <c:v>0.35452</c:v>
                </c:pt>
                <c:pt idx="18">
                  <c:v>0.37506</c:v>
                </c:pt>
                <c:pt idx="19">
                  <c:v>0.39652999999999999</c:v>
                </c:pt>
                <c:pt idx="20">
                  <c:v>0.41682999999999998</c:v>
                </c:pt>
                <c:pt idx="21">
                  <c:v>0.43804999999999999</c:v>
                </c:pt>
                <c:pt idx="22">
                  <c:v>0.45878000000000002</c:v>
                </c:pt>
                <c:pt idx="23">
                  <c:v>0.47958000000000001</c:v>
                </c:pt>
                <c:pt idx="24">
                  <c:v>0.50031000000000003</c:v>
                </c:pt>
                <c:pt idx="25">
                  <c:v>0.52159</c:v>
                </c:pt>
                <c:pt idx="26">
                  <c:v>0.54188999999999998</c:v>
                </c:pt>
                <c:pt idx="27">
                  <c:v>0.56286999999999998</c:v>
                </c:pt>
                <c:pt idx="28">
                  <c:v>0.58391000000000004</c:v>
                </c:pt>
                <c:pt idx="29">
                  <c:v>0.60438999999999998</c:v>
                </c:pt>
                <c:pt idx="30">
                  <c:v>0.62524999999999997</c:v>
                </c:pt>
                <c:pt idx="31">
                  <c:v>0.64627999999999997</c:v>
                </c:pt>
                <c:pt idx="32">
                  <c:v>0.66701999999999995</c:v>
                </c:pt>
                <c:pt idx="33">
                  <c:v>0.68337999999999999</c:v>
                </c:pt>
              </c:numCache>
            </c:numRef>
          </c:xVal>
          <c:yVal>
            <c:numRef>
              <c:f>Sheet1!$V$6:$V$39</c:f>
              <c:numCache>
                <c:formatCode>General</c:formatCode>
                <c:ptCount val="34"/>
                <c:pt idx="0">
                  <c:v>1.474E-2</c:v>
                </c:pt>
                <c:pt idx="1">
                  <c:v>0.18092</c:v>
                </c:pt>
                <c:pt idx="2">
                  <c:v>0.91698000000000002</c:v>
                </c:pt>
                <c:pt idx="3">
                  <c:v>1.3713</c:v>
                </c:pt>
                <c:pt idx="4">
                  <c:v>1.9134599999999999</c:v>
                </c:pt>
                <c:pt idx="5">
                  <c:v>2.4117099999999998</c:v>
                </c:pt>
                <c:pt idx="6">
                  <c:v>2.9088799999999999</c:v>
                </c:pt>
                <c:pt idx="7">
                  <c:v>3.40002</c:v>
                </c:pt>
                <c:pt idx="8">
                  <c:v>3.87812</c:v>
                </c:pt>
                <c:pt idx="9">
                  <c:v>4.37331</c:v>
                </c:pt>
                <c:pt idx="10">
                  <c:v>4.8658799999999998</c:v>
                </c:pt>
                <c:pt idx="11">
                  <c:v>5.3555999999999999</c:v>
                </c:pt>
                <c:pt idx="12">
                  <c:v>5.8411600000000004</c:v>
                </c:pt>
                <c:pt idx="13">
                  <c:v>6.3254200000000003</c:v>
                </c:pt>
                <c:pt idx="14">
                  <c:v>6.7869700000000002</c:v>
                </c:pt>
                <c:pt idx="15">
                  <c:v>7.2586700000000004</c:v>
                </c:pt>
                <c:pt idx="16">
                  <c:v>7.7378</c:v>
                </c:pt>
                <c:pt idx="17">
                  <c:v>8.2105099999999993</c:v>
                </c:pt>
                <c:pt idx="18">
                  <c:v>8.6746200000000009</c:v>
                </c:pt>
                <c:pt idx="19">
                  <c:v>9.1437799999999996</c:v>
                </c:pt>
                <c:pt idx="20">
                  <c:v>9.6017399999999995</c:v>
                </c:pt>
                <c:pt idx="21">
                  <c:v>10.05988</c:v>
                </c:pt>
                <c:pt idx="22">
                  <c:v>10.51206</c:v>
                </c:pt>
                <c:pt idx="23">
                  <c:v>10.948689999999999</c:v>
                </c:pt>
                <c:pt idx="24">
                  <c:v>11.385669999999999</c:v>
                </c:pt>
                <c:pt idx="25">
                  <c:v>11.82957</c:v>
                </c:pt>
                <c:pt idx="26">
                  <c:v>12.24724</c:v>
                </c:pt>
                <c:pt idx="27">
                  <c:v>12.678240000000001</c:v>
                </c:pt>
                <c:pt idx="28">
                  <c:v>13.1012</c:v>
                </c:pt>
                <c:pt idx="29">
                  <c:v>13.479950000000001</c:v>
                </c:pt>
                <c:pt idx="30">
                  <c:v>13.864380000000001</c:v>
                </c:pt>
                <c:pt idx="31">
                  <c:v>14.228999999999999</c:v>
                </c:pt>
                <c:pt idx="32">
                  <c:v>14.566789999999999</c:v>
                </c:pt>
                <c:pt idx="33">
                  <c:v>8.2257200000000008</c:v>
                </c:pt>
              </c:numCache>
            </c:numRef>
          </c:yVal>
          <c:smooth val="0"/>
          <c:extLst>
            <c:ext xmlns:c16="http://schemas.microsoft.com/office/drawing/2014/chart" uri="{C3380CC4-5D6E-409C-BE32-E72D297353CC}">
              <c16:uniqueId val="{00000006-3F5B-4D74-A061-32C7936AD8A7}"/>
            </c:ext>
          </c:extLst>
        </c:ser>
        <c:ser>
          <c:idx val="8"/>
          <c:order val="7"/>
          <c:spPr>
            <a:ln w="19050" cap="rnd">
              <a:solidFill>
                <a:schemeClr val="accent1"/>
              </a:solidFill>
              <a:round/>
            </a:ln>
            <a:effectLst/>
          </c:spPr>
          <c:marker>
            <c:symbol val="none"/>
          </c:marker>
          <c:xVal>
            <c:numRef>
              <c:f>Sheet1!$X$6:$X$114</c:f>
              <c:numCache>
                <c:formatCode>General</c:formatCode>
                <c:ptCount val="109"/>
                <c:pt idx="0">
                  <c:v>1.1E-4</c:v>
                </c:pt>
                <c:pt idx="1">
                  <c:v>2.8500000000000001E-3</c:v>
                </c:pt>
                <c:pt idx="2">
                  <c:v>1.3270000000000001E-2</c:v>
                </c:pt>
                <c:pt idx="3">
                  <c:v>2.708E-2</c:v>
                </c:pt>
                <c:pt idx="4">
                  <c:v>3.388E-2</c:v>
                </c:pt>
                <c:pt idx="5">
                  <c:v>4.3639999999999998E-2</c:v>
                </c:pt>
                <c:pt idx="6">
                  <c:v>5.2080000000000001E-2</c:v>
                </c:pt>
                <c:pt idx="7">
                  <c:v>6.1620000000000001E-2</c:v>
                </c:pt>
                <c:pt idx="8">
                  <c:v>7.0720000000000005E-2</c:v>
                </c:pt>
                <c:pt idx="9">
                  <c:v>7.9170000000000004E-2</c:v>
                </c:pt>
                <c:pt idx="10">
                  <c:v>8.8819999999999996E-2</c:v>
                </c:pt>
                <c:pt idx="11">
                  <c:v>9.5829999999999999E-2</c:v>
                </c:pt>
                <c:pt idx="12">
                  <c:v>0.10526000000000001</c:v>
                </c:pt>
                <c:pt idx="13">
                  <c:v>0.11348999999999999</c:v>
                </c:pt>
                <c:pt idx="14">
                  <c:v>0.12325</c:v>
                </c:pt>
                <c:pt idx="15">
                  <c:v>0.13224</c:v>
                </c:pt>
                <c:pt idx="16">
                  <c:v>0.14024</c:v>
                </c:pt>
                <c:pt idx="17">
                  <c:v>0.14934</c:v>
                </c:pt>
                <c:pt idx="18">
                  <c:v>0.15756999999999999</c:v>
                </c:pt>
                <c:pt idx="19">
                  <c:v>0.16678000000000001</c:v>
                </c:pt>
                <c:pt idx="20">
                  <c:v>0.17610000000000001</c:v>
                </c:pt>
                <c:pt idx="21">
                  <c:v>0.18454000000000001</c:v>
                </c:pt>
                <c:pt idx="22">
                  <c:v>0.19419</c:v>
                </c:pt>
                <c:pt idx="23">
                  <c:v>0.2011</c:v>
                </c:pt>
                <c:pt idx="24">
                  <c:v>0.21052999999999999</c:v>
                </c:pt>
                <c:pt idx="25">
                  <c:v>0.21886</c:v>
                </c:pt>
                <c:pt idx="26">
                  <c:v>0.22839999999999999</c:v>
                </c:pt>
                <c:pt idx="27">
                  <c:v>0.23749999999999999</c:v>
                </c:pt>
                <c:pt idx="28">
                  <c:v>0.24571999999999999</c:v>
                </c:pt>
                <c:pt idx="29">
                  <c:v>0.25514999999999999</c:v>
                </c:pt>
                <c:pt idx="30">
                  <c:v>0.26261000000000001</c:v>
                </c:pt>
                <c:pt idx="31">
                  <c:v>0.27182000000000001</c:v>
                </c:pt>
                <c:pt idx="32">
                  <c:v>0.28092</c:v>
                </c:pt>
                <c:pt idx="33">
                  <c:v>0.2898</c:v>
                </c:pt>
                <c:pt idx="34">
                  <c:v>0.29923</c:v>
                </c:pt>
                <c:pt idx="35">
                  <c:v>0.30702000000000002</c:v>
                </c:pt>
                <c:pt idx="36">
                  <c:v>0.31557000000000002</c:v>
                </c:pt>
                <c:pt idx="37">
                  <c:v>0.32456000000000002</c:v>
                </c:pt>
                <c:pt idx="38">
                  <c:v>0.33311000000000002</c:v>
                </c:pt>
                <c:pt idx="39">
                  <c:v>0.34298000000000001</c:v>
                </c:pt>
                <c:pt idx="40">
                  <c:v>0.35088000000000003</c:v>
                </c:pt>
                <c:pt idx="41">
                  <c:v>0.36053000000000002</c:v>
                </c:pt>
                <c:pt idx="42">
                  <c:v>0.36775999999999998</c:v>
                </c:pt>
                <c:pt idx="43">
                  <c:v>0.37663999999999997</c:v>
                </c:pt>
                <c:pt idx="44">
                  <c:v>0.38618000000000002</c:v>
                </c:pt>
                <c:pt idx="45">
                  <c:v>0.39517999999999998</c:v>
                </c:pt>
                <c:pt idx="46">
                  <c:v>0.40450000000000003</c:v>
                </c:pt>
                <c:pt idx="47">
                  <c:v>0.41238999999999998</c:v>
                </c:pt>
                <c:pt idx="48">
                  <c:v>0.42126999999999998</c:v>
                </c:pt>
                <c:pt idx="49">
                  <c:v>0.42970999999999998</c:v>
                </c:pt>
                <c:pt idx="50">
                  <c:v>0.43804999999999999</c:v>
                </c:pt>
                <c:pt idx="51">
                  <c:v>0.44780999999999999</c:v>
                </c:pt>
                <c:pt idx="52">
                  <c:v>0.45635999999999999</c:v>
                </c:pt>
                <c:pt idx="53">
                  <c:v>0.46600999999999998</c:v>
                </c:pt>
                <c:pt idx="54">
                  <c:v>0.47303000000000001</c:v>
                </c:pt>
                <c:pt idx="55">
                  <c:v>0.48246</c:v>
                </c:pt>
                <c:pt idx="56">
                  <c:v>0.49101</c:v>
                </c:pt>
                <c:pt idx="57">
                  <c:v>0.50033000000000005</c:v>
                </c:pt>
                <c:pt idx="58">
                  <c:v>0.50943000000000005</c:v>
                </c:pt>
                <c:pt idx="59">
                  <c:v>0.51765000000000005</c:v>
                </c:pt>
                <c:pt idx="60">
                  <c:v>0.52719000000000005</c:v>
                </c:pt>
                <c:pt idx="61">
                  <c:v>0.53432000000000002</c:v>
                </c:pt>
                <c:pt idx="62">
                  <c:v>0.54396999999999995</c:v>
                </c:pt>
                <c:pt idx="63">
                  <c:v>0.55218999999999996</c:v>
                </c:pt>
                <c:pt idx="64">
                  <c:v>0.56206</c:v>
                </c:pt>
                <c:pt idx="65">
                  <c:v>0.57104999999999995</c:v>
                </c:pt>
                <c:pt idx="66">
                  <c:v>0.57884000000000002</c:v>
                </c:pt>
                <c:pt idx="67">
                  <c:v>0.58782999999999996</c:v>
                </c:pt>
                <c:pt idx="68">
                  <c:v>0.59616000000000002</c:v>
                </c:pt>
                <c:pt idx="69">
                  <c:v>0.60514999999999997</c:v>
                </c:pt>
                <c:pt idx="70">
                  <c:v>0.61458000000000002</c:v>
                </c:pt>
                <c:pt idx="71">
                  <c:v>0.62314000000000003</c:v>
                </c:pt>
                <c:pt idx="72">
                  <c:v>0.63268000000000002</c:v>
                </c:pt>
                <c:pt idx="73">
                  <c:v>0.63968999999999998</c:v>
                </c:pt>
                <c:pt idx="74">
                  <c:v>0.64922999999999997</c:v>
                </c:pt>
                <c:pt idx="75">
                  <c:v>0.65768000000000004</c:v>
                </c:pt>
                <c:pt idx="76">
                  <c:v>0.66688999999999998</c:v>
                </c:pt>
                <c:pt idx="77">
                  <c:v>0.67620999999999998</c:v>
                </c:pt>
                <c:pt idx="78">
                  <c:v>0.68420999999999998</c:v>
                </c:pt>
                <c:pt idx="79">
                  <c:v>0.69364000000000003</c:v>
                </c:pt>
                <c:pt idx="80">
                  <c:v>0.70132000000000005</c:v>
                </c:pt>
                <c:pt idx="81">
                  <c:v>0.71031</c:v>
                </c:pt>
                <c:pt idx="82">
                  <c:v>0.71974000000000005</c:v>
                </c:pt>
                <c:pt idx="83">
                  <c:v>0.72850999999999999</c:v>
                </c:pt>
                <c:pt idx="84">
                  <c:v>0.73804999999999998</c:v>
                </c:pt>
                <c:pt idx="85">
                  <c:v>0.74560999999999999</c:v>
                </c:pt>
                <c:pt idx="86">
                  <c:v>0.75373000000000001</c:v>
                </c:pt>
                <c:pt idx="87">
                  <c:v>0.76337999999999995</c:v>
                </c:pt>
                <c:pt idx="88">
                  <c:v>0.77159999999999995</c:v>
                </c:pt>
                <c:pt idx="89">
                  <c:v>0.78147</c:v>
                </c:pt>
                <c:pt idx="90">
                  <c:v>0.78947000000000001</c:v>
                </c:pt>
                <c:pt idx="91">
                  <c:v>0.79934000000000005</c:v>
                </c:pt>
                <c:pt idx="92">
                  <c:v>0.80647000000000002</c:v>
                </c:pt>
                <c:pt idx="93">
                  <c:v>0.81545999999999996</c:v>
                </c:pt>
                <c:pt idx="94">
                  <c:v>0.82455999999999996</c:v>
                </c:pt>
                <c:pt idx="95">
                  <c:v>0.83377000000000001</c:v>
                </c:pt>
                <c:pt idx="96">
                  <c:v>0.84309000000000001</c:v>
                </c:pt>
                <c:pt idx="97">
                  <c:v>0.85087999999999997</c:v>
                </c:pt>
                <c:pt idx="98">
                  <c:v>0.85997999999999997</c:v>
                </c:pt>
                <c:pt idx="99">
                  <c:v>0.86831000000000003</c:v>
                </c:pt>
                <c:pt idx="100">
                  <c:v>0.87685999999999997</c:v>
                </c:pt>
                <c:pt idx="101">
                  <c:v>0.88651000000000002</c:v>
                </c:pt>
                <c:pt idx="102">
                  <c:v>0.89517999999999998</c:v>
                </c:pt>
                <c:pt idx="103">
                  <c:v>0.90449999999999997</c:v>
                </c:pt>
                <c:pt idx="104">
                  <c:v>0.91161999999999999</c:v>
                </c:pt>
                <c:pt idx="105">
                  <c:v>0.92083000000000004</c:v>
                </c:pt>
                <c:pt idx="106">
                  <c:v>0.92971000000000004</c:v>
                </c:pt>
                <c:pt idx="107">
                  <c:v>0.93913999999999997</c:v>
                </c:pt>
                <c:pt idx="108">
                  <c:v>0.93969000000000003</c:v>
                </c:pt>
              </c:numCache>
            </c:numRef>
          </c:xVal>
          <c:yVal>
            <c:numRef>
              <c:f>Sheet1!$Y$6:$Y$114</c:f>
              <c:numCache>
                <c:formatCode>General</c:formatCode>
                <c:ptCount val="109"/>
                <c:pt idx="0">
                  <c:v>1.4499999999999999E-3</c:v>
                </c:pt>
                <c:pt idx="1">
                  <c:v>8.0499999999999999E-3</c:v>
                </c:pt>
                <c:pt idx="2">
                  <c:v>9.2810000000000004E-2</c:v>
                </c:pt>
                <c:pt idx="3">
                  <c:v>0.22417999999999999</c:v>
                </c:pt>
                <c:pt idx="4">
                  <c:v>0.29352</c:v>
                </c:pt>
                <c:pt idx="5">
                  <c:v>0.38371</c:v>
                </c:pt>
                <c:pt idx="6">
                  <c:v>0.46892</c:v>
                </c:pt>
                <c:pt idx="7">
                  <c:v>0.54823</c:v>
                </c:pt>
                <c:pt idx="8">
                  <c:v>0.63444</c:v>
                </c:pt>
                <c:pt idx="9">
                  <c:v>0.70855000000000001</c:v>
                </c:pt>
                <c:pt idx="10">
                  <c:v>0.78793000000000002</c:v>
                </c:pt>
                <c:pt idx="11">
                  <c:v>0.86575000000000002</c:v>
                </c:pt>
                <c:pt idx="12">
                  <c:v>0.94571000000000005</c:v>
                </c:pt>
                <c:pt idx="13">
                  <c:v>1.02901</c:v>
                </c:pt>
                <c:pt idx="14">
                  <c:v>1.10402</c:v>
                </c:pt>
                <c:pt idx="15">
                  <c:v>1.19085</c:v>
                </c:pt>
                <c:pt idx="16">
                  <c:v>1.26559</c:v>
                </c:pt>
                <c:pt idx="17">
                  <c:v>1.3450899999999999</c:v>
                </c:pt>
                <c:pt idx="18">
                  <c:v>1.42503</c:v>
                </c:pt>
                <c:pt idx="19">
                  <c:v>1.50898</c:v>
                </c:pt>
                <c:pt idx="20">
                  <c:v>1.5963799999999999</c:v>
                </c:pt>
                <c:pt idx="21">
                  <c:v>1.6563600000000001</c:v>
                </c:pt>
                <c:pt idx="22">
                  <c:v>1.7419</c:v>
                </c:pt>
                <c:pt idx="23">
                  <c:v>1.8102199999999999</c:v>
                </c:pt>
                <c:pt idx="24">
                  <c:v>1.88957</c:v>
                </c:pt>
                <c:pt idx="25">
                  <c:v>1.9759</c:v>
                </c:pt>
                <c:pt idx="26">
                  <c:v>2.0393400000000002</c:v>
                </c:pt>
                <c:pt idx="27">
                  <c:v>2.12283</c:v>
                </c:pt>
                <c:pt idx="28">
                  <c:v>2.1917900000000001</c:v>
                </c:pt>
                <c:pt idx="29">
                  <c:v>2.2689400000000002</c:v>
                </c:pt>
                <c:pt idx="30">
                  <c:v>2.3424200000000002</c:v>
                </c:pt>
                <c:pt idx="31">
                  <c:v>2.41723</c:v>
                </c:pt>
                <c:pt idx="32">
                  <c:v>2.4997199999999999</c:v>
                </c:pt>
                <c:pt idx="33">
                  <c:v>2.5691799999999998</c:v>
                </c:pt>
                <c:pt idx="34">
                  <c:v>2.6561499999999998</c:v>
                </c:pt>
                <c:pt idx="35">
                  <c:v>2.7275999999999998</c:v>
                </c:pt>
                <c:pt idx="36">
                  <c:v>2.7987500000000001</c:v>
                </c:pt>
                <c:pt idx="37">
                  <c:v>2.8771200000000001</c:v>
                </c:pt>
                <c:pt idx="38">
                  <c:v>2.9464999999999999</c:v>
                </c:pt>
                <c:pt idx="39">
                  <c:v>3.0330599999999999</c:v>
                </c:pt>
                <c:pt idx="40">
                  <c:v>3.09632</c:v>
                </c:pt>
                <c:pt idx="41">
                  <c:v>3.17713</c:v>
                </c:pt>
                <c:pt idx="42">
                  <c:v>3.24743</c:v>
                </c:pt>
                <c:pt idx="43">
                  <c:v>3.3237199999999998</c:v>
                </c:pt>
                <c:pt idx="44">
                  <c:v>3.39723</c:v>
                </c:pt>
                <c:pt idx="45">
                  <c:v>3.4710700000000001</c:v>
                </c:pt>
                <c:pt idx="46">
                  <c:v>3.5538699999999999</c:v>
                </c:pt>
                <c:pt idx="47">
                  <c:v>3.61558</c:v>
                </c:pt>
                <c:pt idx="48">
                  <c:v>3.68065</c:v>
                </c:pt>
                <c:pt idx="49">
                  <c:v>3.76057</c:v>
                </c:pt>
                <c:pt idx="50">
                  <c:v>3.83141</c:v>
                </c:pt>
                <c:pt idx="51">
                  <c:v>3.9055900000000001</c:v>
                </c:pt>
                <c:pt idx="52">
                  <c:v>3.9668399999999999</c:v>
                </c:pt>
                <c:pt idx="53">
                  <c:v>4.0468299999999999</c:v>
                </c:pt>
                <c:pt idx="54">
                  <c:v>4.1146799999999999</c:v>
                </c:pt>
                <c:pt idx="55">
                  <c:v>4.1881500000000003</c:v>
                </c:pt>
                <c:pt idx="56">
                  <c:v>4.2645099999999996</c:v>
                </c:pt>
                <c:pt idx="57">
                  <c:v>4.3304499999999999</c:v>
                </c:pt>
                <c:pt idx="58">
                  <c:v>4.4089900000000002</c:v>
                </c:pt>
                <c:pt idx="59">
                  <c:v>4.4706799999999998</c:v>
                </c:pt>
                <c:pt idx="60">
                  <c:v>4.5448399999999998</c:v>
                </c:pt>
                <c:pt idx="61">
                  <c:v>4.6131399999999996</c:v>
                </c:pt>
                <c:pt idx="62">
                  <c:v>4.69048</c:v>
                </c:pt>
                <c:pt idx="63">
                  <c:v>4.7685199999999996</c:v>
                </c:pt>
                <c:pt idx="64">
                  <c:v>4.8304600000000004</c:v>
                </c:pt>
                <c:pt idx="65">
                  <c:v>4.9114100000000001</c:v>
                </c:pt>
                <c:pt idx="66">
                  <c:v>4.9745499999999998</c:v>
                </c:pt>
                <c:pt idx="67">
                  <c:v>5.0450799999999996</c:v>
                </c:pt>
                <c:pt idx="68">
                  <c:v>5.1167699999999998</c:v>
                </c:pt>
                <c:pt idx="69">
                  <c:v>5.18614</c:v>
                </c:pt>
                <c:pt idx="70">
                  <c:v>5.2654300000000003</c:v>
                </c:pt>
                <c:pt idx="71">
                  <c:v>5.3217100000000004</c:v>
                </c:pt>
                <c:pt idx="72">
                  <c:v>5.3985399999999997</c:v>
                </c:pt>
                <c:pt idx="73">
                  <c:v>5.4595399999999996</c:v>
                </c:pt>
                <c:pt idx="74">
                  <c:v>5.5369000000000002</c:v>
                </c:pt>
                <c:pt idx="75">
                  <c:v>5.6049300000000004</c:v>
                </c:pt>
                <c:pt idx="76">
                  <c:v>5.6698500000000003</c:v>
                </c:pt>
                <c:pt idx="77">
                  <c:v>5.7477200000000002</c:v>
                </c:pt>
                <c:pt idx="78">
                  <c:v>5.8001199999999997</c:v>
                </c:pt>
                <c:pt idx="79">
                  <c:v>5.8797100000000002</c:v>
                </c:pt>
                <c:pt idx="80">
                  <c:v>5.9512600000000004</c:v>
                </c:pt>
                <c:pt idx="81">
                  <c:v>6.0114099999999997</c:v>
                </c:pt>
                <c:pt idx="82">
                  <c:v>6.0842099999999997</c:v>
                </c:pt>
                <c:pt idx="83">
                  <c:v>6.1450699999999996</c:v>
                </c:pt>
                <c:pt idx="84">
                  <c:v>6.2173499999999997</c:v>
                </c:pt>
                <c:pt idx="85">
                  <c:v>6.2784800000000001</c:v>
                </c:pt>
                <c:pt idx="86">
                  <c:v>6.3381400000000001</c:v>
                </c:pt>
                <c:pt idx="87">
                  <c:v>6.4184000000000001</c:v>
                </c:pt>
                <c:pt idx="88">
                  <c:v>6.47879</c:v>
                </c:pt>
                <c:pt idx="89">
                  <c:v>6.5533799999999998</c:v>
                </c:pt>
                <c:pt idx="90">
                  <c:v>6.6108399999999996</c:v>
                </c:pt>
                <c:pt idx="91">
                  <c:v>6.6792999999999996</c:v>
                </c:pt>
                <c:pt idx="92">
                  <c:v>6.7386299999999997</c:v>
                </c:pt>
                <c:pt idx="93">
                  <c:v>6.8066800000000001</c:v>
                </c:pt>
                <c:pt idx="94">
                  <c:v>6.8689900000000002</c:v>
                </c:pt>
                <c:pt idx="95">
                  <c:v>6.9286899999999996</c:v>
                </c:pt>
                <c:pt idx="96">
                  <c:v>6.9962900000000001</c:v>
                </c:pt>
                <c:pt idx="97">
                  <c:v>7.0460399999999996</c:v>
                </c:pt>
                <c:pt idx="98">
                  <c:v>7.1130399999999998</c:v>
                </c:pt>
                <c:pt idx="99">
                  <c:v>7.1793699999999996</c:v>
                </c:pt>
                <c:pt idx="100">
                  <c:v>7.2343200000000003</c:v>
                </c:pt>
                <c:pt idx="101">
                  <c:v>7.3000299999999996</c:v>
                </c:pt>
                <c:pt idx="102">
                  <c:v>7.3584100000000001</c:v>
                </c:pt>
                <c:pt idx="103">
                  <c:v>7.4148199999999997</c:v>
                </c:pt>
                <c:pt idx="104">
                  <c:v>7.4633200000000004</c:v>
                </c:pt>
                <c:pt idx="105">
                  <c:v>7.5205599999999997</c:v>
                </c:pt>
                <c:pt idx="106">
                  <c:v>7.5818899999999996</c:v>
                </c:pt>
                <c:pt idx="107">
                  <c:v>1.47577</c:v>
                </c:pt>
                <c:pt idx="108">
                  <c:v>0.71206999999999998</c:v>
                </c:pt>
              </c:numCache>
            </c:numRef>
          </c:yVal>
          <c:smooth val="0"/>
          <c:extLst>
            <c:ext xmlns:c16="http://schemas.microsoft.com/office/drawing/2014/chart" uri="{C3380CC4-5D6E-409C-BE32-E72D297353CC}">
              <c16:uniqueId val="{00000007-3F5B-4D74-A061-32C7936AD8A7}"/>
            </c:ext>
          </c:extLst>
        </c:ser>
        <c:ser>
          <c:idx val="9"/>
          <c:order val="8"/>
          <c:spPr>
            <a:ln w="19050" cap="rnd">
              <a:solidFill>
                <a:schemeClr val="accent1"/>
              </a:solidFill>
              <a:round/>
            </a:ln>
            <a:effectLst/>
          </c:spPr>
          <c:marker>
            <c:symbol val="none"/>
          </c:marker>
          <c:xVal>
            <c:numRef>
              <c:f>Sheet1!$Z$6:$Z$138</c:f>
              <c:numCache>
                <c:formatCode>General</c:formatCode>
                <c:ptCount val="133"/>
                <c:pt idx="0">
                  <c:v>0</c:v>
                </c:pt>
                <c:pt idx="1">
                  <c:v>1.97E-3</c:v>
                </c:pt>
                <c:pt idx="2">
                  <c:v>1.3050000000000001E-2</c:v>
                </c:pt>
                <c:pt idx="3">
                  <c:v>2.7299999999999998E-2</c:v>
                </c:pt>
                <c:pt idx="4">
                  <c:v>3.388E-2</c:v>
                </c:pt>
                <c:pt idx="5">
                  <c:v>4.3749999999999997E-2</c:v>
                </c:pt>
                <c:pt idx="6">
                  <c:v>5.1859999999999996E-2</c:v>
                </c:pt>
                <c:pt idx="7">
                  <c:v>6.1620000000000001E-2</c:v>
                </c:pt>
                <c:pt idx="8">
                  <c:v>7.0720000000000005E-2</c:v>
                </c:pt>
                <c:pt idx="9">
                  <c:v>7.9170000000000004E-2</c:v>
                </c:pt>
                <c:pt idx="10">
                  <c:v>8.8819999999999996E-2</c:v>
                </c:pt>
                <c:pt idx="11">
                  <c:v>9.5939999999999998E-2</c:v>
                </c:pt>
                <c:pt idx="12">
                  <c:v>0.10525999999999999</c:v>
                </c:pt>
                <c:pt idx="13">
                  <c:v>0.11348999999999999</c:v>
                </c:pt>
                <c:pt idx="14">
                  <c:v>0.12336</c:v>
                </c:pt>
                <c:pt idx="15">
                  <c:v>0.13235</c:v>
                </c:pt>
                <c:pt idx="16">
                  <c:v>0.14024</c:v>
                </c:pt>
                <c:pt idx="17">
                  <c:v>0.14923</c:v>
                </c:pt>
                <c:pt idx="18">
                  <c:v>0.15756999999999999</c:v>
                </c:pt>
                <c:pt idx="19">
                  <c:v>0.16678000000000001</c:v>
                </c:pt>
                <c:pt idx="20">
                  <c:v>0.17599000000000001</c:v>
                </c:pt>
                <c:pt idx="21">
                  <c:v>0.18454000000000001</c:v>
                </c:pt>
                <c:pt idx="22">
                  <c:v>0.19419</c:v>
                </c:pt>
                <c:pt idx="23">
                  <c:v>0.20121</c:v>
                </c:pt>
                <c:pt idx="24">
                  <c:v>0.21042</c:v>
                </c:pt>
                <c:pt idx="25">
                  <c:v>0.21897</c:v>
                </c:pt>
                <c:pt idx="26">
                  <c:v>0.22839999999999999</c:v>
                </c:pt>
                <c:pt idx="27">
                  <c:v>0.23749999999999999</c:v>
                </c:pt>
                <c:pt idx="28">
                  <c:v>0.24571999999999999</c:v>
                </c:pt>
                <c:pt idx="29">
                  <c:v>0.25525999999999999</c:v>
                </c:pt>
                <c:pt idx="30">
                  <c:v>0.26261000000000001</c:v>
                </c:pt>
                <c:pt idx="31">
                  <c:v>0.27182000000000001</c:v>
                </c:pt>
                <c:pt idx="32">
                  <c:v>0.28092</c:v>
                </c:pt>
                <c:pt idx="33">
                  <c:v>0.2898</c:v>
                </c:pt>
                <c:pt idx="34">
                  <c:v>0.29923</c:v>
                </c:pt>
                <c:pt idx="35">
                  <c:v>0.30702000000000002</c:v>
                </c:pt>
                <c:pt idx="36">
                  <c:v>0.31557000000000002</c:v>
                </c:pt>
                <c:pt idx="37">
                  <c:v>0.32445000000000002</c:v>
                </c:pt>
                <c:pt idx="38">
                  <c:v>0.33311000000000002</c:v>
                </c:pt>
                <c:pt idx="39">
                  <c:v>0.34287000000000001</c:v>
                </c:pt>
                <c:pt idx="40">
                  <c:v>0.35088000000000003</c:v>
                </c:pt>
                <c:pt idx="41">
                  <c:v>0.36053000000000002</c:v>
                </c:pt>
                <c:pt idx="42">
                  <c:v>0.36775999999999998</c:v>
                </c:pt>
                <c:pt idx="43">
                  <c:v>0.37674999999999997</c:v>
                </c:pt>
                <c:pt idx="44">
                  <c:v>0.38607000000000002</c:v>
                </c:pt>
                <c:pt idx="45">
                  <c:v>0.39517999999999998</c:v>
                </c:pt>
                <c:pt idx="46">
                  <c:v>0.40450000000000003</c:v>
                </c:pt>
                <c:pt idx="47">
                  <c:v>0.41238999999999998</c:v>
                </c:pt>
                <c:pt idx="48">
                  <c:v>0.42137999999999998</c:v>
                </c:pt>
                <c:pt idx="49">
                  <c:v>0.42971999999999999</c:v>
                </c:pt>
                <c:pt idx="50">
                  <c:v>0.43815999999999999</c:v>
                </c:pt>
                <c:pt idx="51">
                  <c:v>0.44769999999999999</c:v>
                </c:pt>
                <c:pt idx="52">
                  <c:v>0.45646999999999999</c:v>
                </c:pt>
                <c:pt idx="53">
                  <c:v>0.46589999999999998</c:v>
                </c:pt>
                <c:pt idx="54">
                  <c:v>0.47314000000000001</c:v>
                </c:pt>
                <c:pt idx="55">
                  <c:v>0.48246</c:v>
                </c:pt>
                <c:pt idx="56">
                  <c:v>0.49101</c:v>
                </c:pt>
                <c:pt idx="57">
                  <c:v>0.50033000000000005</c:v>
                </c:pt>
                <c:pt idx="58">
                  <c:v>0.50943000000000005</c:v>
                </c:pt>
                <c:pt idx="59">
                  <c:v>0.51765000000000005</c:v>
                </c:pt>
                <c:pt idx="60">
                  <c:v>0.52719000000000005</c:v>
                </c:pt>
                <c:pt idx="61">
                  <c:v>0.53443000000000007</c:v>
                </c:pt>
                <c:pt idx="62">
                  <c:v>0.54386000000000001</c:v>
                </c:pt>
                <c:pt idx="63">
                  <c:v>0.55219000000000007</c:v>
                </c:pt>
                <c:pt idx="64">
                  <c:v>0.56206</c:v>
                </c:pt>
                <c:pt idx="65">
                  <c:v>0.57105000000000006</c:v>
                </c:pt>
                <c:pt idx="66">
                  <c:v>0.57884000000000002</c:v>
                </c:pt>
                <c:pt idx="67">
                  <c:v>0.58783000000000007</c:v>
                </c:pt>
                <c:pt idx="68">
                  <c:v>0.59605000000000008</c:v>
                </c:pt>
                <c:pt idx="69">
                  <c:v>0.60526000000000002</c:v>
                </c:pt>
                <c:pt idx="70">
                  <c:v>0.61458000000000002</c:v>
                </c:pt>
                <c:pt idx="71">
                  <c:v>0.62314000000000003</c:v>
                </c:pt>
                <c:pt idx="72">
                  <c:v>0.63268000000000002</c:v>
                </c:pt>
                <c:pt idx="73">
                  <c:v>0.63980000000000004</c:v>
                </c:pt>
                <c:pt idx="74">
                  <c:v>0.64923000000000008</c:v>
                </c:pt>
                <c:pt idx="75">
                  <c:v>0.65768000000000004</c:v>
                </c:pt>
                <c:pt idx="76">
                  <c:v>0.66689000000000009</c:v>
                </c:pt>
                <c:pt idx="77">
                  <c:v>0.67610000000000003</c:v>
                </c:pt>
                <c:pt idx="78">
                  <c:v>0.68410000000000004</c:v>
                </c:pt>
                <c:pt idx="79">
                  <c:v>0.69375000000000009</c:v>
                </c:pt>
                <c:pt idx="80">
                  <c:v>0.70132000000000005</c:v>
                </c:pt>
                <c:pt idx="81">
                  <c:v>0.71031000000000011</c:v>
                </c:pt>
                <c:pt idx="82">
                  <c:v>0.71974000000000005</c:v>
                </c:pt>
                <c:pt idx="83">
                  <c:v>0.7285100000000001</c:v>
                </c:pt>
                <c:pt idx="84">
                  <c:v>0.73805000000000009</c:v>
                </c:pt>
                <c:pt idx="85">
                  <c:v>0.74572000000000005</c:v>
                </c:pt>
                <c:pt idx="86">
                  <c:v>0.75373000000000001</c:v>
                </c:pt>
                <c:pt idx="87">
                  <c:v>0.76327</c:v>
                </c:pt>
                <c:pt idx="88">
                  <c:v>0.77160000000000006</c:v>
                </c:pt>
                <c:pt idx="89">
                  <c:v>0.78136000000000005</c:v>
                </c:pt>
                <c:pt idx="90">
                  <c:v>0.78947000000000001</c:v>
                </c:pt>
                <c:pt idx="91">
                  <c:v>0.79934000000000005</c:v>
                </c:pt>
                <c:pt idx="92">
                  <c:v>0.80647000000000002</c:v>
                </c:pt>
                <c:pt idx="93">
                  <c:v>0.81557000000000002</c:v>
                </c:pt>
                <c:pt idx="94">
                  <c:v>0.82456000000000007</c:v>
                </c:pt>
                <c:pt idx="95">
                  <c:v>0.83377000000000001</c:v>
                </c:pt>
                <c:pt idx="96">
                  <c:v>0.84309000000000001</c:v>
                </c:pt>
                <c:pt idx="97">
                  <c:v>0.85088000000000008</c:v>
                </c:pt>
                <c:pt idx="98">
                  <c:v>0.85998000000000008</c:v>
                </c:pt>
                <c:pt idx="99">
                  <c:v>0.86820000000000008</c:v>
                </c:pt>
                <c:pt idx="100">
                  <c:v>0.87686000000000008</c:v>
                </c:pt>
                <c:pt idx="101">
                  <c:v>0.88651000000000002</c:v>
                </c:pt>
                <c:pt idx="102">
                  <c:v>0.89518000000000009</c:v>
                </c:pt>
                <c:pt idx="103">
                  <c:v>0.90439000000000003</c:v>
                </c:pt>
                <c:pt idx="104">
                  <c:v>0.9116200000000001</c:v>
                </c:pt>
                <c:pt idx="105">
                  <c:v>0.92094000000000009</c:v>
                </c:pt>
                <c:pt idx="106">
                  <c:v>0.9297200000000001</c:v>
                </c:pt>
                <c:pt idx="107">
                  <c:v>0.9388200000000001</c:v>
                </c:pt>
                <c:pt idx="108">
                  <c:v>0.94803000000000004</c:v>
                </c:pt>
                <c:pt idx="109">
                  <c:v>0.95625000000000004</c:v>
                </c:pt>
                <c:pt idx="110">
                  <c:v>0.96601000000000004</c:v>
                </c:pt>
                <c:pt idx="111">
                  <c:v>0.97303000000000006</c:v>
                </c:pt>
                <c:pt idx="112">
                  <c:v>0.98235000000000006</c:v>
                </c:pt>
                <c:pt idx="113">
                  <c:v>0.99079000000000006</c:v>
                </c:pt>
                <c:pt idx="114">
                  <c:v>1.00044</c:v>
                </c:pt>
                <c:pt idx="115">
                  <c:v>1.0095400000000001</c:v>
                </c:pt>
                <c:pt idx="116">
                  <c:v>1.0174300000000001</c:v>
                </c:pt>
                <c:pt idx="117">
                  <c:v>1.02664</c:v>
                </c:pt>
                <c:pt idx="118">
                  <c:v>1.0347600000000001</c:v>
                </c:pt>
                <c:pt idx="119">
                  <c:v>1.0439700000000001</c:v>
                </c:pt>
                <c:pt idx="120">
                  <c:v>1.0532900000000001</c:v>
                </c:pt>
                <c:pt idx="121">
                  <c:v>1.0617300000000001</c:v>
                </c:pt>
                <c:pt idx="122">
                  <c:v>1.0712699999999999</c:v>
                </c:pt>
                <c:pt idx="123">
                  <c:v>1.07829</c:v>
                </c:pt>
                <c:pt idx="124">
                  <c:v>1.0879400000000001</c:v>
                </c:pt>
                <c:pt idx="125">
                  <c:v>1.09616</c:v>
                </c:pt>
                <c:pt idx="126">
                  <c:v>1.1055900000000001</c:v>
                </c:pt>
                <c:pt idx="127">
                  <c:v>1.1145800000000001</c:v>
                </c:pt>
                <c:pt idx="128">
                  <c:v>1.1229200000000001</c:v>
                </c:pt>
                <c:pt idx="129">
                  <c:v>1.13246</c:v>
                </c:pt>
                <c:pt idx="130">
                  <c:v>1.1396900000000001</c:v>
                </c:pt>
                <c:pt idx="131">
                  <c:v>1.1489</c:v>
                </c:pt>
                <c:pt idx="132">
                  <c:v>1.1536200000000001</c:v>
                </c:pt>
              </c:numCache>
            </c:numRef>
          </c:xVal>
          <c:yVal>
            <c:numRef>
              <c:f>Sheet1!$AB$6:$AB$138</c:f>
              <c:numCache>
                <c:formatCode>General</c:formatCode>
                <c:ptCount val="133"/>
                <c:pt idx="0">
                  <c:v>8.3700000000000007E-3</c:v>
                </c:pt>
                <c:pt idx="1">
                  <c:v>1.167E-2</c:v>
                </c:pt>
                <c:pt idx="2">
                  <c:v>8.6660000000000001E-2</c:v>
                </c:pt>
                <c:pt idx="3">
                  <c:v>0.21798000000000001</c:v>
                </c:pt>
                <c:pt idx="4">
                  <c:v>0.28222999999999998</c:v>
                </c:pt>
                <c:pt idx="5">
                  <c:v>0.36498000000000003</c:v>
                </c:pt>
                <c:pt idx="6">
                  <c:v>0.44206000000000001</c:v>
                </c:pt>
                <c:pt idx="7">
                  <c:v>0.51971000000000001</c:v>
                </c:pt>
                <c:pt idx="8">
                  <c:v>0.60380999999999996</c:v>
                </c:pt>
                <c:pt idx="9">
                  <c:v>0.66427000000000003</c:v>
                </c:pt>
                <c:pt idx="10">
                  <c:v>0.75277000000000005</c:v>
                </c:pt>
                <c:pt idx="11">
                  <c:v>0.82042000000000004</c:v>
                </c:pt>
                <c:pt idx="12">
                  <c:v>0.90049999999999997</c:v>
                </c:pt>
                <c:pt idx="13">
                  <c:v>0.98035000000000005</c:v>
                </c:pt>
                <c:pt idx="14">
                  <c:v>1.04559</c:v>
                </c:pt>
                <c:pt idx="15">
                  <c:v>1.13141</c:v>
                </c:pt>
                <c:pt idx="16">
                  <c:v>1.1993799999999999</c:v>
                </c:pt>
                <c:pt idx="17">
                  <c:v>1.2700100000000001</c:v>
                </c:pt>
                <c:pt idx="18">
                  <c:v>1.35649</c:v>
                </c:pt>
                <c:pt idx="19">
                  <c:v>1.42916</c:v>
                </c:pt>
                <c:pt idx="20">
                  <c:v>1.51058</c:v>
                </c:pt>
                <c:pt idx="21">
                  <c:v>1.5729599999999999</c:v>
                </c:pt>
                <c:pt idx="22">
                  <c:v>1.6565399999999999</c:v>
                </c:pt>
                <c:pt idx="23">
                  <c:v>1.7271399999999999</c:v>
                </c:pt>
                <c:pt idx="24">
                  <c:v>1.7982499999999999</c:v>
                </c:pt>
                <c:pt idx="25">
                  <c:v>1.8786799999999999</c:v>
                </c:pt>
                <c:pt idx="26">
                  <c:v>1.9421600000000001</c:v>
                </c:pt>
                <c:pt idx="27">
                  <c:v>2.02644</c:v>
                </c:pt>
                <c:pt idx="28">
                  <c:v>2.09206</c:v>
                </c:pt>
                <c:pt idx="29">
                  <c:v>2.1712400000000001</c:v>
                </c:pt>
                <c:pt idx="30">
                  <c:v>2.2429899999999998</c:v>
                </c:pt>
                <c:pt idx="31">
                  <c:v>2.3195899999999998</c:v>
                </c:pt>
                <c:pt idx="32">
                  <c:v>2.3955600000000001</c:v>
                </c:pt>
                <c:pt idx="33">
                  <c:v>2.46028</c:v>
                </c:pt>
                <c:pt idx="34">
                  <c:v>2.5399699999999998</c:v>
                </c:pt>
                <c:pt idx="35">
                  <c:v>2.6140099999999999</c:v>
                </c:pt>
                <c:pt idx="36">
                  <c:v>2.6888899999999998</c:v>
                </c:pt>
                <c:pt idx="37">
                  <c:v>2.7678400000000001</c:v>
                </c:pt>
                <c:pt idx="38">
                  <c:v>2.8366899999999999</c:v>
                </c:pt>
                <c:pt idx="39">
                  <c:v>2.9187099999999999</c:v>
                </c:pt>
                <c:pt idx="40">
                  <c:v>2.98543</c:v>
                </c:pt>
                <c:pt idx="41">
                  <c:v>3.0640200000000002</c:v>
                </c:pt>
                <c:pt idx="42">
                  <c:v>3.1338599999999999</c:v>
                </c:pt>
                <c:pt idx="43">
                  <c:v>3.2162000000000002</c:v>
                </c:pt>
                <c:pt idx="44">
                  <c:v>3.2892299999999999</c:v>
                </c:pt>
                <c:pt idx="45">
                  <c:v>3.3585199999999999</c:v>
                </c:pt>
                <c:pt idx="46">
                  <c:v>3.4386000000000001</c:v>
                </c:pt>
                <c:pt idx="47">
                  <c:v>3.5088599999999999</c:v>
                </c:pt>
                <c:pt idx="48">
                  <c:v>3.5776500000000002</c:v>
                </c:pt>
                <c:pt idx="49">
                  <c:v>3.6597300000000001</c:v>
                </c:pt>
                <c:pt idx="50">
                  <c:v>3.7280600000000002</c:v>
                </c:pt>
                <c:pt idx="51">
                  <c:v>3.80484</c:v>
                </c:pt>
                <c:pt idx="52">
                  <c:v>3.8713199999999999</c:v>
                </c:pt>
                <c:pt idx="53">
                  <c:v>3.9446300000000001</c:v>
                </c:pt>
                <c:pt idx="54">
                  <c:v>4.0125599999999997</c:v>
                </c:pt>
                <c:pt idx="55">
                  <c:v>4.08521</c:v>
                </c:pt>
                <c:pt idx="56">
                  <c:v>4.1551999999999998</c:v>
                </c:pt>
                <c:pt idx="57">
                  <c:v>4.2303699999999997</c:v>
                </c:pt>
                <c:pt idx="58">
                  <c:v>4.3114699999999999</c:v>
                </c:pt>
                <c:pt idx="59">
                  <c:v>4.3663999999999996</c:v>
                </c:pt>
                <c:pt idx="60">
                  <c:v>4.4507500000000002</c:v>
                </c:pt>
                <c:pt idx="61">
                  <c:v>4.5163099999999998</c:v>
                </c:pt>
                <c:pt idx="62">
                  <c:v>4.5915400000000002</c:v>
                </c:pt>
                <c:pt idx="63">
                  <c:v>4.6648399999999999</c:v>
                </c:pt>
                <c:pt idx="64">
                  <c:v>4.7331599999999998</c:v>
                </c:pt>
                <c:pt idx="65">
                  <c:v>4.8152400000000002</c:v>
                </c:pt>
                <c:pt idx="66">
                  <c:v>4.8747199999999999</c:v>
                </c:pt>
                <c:pt idx="67">
                  <c:v>4.9467299999999996</c:v>
                </c:pt>
                <c:pt idx="68">
                  <c:v>5.0256600000000002</c:v>
                </c:pt>
                <c:pt idx="69">
                  <c:v>5.0991499999999998</c:v>
                </c:pt>
                <c:pt idx="70">
                  <c:v>5.1763500000000002</c:v>
                </c:pt>
                <c:pt idx="71">
                  <c:v>5.2398899999999999</c:v>
                </c:pt>
                <c:pt idx="72">
                  <c:v>5.3193000000000001</c:v>
                </c:pt>
                <c:pt idx="73">
                  <c:v>5.3809399999999998</c:v>
                </c:pt>
                <c:pt idx="74">
                  <c:v>5.4561099999999998</c:v>
                </c:pt>
                <c:pt idx="75">
                  <c:v>5.5302699999999998</c:v>
                </c:pt>
                <c:pt idx="76">
                  <c:v>5.59788</c:v>
                </c:pt>
                <c:pt idx="77">
                  <c:v>5.6801500000000003</c:v>
                </c:pt>
                <c:pt idx="78">
                  <c:v>5.7338899999999997</c:v>
                </c:pt>
                <c:pt idx="79">
                  <c:v>5.81168</c:v>
                </c:pt>
                <c:pt idx="80">
                  <c:v>5.8821300000000001</c:v>
                </c:pt>
                <c:pt idx="81">
                  <c:v>5.9495199999999997</c:v>
                </c:pt>
                <c:pt idx="82">
                  <c:v>6.0280100000000001</c:v>
                </c:pt>
                <c:pt idx="83">
                  <c:v>6.09267</c:v>
                </c:pt>
                <c:pt idx="84">
                  <c:v>6.1622599999999998</c:v>
                </c:pt>
                <c:pt idx="85">
                  <c:v>6.2339700000000002</c:v>
                </c:pt>
                <c:pt idx="86">
                  <c:v>6.2949299999999999</c:v>
                </c:pt>
                <c:pt idx="87">
                  <c:v>6.3775500000000003</c:v>
                </c:pt>
                <c:pt idx="88">
                  <c:v>6.4411399999999999</c:v>
                </c:pt>
                <c:pt idx="89">
                  <c:v>6.5156700000000001</c:v>
                </c:pt>
                <c:pt idx="90">
                  <c:v>6.5714600000000001</c:v>
                </c:pt>
                <c:pt idx="91">
                  <c:v>6.6546399999999997</c:v>
                </c:pt>
                <c:pt idx="92">
                  <c:v>6.7154699999999998</c:v>
                </c:pt>
                <c:pt idx="93">
                  <c:v>6.7873299999999999</c:v>
                </c:pt>
                <c:pt idx="94">
                  <c:v>6.8589700000000002</c:v>
                </c:pt>
                <c:pt idx="95">
                  <c:v>6.92502</c:v>
                </c:pt>
                <c:pt idx="96">
                  <c:v>6.9992099999999997</c:v>
                </c:pt>
                <c:pt idx="97">
                  <c:v>7.0605399999999996</c:v>
                </c:pt>
                <c:pt idx="98">
                  <c:v>7.1240399999999999</c:v>
                </c:pt>
                <c:pt idx="99">
                  <c:v>7.19611</c:v>
                </c:pt>
                <c:pt idx="100">
                  <c:v>7.2620300000000002</c:v>
                </c:pt>
                <c:pt idx="101">
                  <c:v>7.3385699999999998</c:v>
                </c:pt>
                <c:pt idx="102">
                  <c:v>7.3991199999999999</c:v>
                </c:pt>
                <c:pt idx="103">
                  <c:v>7.4633599999999998</c:v>
                </c:pt>
                <c:pt idx="104">
                  <c:v>7.52698</c:v>
                </c:pt>
                <c:pt idx="105">
                  <c:v>7.59171</c:v>
                </c:pt>
                <c:pt idx="106">
                  <c:v>7.6678800000000003</c:v>
                </c:pt>
                <c:pt idx="107">
                  <c:v>7.7294299999999998</c:v>
                </c:pt>
                <c:pt idx="108">
                  <c:v>7.8076100000000004</c:v>
                </c:pt>
                <c:pt idx="109">
                  <c:v>7.8591499999999996</c:v>
                </c:pt>
                <c:pt idx="110">
                  <c:v>7.93316</c:v>
                </c:pt>
                <c:pt idx="111">
                  <c:v>7.99817</c:v>
                </c:pt>
                <c:pt idx="112">
                  <c:v>8.0662000000000003</c:v>
                </c:pt>
                <c:pt idx="113">
                  <c:v>8.1313899999999997</c:v>
                </c:pt>
                <c:pt idx="114">
                  <c:v>8.1962899999999994</c:v>
                </c:pt>
                <c:pt idx="115">
                  <c:v>8.2714200000000009</c:v>
                </c:pt>
                <c:pt idx="116">
                  <c:v>8.3280499999999993</c:v>
                </c:pt>
                <c:pt idx="117">
                  <c:v>8.3968100000000003</c:v>
                </c:pt>
                <c:pt idx="118">
                  <c:v>8.4652100000000008</c:v>
                </c:pt>
                <c:pt idx="119">
                  <c:v>8.5273900000000005</c:v>
                </c:pt>
                <c:pt idx="120">
                  <c:v>8.5947099999999992</c:v>
                </c:pt>
                <c:pt idx="121">
                  <c:v>8.6457999999999995</c:v>
                </c:pt>
                <c:pt idx="122">
                  <c:v>8.71448</c:v>
                </c:pt>
                <c:pt idx="123">
                  <c:v>8.7651800000000009</c:v>
                </c:pt>
                <c:pt idx="124">
                  <c:v>8.8339499999999997</c:v>
                </c:pt>
                <c:pt idx="125">
                  <c:v>8.8949999999999996</c:v>
                </c:pt>
                <c:pt idx="126">
                  <c:v>8.9514999999999993</c:v>
                </c:pt>
                <c:pt idx="127">
                  <c:v>9.0099900000000002</c:v>
                </c:pt>
                <c:pt idx="128">
                  <c:v>9.0574300000000001</c:v>
                </c:pt>
                <c:pt idx="129">
                  <c:v>9.12026</c:v>
                </c:pt>
                <c:pt idx="130">
                  <c:v>9.1598500000000005</c:v>
                </c:pt>
                <c:pt idx="131">
                  <c:v>9.2023200000000003</c:v>
                </c:pt>
                <c:pt idx="132">
                  <c:v>5.2129799999999999</c:v>
                </c:pt>
              </c:numCache>
            </c:numRef>
          </c:yVal>
          <c:smooth val="0"/>
          <c:extLst>
            <c:ext xmlns:c16="http://schemas.microsoft.com/office/drawing/2014/chart" uri="{C3380CC4-5D6E-409C-BE32-E72D297353CC}">
              <c16:uniqueId val="{00000008-3F5B-4D74-A061-32C7936AD8A7}"/>
            </c:ext>
          </c:extLst>
        </c:ser>
        <c:ser>
          <c:idx val="10"/>
          <c:order val="9"/>
          <c:spPr>
            <a:ln w="19050" cap="rnd">
              <a:solidFill>
                <a:schemeClr val="accent1"/>
              </a:solidFill>
              <a:round/>
            </a:ln>
            <a:effectLst/>
          </c:spPr>
          <c:marker>
            <c:symbol val="none"/>
          </c:marker>
          <c:xVal>
            <c:numRef>
              <c:f>Sheet1!$AF$6:$AF$29</c:f>
              <c:numCache>
                <c:formatCode>General</c:formatCode>
                <c:ptCount val="24"/>
                <c:pt idx="0">
                  <c:v>0</c:v>
                </c:pt>
                <c:pt idx="1">
                  <c:v>1.3780000000000001E-2</c:v>
                </c:pt>
                <c:pt idx="2">
                  <c:v>4.3430000000000003E-2</c:v>
                </c:pt>
                <c:pt idx="3">
                  <c:v>6.1449999999999998E-2</c:v>
                </c:pt>
                <c:pt idx="4">
                  <c:v>8.4279999999999994E-2</c:v>
                </c:pt>
                <c:pt idx="5">
                  <c:v>0.10415000000000001</c:v>
                </c:pt>
                <c:pt idx="6">
                  <c:v>0.12554999999999999</c:v>
                </c:pt>
                <c:pt idx="7">
                  <c:v>0.14635000000000001</c:v>
                </c:pt>
                <c:pt idx="8">
                  <c:v>0.16702</c:v>
                </c:pt>
                <c:pt idx="9">
                  <c:v>0.18787000000000001</c:v>
                </c:pt>
                <c:pt idx="10">
                  <c:v>0.20902999999999999</c:v>
                </c:pt>
                <c:pt idx="11">
                  <c:v>0.22939000000000001</c:v>
                </c:pt>
                <c:pt idx="12">
                  <c:v>0.25030999999999998</c:v>
                </c:pt>
                <c:pt idx="13">
                  <c:v>0.27159</c:v>
                </c:pt>
                <c:pt idx="14">
                  <c:v>0.29188999999999998</c:v>
                </c:pt>
                <c:pt idx="15">
                  <c:v>0.31280999999999998</c:v>
                </c:pt>
                <c:pt idx="16">
                  <c:v>0.33384999999999998</c:v>
                </c:pt>
                <c:pt idx="17">
                  <c:v>0.35458000000000001</c:v>
                </c:pt>
                <c:pt idx="18">
                  <c:v>0.37524999999999997</c:v>
                </c:pt>
                <c:pt idx="19">
                  <c:v>0.39659</c:v>
                </c:pt>
                <c:pt idx="20">
                  <c:v>0.41676999999999997</c:v>
                </c:pt>
                <c:pt idx="21">
                  <c:v>0.43812000000000001</c:v>
                </c:pt>
                <c:pt idx="22">
                  <c:v>0.45896999999999999</c:v>
                </c:pt>
                <c:pt idx="23">
                  <c:v>0.46733999999999998</c:v>
                </c:pt>
              </c:numCache>
            </c:numRef>
          </c:xVal>
          <c:yVal>
            <c:numRef>
              <c:f>Sheet1!$AG$6:$AG$29</c:f>
              <c:numCache>
                <c:formatCode>General</c:formatCode>
                <c:ptCount val="24"/>
                <c:pt idx="0">
                  <c:v>1.25E-3</c:v>
                </c:pt>
                <c:pt idx="1">
                  <c:v>0.13331999999999999</c:v>
                </c:pt>
                <c:pt idx="2">
                  <c:v>0.89327999999999996</c:v>
                </c:pt>
                <c:pt idx="3">
                  <c:v>1.3160099999999999</c:v>
                </c:pt>
                <c:pt idx="4">
                  <c:v>1.8421000000000001</c:v>
                </c:pt>
                <c:pt idx="5">
                  <c:v>2.3222100000000001</c:v>
                </c:pt>
                <c:pt idx="6">
                  <c:v>2.8104100000000001</c:v>
                </c:pt>
                <c:pt idx="7">
                  <c:v>3.2804899999999999</c:v>
                </c:pt>
                <c:pt idx="8">
                  <c:v>3.7366700000000002</c:v>
                </c:pt>
                <c:pt idx="9">
                  <c:v>4.2084000000000001</c:v>
                </c:pt>
                <c:pt idx="10">
                  <c:v>4.6785399999999999</c:v>
                </c:pt>
                <c:pt idx="11">
                  <c:v>5.1428799999999999</c:v>
                </c:pt>
                <c:pt idx="12">
                  <c:v>5.5984100000000003</c:v>
                </c:pt>
                <c:pt idx="13">
                  <c:v>6.0576999999999996</c:v>
                </c:pt>
                <c:pt idx="14">
                  <c:v>6.5011700000000001</c:v>
                </c:pt>
                <c:pt idx="15">
                  <c:v>6.9529199999999998</c:v>
                </c:pt>
                <c:pt idx="16">
                  <c:v>7.4009999999999998</c:v>
                </c:pt>
                <c:pt idx="17">
                  <c:v>7.8489399999999998</c:v>
                </c:pt>
                <c:pt idx="18">
                  <c:v>8.2804000000000002</c:v>
                </c:pt>
                <c:pt idx="19">
                  <c:v>8.7094500000000004</c:v>
                </c:pt>
                <c:pt idx="20">
                  <c:v>8.5446600000000004</c:v>
                </c:pt>
                <c:pt idx="21">
                  <c:v>8.7029200000000007</c:v>
                </c:pt>
                <c:pt idx="22">
                  <c:v>8.2223400000000009</c:v>
                </c:pt>
                <c:pt idx="23">
                  <c:v>0.95257000000000003</c:v>
                </c:pt>
              </c:numCache>
            </c:numRef>
          </c:yVal>
          <c:smooth val="0"/>
          <c:extLst>
            <c:ext xmlns:c16="http://schemas.microsoft.com/office/drawing/2014/chart" uri="{C3380CC4-5D6E-409C-BE32-E72D297353CC}">
              <c16:uniqueId val="{00000009-3F5B-4D74-A061-32C7936AD8A7}"/>
            </c:ext>
          </c:extLst>
        </c:ser>
        <c:ser>
          <c:idx val="11"/>
          <c:order val="10"/>
          <c:spPr>
            <a:ln w="19050" cap="rnd">
              <a:solidFill>
                <a:schemeClr val="accent1"/>
              </a:solidFill>
              <a:round/>
            </a:ln>
            <a:effectLst/>
          </c:spPr>
          <c:marker>
            <c:symbol val="none"/>
          </c:marker>
          <c:xVal>
            <c:numRef>
              <c:f>Sheet1!$AI$6:$AI$37</c:f>
              <c:numCache>
                <c:formatCode>General</c:formatCode>
                <c:ptCount val="32"/>
                <c:pt idx="0">
                  <c:v>0</c:v>
                </c:pt>
                <c:pt idx="1">
                  <c:v>1.372E-2</c:v>
                </c:pt>
                <c:pt idx="2">
                  <c:v>4.3369999999999999E-2</c:v>
                </c:pt>
                <c:pt idx="3">
                  <c:v>6.1519999999999998E-2</c:v>
                </c:pt>
                <c:pt idx="4">
                  <c:v>8.4519999999999998E-2</c:v>
                </c:pt>
                <c:pt idx="5">
                  <c:v>0.10408000000000001</c:v>
                </c:pt>
                <c:pt idx="6">
                  <c:v>0.12562000000000001</c:v>
                </c:pt>
                <c:pt idx="7">
                  <c:v>0.14616000000000001</c:v>
                </c:pt>
                <c:pt idx="8">
                  <c:v>0.16708000000000001</c:v>
                </c:pt>
                <c:pt idx="9">
                  <c:v>0.18762000000000001</c:v>
                </c:pt>
                <c:pt idx="10">
                  <c:v>0.20896999999999999</c:v>
                </c:pt>
                <c:pt idx="11">
                  <c:v>0.22933000000000001</c:v>
                </c:pt>
                <c:pt idx="12">
                  <c:v>0.25054999999999999</c:v>
                </c:pt>
                <c:pt idx="13">
                  <c:v>0.27122000000000002</c:v>
                </c:pt>
                <c:pt idx="14">
                  <c:v>0.29214000000000001</c:v>
                </c:pt>
                <c:pt idx="15">
                  <c:v>0.31286999999999998</c:v>
                </c:pt>
                <c:pt idx="16">
                  <c:v>0.33390999999999998</c:v>
                </c:pt>
                <c:pt idx="17">
                  <c:v>0.35452</c:v>
                </c:pt>
                <c:pt idx="18">
                  <c:v>0.37530999999999998</c:v>
                </c:pt>
                <c:pt idx="19">
                  <c:v>0.39646999999999999</c:v>
                </c:pt>
                <c:pt idx="20">
                  <c:v>0.41688999999999998</c:v>
                </c:pt>
                <c:pt idx="21">
                  <c:v>0.43792999999999999</c:v>
                </c:pt>
                <c:pt idx="22">
                  <c:v>0.45866000000000001</c:v>
                </c:pt>
                <c:pt idx="23">
                  <c:v>0.47958000000000001</c:v>
                </c:pt>
                <c:pt idx="24">
                  <c:v>0.50043000000000004</c:v>
                </c:pt>
                <c:pt idx="25">
                  <c:v>0.52122000000000002</c:v>
                </c:pt>
                <c:pt idx="26">
                  <c:v>0.54188999999999998</c:v>
                </c:pt>
                <c:pt idx="27">
                  <c:v>0.56311999999999995</c:v>
                </c:pt>
                <c:pt idx="28">
                  <c:v>0.58360000000000001</c:v>
                </c:pt>
                <c:pt idx="29">
                  <c:v>0.60451999999999995</c:v>
                </c:pt>
                <c:pt idx="30">
                  <c:v>0.62543000000000004</c:v>
                </c:pt>
                <c:pt idx="31">
                  <c:v>0.64610000000000001</c:v>
                </c:pt>
              </c:numCache>
            </c:numRef>
          </c:xVal>
          <c:yVal>
            <c:numRef>
              <c:f>Sheet1!$AJ$6:$AJ$37</c:f>
              <c:numCache>
                <c:formatCode>General</c:formatCode>
                <c:ptCount val="32"/>
                <c:pt idx="0">
                  <c:v>-3.6600000000000001E-3</c:v>
                </c:pt>
                <c:pt idx="1">
                  <c:v>6.7030000000000006E-2</c:v>
                </c:pt>
                <c:pt idx="2">
                  <c:v>0.41060000000000002</c:v>
                </c:pt>
                <c:pt idx="3">
                  <c:v>0.62287999999999999</c:v>
                </c:pt>
                <c:pt idx="4">
                  <c:v>0.89983999999999997</c:v>
                </c:pt>
                <c:pt idx="5">
                  <c:v>1.14429</c:v>
                </c:pt>
                <c:pt idx="6">
                  <c:v>1.4214800000000001</c:v>
                </c:pt>
                <c:pt idx="7">
                  <c:v>1.69357</c:v>
                </c:pt>
                <c:pt idx="8">
                  <c:v>1.9879</c:v>
                </c:pt>
                <c:pt idx="9">
                  <c:v>2.28607</c:v>
                </c:pt>
                <c:pt idx="10">
                  <c:v>2.5890200000000001</c:v>
                </c:pt>
                <c:pt idx="11">
                  <c:v>2.89533</c:v>
                </c:pt>
                <c:pt idx="12">
                  <c:v>3.2168999999999999</c:v>
                </c:pt>
                <c:pt idx="13">
                  <c:v>3.5408400000000002</c:v>
                </c:pt>
                <c:pt idx="14">
                  <c:v>3.8768199999999999</c:v>
                </c:pt>
                <c:pt idx="15">
                  <c:v>4.2216500000000003</c:v>
                </c:pt>
                <c:pt idx="16">
                  <c:v>4.5769900000000003</c:v>
                </c:pt>
                <c:pt idx="17">
                  <c:v>4.9280499999999998</c:v>
                </c:pt>
                <c:pt idx="18">
                  <c:v>5.2920199999999999</c:v>
                </c:pt>
                <c:pt idx="19">
                  <c:v>5.6626899999999996</c:v>
                </c:pt>
                <c:pt idx="20">
                  <c:v>6.0238699999999996</c:v>
                </c:pt>
                <c:pt idx="21">
                  <c:v>6.3983600000000003</c:v>
                </c:pt>
                <c:pt idx="22">
                  <c:v>6.7871499999999996</c:v>
                </c:pt>
                <c:pt idx="23">
                  <c:v>7.1685400000000001</c:v>
                </c:pt>
                <c:pt idx="24">
                  <c:v>7.5552099999999998</c:v>
                </c:pt>
                <c:pt idx="25">
                  <c:v>7.9474900000000002</c:v>
                </c:pt>
                <c:pt idx="26">
                  <c:v>8.3294200000000007</c:v>
                </c:pt>
                <c:pt idx="27">
                  <c:v>8.7111400000000003</c:v>
                </c:pt>
                <c:pt idx="28">
                  <c:v>9.0921299999999992</c:v>
                </c:pt>
                <c:pt idx="29">
                  <c:v>9.4420400000000004</c:v>
                </c:pt>
                <c:pt idx="30">
                  <c:v>9.7810199999999998</c:v>
                </c:pt>
                <c:pt idx="31">
                  <c:v>0.95772000000000002</c:v>
                </c:pt>
              </c:numCache>
            </c:numRef>
          </c:yVal>
          <c:smooth val="0"/>
          <c:extLst>
            <c:ext xmlns:c16="http://schemas.microsoft.com/office/drawing/2014/chart" uri="{C3380CC4-5D6E-409C-BE32-E72D297353CC}">
              <c16:uniqueId val="{0000000A-3F5B-4D74-A061-32C7936AD8A7}"/>
            </c:ext>
          </c:extLst>
        </c:ser>
        <c:ser>
          <c:idx val="12"/>
          <c:order val="11"/>
          <c:spPr>
            <a:ln w="19050" cap="rnd">
              <a:solidFill>
                <a:schemeClr val="accent1"/>
              </a:solidFill>
              <a:round/>
            </a:ln>
            <a:effectLst/>
          </c:spPr>
          <c:marker>
            <c:symbol val="none"/>
          </c:marker>
          <c:xVal>
            <c:numRef>
              <c:f>Sheet1!$AM$6:$AM$108</c:f>
              <c:numCache>
                <c:formatCode>General</c:formatCode>
                <c:ptCount val="103"/>
                <c:pt idx="0">
                  <c:v>0</c:v>
                </c:pt>
                <c:pt idx="1">
                  <c:v>1.32E-3</c:v>
                </c:pt>
                <c:pt idx="2">
                  <c:v>1.6559999999999998E-2</c:v>
                </c:pt>
                <c:pt idx="3">
                  <c:v>2.5989999999999999E-2</c:v>
                </c:pt>
                <c:pt idx="4">
                  <c:v>3.4979999999999997E-2</c:v>
                </c:pt>
                <c:pt idx="5">
                  <c:v>4.3639999999999998E-2</c:v>
                </c:pt>
                <c:pt idx="6">
                  <c:v>5.2519999999999997E-2</c:v>
                </c:pt>
                <c:pt idx="7">
                  <c:v>6.1400000000000003E-2</c:v>
                </c:pt>
                <c:pt idx="8">
                  <c:v>7.0290000000000005E-2</c:v>
                </c:pt>
                <c:pt idx="9">
                  <c:v>7.9820000000000002E-2</c:v>
                </c:pt>
                <c:pt idx="10">
                  <c:v>8.7169999999999997E-2</c:v>
                </c:pt>
                <c:pt idx="11">
                  <c:v>9.6820000000000003E-2</c:v>
                </c:pt>
                <c:pt idx="12">
                  <c:v>0.10493</c:v>
                </c:pt>
                <c:pt idx="13">
                  <c:v>0.11404</c:v>
                </c:pt>
                <c:pt idx="14">
                  <c:v>0.12336</c:v>
                </c:pt>
                <c:pt idx="15">
                  <c:v>0.13191</c:v>
                </c:pt>
                <c:pt idx="16">
                  <c:v>0.14133999999999999</c:v>
                </c:pt>
                <c:pt idx="17">
                  <c:v>0.14901</c:v>
                </c:pt>
                <c:pt idx="18">
                  <c:v>0.15723999999999999</c:v>
                </c:pt>
                <c:pt idx="19">
                  <c:v>0.16700000000000001</c:v>
                </c:pt>
                <c:pt idx="20">
                  <c:v>0.17544000000000001</c:v>
                </c:pt>
                <c:pt idx="21">
                  <c:v>0.18509</c:v>
                </c:pt>
                <c:pt idx="22">
                  <c:v>0.19275999999999999</c:v>
                </c:pt>
                <c:pt idx="23">
                  <c:v>0.20252000000000001</c:v>
                </c:pt>
                <c:pt idx="24">
                  <c:v>0.20987</c:v>
                </c:pt>
                <c:pt idx="25">
                  <c:v>0.21929999999999999</c:v>
                </c:pt>
                <c:pt idx="26">
                  <c:v>0.22839999999999999</c:v>
                </c:pt>
                <c:pt idx="27">
                  <c:v>0.23738999999999999</c:v>
                </c:pt>
                <c:pt idx="28">
                  <c:v>0.24671000000000001</c:v>
                </c:pt>
                <c:pt idx="29">
                  <c:v>0.25395000000000001</c:v>
                </c:pt>
                <c:pt idx="30">
                  <c:v>0.26283000000000001</c:v>
                </c:pt>
                <c:pt idx="31">
                  <c:v>0.27226</c:v>
                </c:pt>
                <c:pt idx="32">
                  <c:v>0.28081</c:v>
                </c:pt>
                <c:pt idx="33">
                  <c:v>0.29013</c:v>
                </c:pt>
                <c:pt idx="34">
                  <c:v>0.29836000000000001</c:v>
                </c:pt>
                <c:pt idx="35">
                  <c:v>0.30746000000000001</c:v>
                </c:pt>
                <c:pt idx="36">
                  <c:v>0.31535000000000002</c:v>
                </c:pt>
                <c:pt idx="37">
                  <c:v>0.32423000000000002</c:v>
                </c:pt>
                <c:pt idx="38">
                  <c:v>0.33333000000000002</c:v>
                </c:pt>
                <c:pt idx="39">
                  <c:v>0.34243000000000001</c:v>
                </c:pt>
                <c:pt idx="40">
                  <c:v>0.35186000000000001</c:v>
                </c:pt>
                <c:pt idx="41">
                  <c:v>0.35931999999999997</c:v>
                </c:pt>
                <c:pt idx="42">
                  <c:v>0.36930000000000002</c:v>
                </c:pt>
                <c:pt idx="43">
                  <c:v>0.37663999999999997</c:v>
                </c:pt>
                <c:pt idx="44">
                  <c:v>0.38618000000000002</c:v>
                </c:pt>
                <c:pt idx="45">
                  <c:v>0.39473999999999998</c:v>
                </c:pt>
                <c:pt idx="46">
                  <c:v>0.40372999999999998</c:v>
                </c:pt>
                <c:pt idx="47">
                  <c:v>0.41293999999999997</c:v>
                </c:pt>
                <c:pt idx="48">
                  <c:v>0.42082999999999998</c:v>
                </c:pt>
                <c:pt idx="49">
                  <c:v>0.42949999999999999</c:v>
                </c:pt>
                <c:pt idx="50">
                  <c:v>0.43870999999999999</c:v>
                </c:pt>
                <c:pt idx="51">
                  <c:v>0.44758999999999999</c:v>
                </c:pt>
                <c:pt idx="52">
                  <c:v>0.45712999999999998</c:v>
                </c:pt>
                <c:pt idx="53">
                  <c:v>0.46468999999999999</c:v>
                </c:pt>
                <c:pt idx="54">
                  <c:v>0.47455999999999998</c:v>
                </c:pt>
                <c:pt idx="55">
                  <c:v>0.48180000000000001</c:v>
                </c:pt>
                <c:pt idx="56">
                  <c:v>0.49134</c:v>
                </c:pt>
                <c:pt idx="57">
                  <c:v>0.50011000000000005</c:v>
                </c:pt>
                <c:pt idx="58">
                  <c:v>0.50888</c:v>
                </c:pt>
                <c:pt idx="59">
                  <c:v>0.51863999999999999</c:v>
                </c:pt>
                <c:pt idx="60">
                  <c:v>0.52576999999999996</c:v>
                </c:pt>
                <c:pt idx="61">
                  <c:v>0.53530999999999995</c:v>
                </c:pt>
                <c:pt idx="62">
                  <c:v>0.54364000000000001</c:v>
                </c:pt>
                <c:pt idx="63">
                  <c:v>0.55274000000000001</c:v>
                </c:pt>
                <c:pt idx="64">
                  <c:v>0.56194999999999995</c:v>
                </c:pt>
                <c:pt idx="65">
                  <c:v>0.57050000000000001</c:v>
                </c:pt>
                <c:pt idx="66">
                  <c:v>0.57982</c:v>
                </c:pt>
                <c:pt idx="67">
                  <c:v>0.58772000000000002</c:v>
                </c:pt>
                <c:pt idx="68">
                  <c:v>0.59594000000000003</c:v>
                </c:pt>
                <c:pt idx="69">
                  <c:v>0.60570000000000002</c:v>
                </c:pt>
                <c:pt idx="70">
                  <c:v>0.61402999999999996</c:v>
                </c:pt>
                <c:pt idx="71">
                  <c:v>0.62368000000000001</c:v>
                </c:pt>
                <c:pt idx="72">
                  <c:v>0.63124999999999998</c:v>
                </c:pt>
                <c:pt idx="73">
                  <c:v>0.64078999999999997</c:v>
                </c:pt>
                <c:pt idx="74">
                  <c:v>0.64868000000000003</c:v>
                </c:pt>
                <c:pt idx="75">
                  <c:v>0.65778000000000003</c:v>
                </c:pt>
                <c:pt idx="76">
                  <c:v>0.66710999999999998</c:v>
                </c:pt>
                <c:pt idx="77">
                  <c:v>0.67598999999999998</c:v>
                </c:pt>
                <c:pt idx="78">
                  <c:v>0.68542000000000003</c:v>
                </c:pt>
                <c:pt idx="79">
                  <c:v>0.69276000000000004</c:v>
                </c:pt>
                <c:pt idx="80">
                  <c:v>0.70132000000000005</c:v>
                </c:pt>
                <c:pt idx="81">
                  <c:v>0.71064000000000005</c:v>
                </c:pt>
                <c:pt idx="82">
                  <c:v>0.71940999999999999</c:v>
                </c:pt>
                <c:pt idx="83">
                  <c:v>0.72872999999999999</c:v>
                </c:pt>
                <c:pt idx="84">
                  <c:v>0.73694999999999999</c:v>
                </c:pt>
                <c:pt idx="85">
                  <c:v>0.74616000000000005</c:v>
                </c:pt>
                <c:pt idx="86">
                  <c:v>0.75383999999999995</c:v>
                </c:pt>
                <c:pt idx="87">
                  <c:v>0.76283000000000001</c:v>
                </c:pt>
                <c:pt idx="88">
                  <c:v>0.77193000000000001</c:v>
                </c:pt>
                <c:pt idx="89">
                  <c:v>0.78091999999999995</c:v>
                </c:pt>
                <c:pt idx="90">
                  <c:v>0.79046000000000005</c:v>
                </c:pt>
                <c:pt idx="91">
                  <c:v>0.79803000000000002</c:v>
                </c:pt>
                <c:pt idx="92">
                  <c:v>0.80757000000000001</c:v>
                </c:pt>
                <c:pt idx="93">
                  <c:v>0.81523999999999996</c:v>
                </c:pt>
                <c:pt idx="94">
                  <c:v>0.82489000000000001</c:v>
                </c:pt>
                <c:pt idx="95">
                  <c:v>0.83343999999999996</c:v>
                </c:pt>
                <c:pt idx="96">
                  <c:v>0.84253999999999996</c:v>
                </c:pt>
                <c:pt idx="97">
                  <c:v>0.85175000000000001</c:v>
                </c:pt>
                <c:pt idx="98">
                  <c:v>0.85921000000000003</c:v>
                </c:pt>
                <c:pt idx="99">
                  <c:v>0.86819999999999997</c:v>
                </c:pt>
                <c:pt idx="100">
                  <c:v>0.87719000000000003</c:v>
                </c:pt>
                <c:pt idx="101">
                  <c:v>0.88617999999999997</c:v>
                </c:pt>
                <c:pt idx="102">
                  <c:v>0.89112000000000002</c:v>
                </c:pt>
              </c:numCache>
            </c:numRef>
          </c:xVal>
          <c:yVal>
            <c:numRef>
              <c:f>Sheet1!$AN$6:$AN$108</c:f>
              <c:numCache>
                <c:formatCode>General</c:formatCode>
                <c:ptCount val="103"/>
                <c:pt idx="0">
                  <c:v>5.0299999999999997E-3</c:v>
                </c:pt>
                <c:pt idx="1">
                  <c:v>8.7600000000000004E-3</c:v>
                </c:pt>
                <c:pt idx="2">
                  <c:v>0.10366</c:v>
                </c:pt>
                <c:pt idx="3">
                  <c:v>0.20726</c:v>
                </c:pt>
                <c:pt idx="4">
                  <c:v>0.27457999999999999</c:v>
                </c:pt>
                <c:pt idx="5">
                  <c:v>0.35937000000000002</c:v>
                </c:pt>
                <c:pt idx="6">
                  <c:v>0.42920999999999998</c:v>
                </c:pt>
                <c:pt idx="7">
                  <c:v>0.50909000000000004</c:v>
                </c:pt>
                <c:pt idx="8">
                  <c:v>0.56679000000000002</c:v>
                </c:pt>
                <c:pt idx="9">
                  <c:v>0.65064</c:v>
                </c:pt>
                <c:pt idx="10">
                  <c:v>0.71314</c:v>
                </c:pt>
                <c:pt idx="11">
                  <c:v>0.79423999999999995</c:v>
                </c:pt>
                <c:pt idx="12">
                  <c:v>0.87197000000000002</c:v>
                </c:pt>
                <c:pt idx="13">
                  <c:v>0.94137999999999999</c:v>
                </c:pt>
                <c:pt idx="14">
                  <c:v>1.0204899999999999</c:v>
                </c:pt>
                <c:pt idx="15">
                  <c:v>1.0845499999999999</c:v>
                </c:pt>
                <c:pt idx="16">
                  <c:v>1.16753</c:v>
                </c:pt>
                <c:pt idx="17">
                  <c:v>1.2416700000000001</c:v>
                </c:pt>
                <c:pt idx="18">
                  <c:v>1.31545</c:v>
                </c:pt>
                <c:pt idx="19">
                  <c:v>1.39896</c:v>
                </c:pt>
                <c:pt idx="20">
                  <c:v>1.4642299999999999</c:v>
                </c:pt>
                <c:pt idx="21">
                  <c:v>1.54894</c:v>
                </c:pt>
                <c:pt idx="22">
                  <c:v>1.61622</c:v>
                </c:pt>
                <c:pt idx="23">
                  <c:v>1.6971700000000001</c:v>
                </c:pt>
                <c:pt idx="24">
                  <c:v>1.7632399999999999</c:v>
                </c:pt>
                <c:pt idx="25">
                  <c:v>1.8440399999999999</c:v>
                </c:pt>
                <c:pt idx="26">
                  <c:v>1.92604</c:v>
                </c:pt>
                <c:pt idx="27">
                  <c:v>1.9921899999999999</c:v>
                </c:pt>
                <c:pt idx="28">
                  <c:v>2.0744799999999999</c:v>
                </c:pt>
                <c:pt idx="29">
                  <c:v>2.1417899999999999</c:v>
                </c:pt>
                <c:pt idx="30">
                  <c:v>2.2115800000000001</c:v>
                </c:pt>
                <c:pt idx="31">
                  <c:v>2.2939500000000002</c:v>
                </c:pt>
                <c:pt idx="32">
                  <c:v>2.36049</c:v>
                </c:pt>
                <c:pt idx="33">
                  <c:v>2.4344999999999999</c:v>
                </c:pt>
                <c:pt idx="34">
                  <c:v>2.5085099999999998</c:v>
                </c:pt>
                <c:pt idx="35">
                  <c:v>2.58189</c:v>
                </c:pt>
                <c:pt idx="36">
                  <c:v>2.6584099999999999</c:v>
                </c:pt>
                <c:pt idx="37">
                  <c:v>2.7346599999999999</c:v>
                </c:pt>
                <c:pt idx="38">
                  <c:v>2.8087499999999999</c:v>
                </c:pt>
                <c:pt idx="39">
                  <c:v>2.8768699999999998</c:v>
                </c:pt>
                <c:pt idx="40">
                  <c:v>2.9618699999999998</c:v>
                </c:pt>
                <c:pt idx="41">
                  <c:v>3.03125</c:v>
                </c:pt>
                <c:pt idx="42">
                  <c:v>3.1144599999999998</c:v>
                </c:pt>
                <c:pt idx="43">
                  <c:v>3.1842199999999998</c:v>
                </c:pt>
                <c:pt idx="44">
                  <c:v>3.2655500000000002</c:v>
                </c:pt>
                <c:pt idx="45">
                  <c:v>3.3432900000000001</c:v>
                </c:pt>
                <c:pt idx="46">
                  <c:v>3.4051399999999998</c:v>
                </c:pt>
                <c:pt idx="47">
                  <c:v>3.4875699999999998</c:v>
                </c:pt>
                <c:pt idx="48">
                  <c:v>3.5632000000000001</c:v>
                </c:pt>
                <c:pt idx="49">
                  <c:v>3.6388099999999999</c:v>
                </c:pt>
                <c:pt idx="50">
                  <c:v>3.7185299999999999</c:v>
                </c:pt>
                <c:pt idx="51">
                  <c:v>3.7906900000000001</c:v>
                </c:pt>
                <c:pt idx="52">
                  <c:v>3.87547</c:v>
                </c:pt>
                <c:pt idx="53">
                  <c:v>3.93709</c:v>
                </c:pt>
                <c:pt idx="54">
                  <c:v>4.0184300000000004</c:v>
                </c:pt>
                <c:pt idx="55">
                  <c:v>4.0878199999999998</c:v>
                </c:pt>
                <c:pt idx="56">
                  <c:v>4.15801</c:v>
                </c:pt>
                <c:pt idx="57">
                  <c:v>4.2390100000000004</c:v>
                </c:pt>
                <c:pt idx="58">
                  <c:v>4.30619</c:v>
                </c:pt>
                <c:pt idx="59">
                  <c:v>4.3867399999999996</c:v>
                </c:pt>
                <c:pt idx="60">
                  <c:v>4.4456199999999999</c:v>
                </c:pt>
                <c:pt idx="61">
                  <c:v>4.5300599999999998</c:v>
                </c:pt>
                <c:pt idx="62">
                  <c:v>4.6034300000000004</c:v>
                </c:pt>
                <c:pt idx="63">
                  <c:v>4.6737000000000002</c:v>
                </c:pt>
                <c:pt idx="64">
                  <c:v>4.7521699999999996</c:v>
                </c:pt>
                <c:pt idx="65">
                  <c:v>4.8211500000000003</c:v>
                </c:pt>
                <c:pt idx="66">
                  <c:v>4.8992599999999999</c:v>
                </c:pt>
                <c:pt idx="67">
                  <c:v>4.9721299999999999</c:v>
                </c:pt>
                <c:pt idx="68">
                  <c:v>5.0429700000000004</c:v>
                </c:pt>
                <c:pt idx="69">
                  <c:v>5.1258100000000004</c:v>
                </c:pt>
                <c:pt idx="70">
                  <c:v>5.1966799999999997</c:v>
                </c:pt>
                <c:pt idx="71">
                  <c:v>5.2695999999999996</c:v>
                </c:pt>
                <c:pt idx="72">
                  <c:v>5.3397899999999998</c:v>
                </c:pt>
                <c:pt idx="73">
                  <c:v>5.4161999999999999</c:v>
                </c:pt>
                <c:pt idx="74">
                  <c:v>5.4891199999999998</c:v>
                </c:pt>
                <c:pt idx="75">
                  <c:v>5.5660499999999997</c:v>
                </c:pt>
                <c:pt idx="76">
                  <c:v>5.6405099999999999</c:v>
                </c:pt>
                <c:pt idx="77">
                  <c:v>5.7108499999999998</c:v>
                </c:pt>
                <c:pt idx="78">
                  <c:v>5.7917100000000001</c:v>
                </c:pt>
                <c:pt idx="79">
                  <c:v>5.8582099999999997</c:v>
                </c:pt>
                <c:pt idx="80">
                  <c:v>5.93161</c:v>
                </c:pt>
                <c:pt idx="81">
                  <c:v>6.0095000000000001</c:v>
                </c:pt>
                <c:pt idx="82">
                  <c:v>6.0734000000000004</c:v>
                </c:pt>
                <c:pt idx="83">
                  <c:v>6.1506800000000004</c:v>
                </c:pt>
                <c:pt idx="84">
                  <c:v>6.2148700000000003</c:v>
                </c:pt>
                <c:pt idx="85">
                  <c:v>6.2909499999999996</c:v>
                </c:pt>
                <c:pt idx="86">
                  <c:v>6.3618699999999997</c:v>
                </c:pt>
                <c:pt idx="87">
                  <c:v>6.4343300000000001</c:v>
                </c:pt>
                <c:pt idx="88">
                  <c:v>6.5083599999999997</c:v>
                </c:pt>
                <c:pt idx="89">
                  <c:v>6.5746399999999996</c:v>
                </c:pt>
                <c:pt idx="90">
                  <c:v>6.6506400000000001</c:v>
                </c:pt>
                <c:pt idx="91">
                  <c:v>6.71028</c:v>
                </c:pt>
                <c:pt idx="92">
                  <c:v>6.7873000000000001</c:v>
                </c:pt>
                <c:pt idx="93">
                  <c:v>6.8560499999999998</c:v>
                </c:pt>
                <c:pt idx="94">
                  <c:v>6.9310600000000004</c:v>
                </c:pt>
                <c:pt idx="95">
                  <c:v>7.0060900000000004</c:v>
                </c:pt>
                <c:pt idx="96">
                  <c:v>7.0599699999999999</c:v>
                </c:pt>
                <c:pt idx="97">
                  <c:v>7.1299299999999999</c:v>
                </c:pt>
                <c:pt idx="98">
                  <c:v>7.19313</c:v>
                </c:pt>
                <c:pt idx="99">
                  <c:v>7.2637299999999998</c:v>
                </c:pt>
                <c:pt idx="100">
                  <c:v>7.3278600000000003</c:v>
                </c:pt>
                <c:pt idx="101">
                  <c:v>7.3679199999999998</c:v>
                </c:pt>
                <c:pt idx="102">
                  <c:v>0.67327999999999999</c:v>
                </c:pt>
              </c:numCache>
            </c:numRef>
          </c:yVal>
          <c:smooth val="0"/>
          <c:extLst>
            <c:ext xmlns:c16="http://schemas.microsoft.com/office/drawing/2014/chart" uri="{C3380CC4-5D6E-409C-BE32-E72D297353CC}">
              <c16:uniqueId val="{0000000B-3F5B-4D74-A061-32C7936AD8A7}"/>
            </c:ext>
          </c:extLst>
        </c:ser>
        <c:ser>
          <c:idx val="13"/>
          <c:order val="12"/>
          <c:spPr>
            <a:ln w="19050" cap="rnd">
              <a:solidFill>
                <a:schemeClr val="accent1"/>
              </a:solidFill>
              <a:round/>
            </a:ln>
            <a:effectLst/>
          </c:spPr>
          <c:marker>
            <c:symbol val="none"/>
          </c:marker>
          <c:xVal>
            <c:numRef>
              <c:f>Sheet1!$AP$6:$AP$117</c:f>
              <c:numCache>
                <c:formatCode>General</c:formatCode>
                <c:ptCount val="112"/>
                <c:pt idx="0">
                  <c:v>0</c:v>
                </c:pt>
                <c:pt idx="1">
                  <c:v>1.4300000000000001E-3</c:v>
                </c:pt>
                <c:pt idx="2">
                  <c:v>1.601E-2</c:v>
                </c:pt>
                <c:pt idx="3">
                  <c:v>2.5770000000000001E-2</c:v>
                </c:pt>
                <c:pt idx="4">
                  <c:v>3.4430000000000002E-2</c:v>
                </c:pt>
                <c:pt idx="5">
                  <c:v>4.3860000000000003E-2</c:v>
                </c:pt>
                <c:pt idx="6">
                  <c:v>5.2850000000000001E-2</c:v>
                </c:pt>
                <c:pt idx="7">
                  <c:v>6.1949999999999998E-2</c:v>
                </c:pt>
                <c:pt idx="8">
                  <c:v>7.0069999999999993E-2</c:v>
                </c:pt>
                <c:pt idx="9">
                  <c:v>7.961E-2</c:v>
                </c:pt>
                <c:pt idx="10">
                  <c:v>8.7059999999999998E-2</c:v>
                </c:pt>
                <c:pt idx="11">
                  <c:v>9.6379999999999993E-2</c:v>
                </c:pt>
                <c:pt idx="12">
                  <c:v>0.10559</c:v>
                </c:pt>
                <c:pt idx="13">
                  <c:v>0.11458</c:v>
                </c:pt>
                <c:pt idx="14">
                  <c:v>0.12411999999999999</c:v>
                </c:pt>
                <c:pt idx="15">
                  <c:v>0.13147</c:v>
                </c:pt>
                <c:pt idx="16">
                  <c:v>0.13991000000000001</c:v>
                </c:pt>
                <c:pt idx="17">
                  <c:v>0.14901</c:v>
                </c:pt>
                <c:pt idx="18">
                  <c:v>0.15767999999999999</c:v>
                </c:pt>
                <c:pt idx="19">
                  <c:v>0.16732</c:v>
                </c:pt>
                <c:pt idx="20">
                  <c:v>0.17555000000000001</c:v>
                </c:pt>
                <c:pt idx="21">
                  <c:v>0.18531</c:v>
                </c:pt>
                <c:pt idx="22">
                  <c:v>0.19220999999999999</c:v>
                </c:pt>
                <c:pt idx="23">
                  <c:v>0.20175000000000001</c:v>
                </c:pt>
                <c:pt idx="24">
                  <c:v>0.21063999999999999</c:v>
                </c:pt>
                <c:pt idx="25">
                  <c:v>0.21984999999999999</c:v>
                </c:pt>
                <c:pt idx="26">
                  <c:v>0.22894999999999999</c:v>
                </c:pt>
                <c:pt idx="27">
                  <c:v>0.23651</c:v>
                </c:pt>
                <c:pt idx="28">
                  <c:v>0.24582999999999999</c:v>
                </c:pt>
                <c:pt idx="29">
                  <c:v>0.25428000000000001</c:v>
                </c:pt>
                <c:pt idx="30">
                  <c:v>0.26294000000000001</c:v>
                </c:pt>
                <c:pt idx="31">
                  <c:v>0.27248</c:v>
                </c:pt>
                <c:pt idx="32">
                  <c:v>0.28103</c:v>
                </c:pt>
                <c:pt idx="33">
                  <c:v>0.29046</c:v>
                </c:pt>
                <c:pt idx="34">
                  <c:v>0.29770000000000002</c:v>
                </c:pt>
                <c:pt idx="35">
                  <c:v>0.30691000000000002</c:v>
                </c:pt>
                <c:pt idx="36">
                  <c:v>0.31535000000000002</c:v>
                </c:pt>
                <c:pt idx="37">
                  <c:v>0.32500000000000001</c:v>
                </c:pt>
                <c:pt idx="38">
                  <c:v>0.33388000000000001</c:v>
                </c:pt>
                <c:pt idx="39">
                  <c:v>0.34232000000000001</c:v>
                </c:pt>
                <c:pt idx="40">
                  <c:v>0.35208</c:v>
                </c:pt>
                <c:pt idx="41">
                  <c:v>0.35887999999999998</c:v>
                </c:pt>
                <c:pt idx="42">
                  <c:v>0.36853000000000002</c:v>
                </c:pt>
                <c:pt idx="43">
                  <c:v>0.37674999999999997</c:v>
                </c:pt>
                <c:pt idx="44">
                  <c:v>0.38651000000000002</c:v>
                </c:pt>
                <c:pt idx="45">
                  <c:v>0.39550000000000002</c:v>
                </c:pt>
                <c:pt idx="46">
                  <c:v>0.40317999999999998</c:v>
                </c:pt>
                <c:pt idx="47">
                  <c:v>0.41260999999999998</c:v>
                </c:pt>
                <c:pt idx="48">
                  <c:v>0.42071999999999998</c:v>
                </c:pt>
                <c:pt idx="49">
                  <c:v>0.42992999999999998</c:v>
                </c:pt>
                <c:pt idx="50">
                  <c:v>0.43913999999999997</c:v>
                </c:pt>
                <c:pt idx="51">
                  <c:v>0.44758999999999999</c:v>
                </c:pt>
                <c:pt idx="52">
                  <c:v>0.45712999999999998</c:v>
                </c:pt>
                <c:pt idx="53">
                  <c:v>0.46414</c:v>
                </c:pt>
                <c:pt idx="54">
                  <c:v>0.47378999999999999</c:v>
                </c:pt>
                <c:pt idx="55">
                  <c:v>0.48213</c:v>
                </c:pt>
                <c:pt idx="56">
                  <c:v>0.49167</c:v>
                </c:pt>
                <c:pt idx="57">
                  <c:v>0.50065999999999999</c:v>
                </c:pt>
                <c:pt idx="58">
                  <c:v>0.50888</c:v>
                </c:pt>
                <c:pt idx="59">
                  <c:v>0.51831000000000005</c:v>
                </c:pt>
                <c:pt idx="60">
                  <c:v>0.52588000000000001</c:v>
                </c:pt>
                <c:pt idx="61">
                  <c:v>0.53486999999999996</c:v>
                </c:pt>
                <c:pt idx="62">
                  <c:v>0.54418999999999995</c:v>
                </c:pt>
                <c:pt idx="63">
                  <c:v>0.55306999999999995</c:v>
                </c:pt>
                <c:pt idx="64">
                  <c:v>0.56238999999999995</c:v>
                </c:pt>
                <c:pt idx="65">
                  <c:v>0.57006999999999997</c:v>
                </c:pt>
                <c:pt idx="66">
                  <c:v>0.57850999999999997</c:v>
                </c:pt>
                <c:pt idx="67">
                  <c:v>0.58782999999999996</c:v>
                </c:pt>
                <c:pt idx="68">
                  <c:v>0.59626999999999997</c:v>
                </c:pt>
                <c:pt idx="69">
                  <c:v>0.60614000000000001</c:v>
                </c:pt>
                <c:pt idx="70">
                  <c:v>0.61402999999999996</c:v>
                </c:pt>
                <c:pt idx="71">
                  <c:v>0.62368000000000001</c:v>
                </c:pt>
                <c:pt idx="72">
                  <c:v>0.63080999999999998</c:v>
                </c:pt>
                <c:pt idx="73">
                  <c:v>0.63990999999999998</c:v>
                </c:pt>
                <c:pt idx="74">
                  <c:v>0.64934000000000003</c:v>
                </c:pt>
                <c:pt idx="75">
                  <c:v>0.65844000000000003</c:v>
                </c:pt>
                <c:pt idx="76">
                  <c:v>0.66776000000000002</c:v>
                </c:pt>
                <c:pt idx="77">
                  <c:v>0.67544000000000004</c:v>
                </c:pt>
                <c:pt idx="78">
                  <c:v>0.68454000000000004</c:v>
                </c:pt>
                <c:pt idx="79">
                  <c:v>0.69286999999999999</c:v>
                </c:pt>
                <c:pt idx="80">
                  <c:v>0.70132000000000005</c:v>
                </c:pt>
                <c:pt idx="81">
                  <c:v>0.71106999999999998</c:v>
                </c:pt>
                <c:pt idx="82">
                  <c:v>0.71952000000000005</c:v>
                </c:pt>
                <c:pt idx="83">
                  <c:v>0.72916999999999998</c:v>
                </c:pt>
                <c:pt idx="84">
                  <c:v>0.73629</c:v>
                </c:pt>
                <c:pt idx="85">
                  <c:v>0.74560999999999999</c:v>
                </c:pt>
                <c:pt idx="86">
                  <c:v>0.75405999999999995</c:v>
                </c:pt>
                <c:pt idx="87">
                  <c:v>0.76359999999999995</c:v>
                </c:pt>
                <c:pt idx="88">
                  <c:v>0.77259</c:v>
                </c:pt>
                <c:pt idx="89">
                  <c:v>0.78069999999999995</c:v>
                </c:pt>
                <c:pt idx="90">
                  <c:v>0.79024000000000005</c:v>
                </c:pt>
                <c:pt idx="91">
                  <c:v>0.79769999999999996</c:v>
                </c:pt>
                <c:pt idx="92">
                  <c:v>0.80691000000000002</c:v>
                </c:pt>
                <c:pt idx="93">
                  <c:v>0.81545999999999996</c:v>
                </c:pt>
                <c:pt idx="94">
                  <c:v>0.82511000000000001</c:v>
                </c:pt>
                <c:pt idx="95">
                  <c:v>0.83421000000000001</c:v>
                </c:pt>
                <c:pt idx="96">
                  <c:v>0.84211000000000003</c:v>
                </c:pt>
                <c:pt idx="97">
                  <c:v>0.85087999999999997</c:v>
                </c:pt>
                <c:pt idx="98">
                  <c:v>0.85931999999999997</c:v>
                </c:pt>
                <c:pt idx="99">
                  <c:v>0.86841999999999997</c:v>
                </c:pt>
                <c:pt idx="100">
                  <c:v>0.87785000000000002</c:v>
                </c:pt>
                <c:pt idx="101">
                  <c:v>0.88639999999999997</c:v>
                </c:pt>
                <c:pt idx="102">
                  <c:v>0.89605000000000001</c:v>
                </c:pt>
                <c:pt idx="103">
                  <c:v>0.90285000000000004</c:v>
                </c:pt>
                <c:pt idx="104">
                  <c:v>0.91217000000000004</c:v>
                </c:pt>
                <c:pt idx="105">
                  <c:v>0.92071999999999998</c:v>
                </c:pt>
                <c:pt idx="106">
                  <c:v>0.93015000000000003</c:v>
                </c:pt>
                <c:pt idx="107">
                  <c:v>0.93925000000000003</c:v>
                </c:pt>
                <c:pt idx="108">
                  <c:v>0.94737000000000005</c:v>
                </c:pt>
                <c:pt idx="109">
                  <c:v>0.95669000000000004</c:v>
                </c:pt>
                <c:pt idx="110">
                  <c:v>0.96457999999999999</c:v>
                </c:pt>
                <c:pt idx="111">
                  <c:v>0.96797999999999995</c:v>
                </c:pt>
              </c:numCache>
            </c:numRef>
          </c:xVal>
          <c:yVal>
            <c:numRef>
              <c:f>Sheet1!$AQ$6:$AQ$117</c:f>
              <c:numCache>
                <c:formatCode>General</c:formatCode>
                <c:ptCount val="112"/>
                <c:pt idx="0">
                  <c:v>8.0800000000000004E-3</c:v>
                </c:pt>
                <c:pt idx="1">
                  <c:v>8.26E-3</c:v>
                </c:pt>
                <c:pt idx="2">
                  <c:v>0.10712000000000001</c:v>
                </c:pt>
                <c:pt idx="3">
                  <c:v>0.2132</c:v>
                </c:pt>
                <c:pt idx="4">
                  <c:v>0.28738999999999998</c:v>
                </c:pt>
                <c:pt idx="5">
                  <c:v>0.37052000000000002</c:v>
                </c:pt>
                <c:pt idx="6">
                  <c:v>0.44239000000000001</c:v>
                </c:pt>
                <c:pt idx="7">
                  <c:v>0.53091999999999995</c:v>
                </c:pt>
                <c:pt idx="8">
                  <c:v>0.58321000000000001</c:v>
                </c:pt>
                <c:pt idx="9">
                  <c:v>0.66629000000000005</c:v>
                </c:pt>
                <c:pt idx="10">
                  <c:v>0.74236999999999997</c:v>
                </c:pt>
                <c:pt idx="11">
                  <c:v>0.81960999999999995</c:v>
                </c:pt>
                <c:pt idx="12">
                  <c:v>0.9</c:v>
                </c:pt>
                <c:pt idx="13">
                  <c:v>0.96811000000000003</c:v>
                </c:pt>
                <c:pt idx="14">
                  <c:v>1.0519099999999999</c:v>
                </c:pt>
                <c:pt idx="15">
                  <c:v>1.11517</c:v>
                </c:pt>
                <c:pt idx="16">
                  <c:v>1.1859200000000001</c:v>
                </c:pt>
                <c:pt idx="17">
                  <c:v>1.2700199999999999</c:v>
                </c:pt>
                <c:pt idx="18">
                  <c:v>1.33832</c:v>
                </c:pt>
                <c:pt idx="19">
                  <c:v>1.41859</c:v>
                </c:pt>
                <c:pt idx="20">
                  <c:v>1.4825999999999999</c:v>
                </c:pt>
                <c:pt idx="21">
                  <c:v>1.5616099999999999</c:v>
                </c:pt>
                <c:pt idx="22">
                  <c:v>1.6277299999999999</c:v>
                </c:pt>
                <c:pt idx="23">
                  <c:v>1.7147399999999999</c:v>
                </c:pt>
                <c:pt idx="24">
                  <c:v>1.7909999999999999</c:v>
                </c:pt>
                <c:pt idx="25">
                  <c:v>1.8640000000000001</c:v>
                </c:pt>
                <c:pt idx="26">
                  <c:v>1.9417199999999999</c:v>
                </c:pt>
                <c:pt idx="27">
                  <c:v>2.00943</c:v>
                </c:pt>
                <c:pt idx="28">
                  <c:v>2.0880200000000002</c:v>
                </c:pt>
                <c:pt idx="29">
                  <c:v>2.1615700000000002</c:v>
                </c:pt>
                <c:pt idx="30">
                  <c:v>2.2417699999999998</c:v>
                </c:pt>
                <c:pt idx="31">
                  <c:v>2.3133599999999999</c:v>
                </c:pt>
                <c:pt idx="32">
                  <c:v>2.3819499999999998</c:v>
                </c:pt>
                <c:pt idx="33">
                  <c:v>2.4590900000000002</c:v>
                </c:pt>
                <c:pt idx="34">
                  <c:v>2.53132</c:v>
                </c:pt>
                <c:pt idx="35">
                  <c:v>2.6042399999999999</c:v>
                </c:pt>
                <c:pt idx="36">
                  <c:v>2.6784599999999998</c:v>
                </c:pt>
                <c:pt idx="37">
                  <c:v>2.7542300000000002</c:v>
                </c:pt>
                <c:pt idx="38">
                  <c:v>2.8353899999999999</c:v>
                </c:pt>
                <c:pt idx="39">
                  <c:v>2.8956200000000001</c:v>
                </c:pt>
                <c:pt idx="40">
                  <c:v>2.9761500000000001</c:v>
                </c:pt>
                <c:pt idx="41">
                  <c:v>3.0435699999999999</c:v>
                </c:pt>
                <c:pt idx="42">
                  <c:v>3.12357</c:v>
                </c:pt>
                <c:pt idx="43">
                  <c:v>3.20207</c:v>
                </c:pt>
                <c:pt idx="44">
                  <c:v>3.2661899999999999</c:v>
                </c:pt>
                <c:pt idx="45">
                  <c:v>3.3490000000000002</c:v>
                </c:pt>
                <c:pt idx="46">
                  <c:v>3.41858</c:v>
                </c:pt>
                <c:pt idx="47">
                  <c:v>3.496</c:v>
                </c:pt>
                <c:pt idx="48">
                  <c:v>3.5696099999999999</c:v>
                </c:pt>
                <c:pt idx="49">
                  <c:v>3.64594</c:v>
                </c:pt>
                <c:pt idx="50">
                  <c:v>3.7303600000000001</c:v>
                </c:pt>
                <c:pt idx="51">
                  <c:v>3.7905500000000001</c:v>
                </c:pt>
                <c:pt idx="52">
                  <c:v>3.8712200000000001</c:v>
                </c:pt>
                <c:pt idx="53">
                  <c:v>3.9394200000000001</c:v>
                </c:pt>
                <c:pt idx="54">
                  <c:v>4.0158699999999996</c:v>
                </c:pt>
                <c:pt idx="55">
                  <c:v>4.0969800000000003</c:v>
                </c:pt>
                <c:pt idx="56">
                  <c:v>4.1634799999999998</c:v>
                </c:pt>
                <c:pt idx="57">
                  <c:v>4.2449000000000003</c:v>
                </c:pt>
                <c:pt idx="58">
                  <c:v>4.29826</c:v>
                </c:pt>
                <c:pt idx="59">
                  <c:v>4.3823699999999999</c:v>
                </c:pt>
                <c:pt idx="60">
                  <c:v>4.4508900000000002</c:v>
                </c:pt>
                <c:pt idx="61">
                  <c:v>4.52407</c:v>
                </c:pt>
                <c:pt idx="62">
                  <c:v>4.6028399999999996</c:v>
                </c:pt>
                <c:pt idx="63">
                  <c:v>4.6675800000000001</c:v>
                </c:pt>
                <c:pt idx="64">
                  <c:v>4.7450999999999999</c:v>
                </c:pt>
                <c:pt idx="65">
                  <c:v>4.8097200000000004</c:v>
                </c:pt>
                <c:pt idx="66">
                  <c:v>4.8814399999999996</c:v>
                </c:pt>
                <c:pt idx="67">
                  <c:v>4.9607900000000003</c:v>
                </c:pt>
                <c:pt idx="68">
                  <c:v>5.0192399999999999</c:v>
                </c:pt>
                <c:pt idx="69">
                  <c:v>5.1041400000000001</c:v>
                </c:pt>
                <c:pt idx="70">
                  <c:v>5.1638099999999998</c:v>
                </c:pt>
                <c:pt idx="71">
                  <c:v>5.2423400000000004</c:v>
                </c:pt>
                <c:pt idx="72">
                  <c:v>5.3072600000000003</c:v>
                </c:pt>
                <c:pt idx="73">
                  <c:v>5.3847199999999997</c:v>
                </c:pt>
                <c:pt idx="74">
                  <c:v>5.4664000000000001</c:v>
                </c:pt>
                <c:pt idx="75">
                  <c:v>5.5277099999999999</c:v>
                </c:pt>
                <c:pt idx="76">
                  <c:v>5.6094299999999997</c:v>
                </c:pt>
                <c:pt idx="77">
                  <c:v>5.6629399999999999</c:v>
                </c:pt>
                <c:pt idx="78">
                  <c:v>5.7437399999999998</c:v>
                </c:pt>
                <c:pt idx="79">
                  <c:v>5.8148999999999997</c:v>
                </c:pt>
                <c:pt idx="80">
                  <c:v>5.8853799999999996</c:v>
                </c:pt>
                <c:pt idx="81">
                  <c:v>5.9598000000000004</c:v>
                </c:pt>
                <c:pt idx="82">
                  <c:v>6.0266599999999997</c:v>
                </c:pt>
                <c:pt idx="83">
                  <c:v>6.0996300000000003</c:v>
                </c:pt>
                <c:pt idx="84">
                  <c:v>6.1577999999999999</c:v>
                </c:pt>
                <c:pt idx="85">
                  <c:v>6.2357800000000001</c:v>
                </c:pt>
                <c:pt idx="86">
                  <c:v>6.30945</c:v>
                </c:pt>
                <c:pt idx="87">
                  <c:v>6.3769799999999996</c:v>
                </c:pt>
                <c:pt idx="88">
                  <c:v>6.4532800000000003</c:v>
                </c:pt>
                <c:pt idx="89">
                  <c:v>6.5084299999999997</c:v>
                </c:pt>
                <c:pt idx="90">
                  <c:v>6.58188</c:v>
                </c:pt>
                <c:pt idx="91">
                  <c:v>6.6522800000000002</c:v>
                </c:pt>
                <c:pt idx="92">
                  <c:v>6.7204199999999998</c:v>
                </c:pt>
                <c:pt idx="93">
                  <c:v>6.7902800000000001</c:v>
                </c:pt>
                <c:pt idx="94">
                  <c:v>6.8585700000000003</c:v>
                </c:pt>
                <c:pt idx="95">
                  <c:v>6.9285199999999998</c:v>
                </c:pt>
                <c:pt idx="96">
                  <c:v>6.9889099999999997</c:v>
                </c:pt>
                <c:pt idx="97">
                  <c:v>7.0544700000000002</c:v>
                </c:pt>
                <c:pt idx="98">
                  <c:v>7.1176399999999997</c:v>
                </c:pt>
                <c:pt idx="99">
                  <c:v>7.1732199999999997</c:v>
                </c:pt>
                <c:pt idx="100">
                  <c:v>7.2304000000000004</c:v>
                </c:pt>
                <c:pt idx="101">
                  <c:v>7.2489800000000004</c:v>
                </c:pt>
                <c:pt idx="102">
                  <c:v>7.2769300000000001</c:v>
                </c:pt>
                <c:pt idx="103">
                  <c:v>7.2545200000000003</c:v>
                </c:pt>
                <c:pt idx="104">
                  <c:v>7.2975500000000002</c:v>
                </c:pt>
                <c:pt idx="105">
                  <c:v>7.3221299999999996</c:v>
                </c:pt>
                <c:pt idx="106">
                  <c:v>7.3608700000000002</c:v>
                </c:pt>
                <c:pt idx="107">
                  <c:v>7.4121699999999997</c:v>
                </c:pt>
                <c:pt idx="108">
                  <c:v>7.3715599999999997</c:v>
                </c:pt>
                <c:pt idx="109">
                  <c:v>7.359</c:v>
                </c:pt>
                <c:pt idx="110">
                  <c:v>4.9527000000000001</c:v>
                </c:pt>
                <c:pt idx="111">
                  <c:v>0.65463000000000005</c:v>
                </c:pt>
              </c:numCache>
            </c:numRef>
          </c:yVal>
          <c:smooth val="0"/>
          <c:extLst>
            <c:ext xmlns:c16="http://schemas.microsoft.com/office/drawing/2014/chart" uri="{C3380CC4-5D6E-409C-BE32-E72D297353CC}">
              <c16:uniqueId val="{0000000C-3F5B-4D74-A061-32C7936AD8A7}"/>
            </c:ext>
          </c:extLst>
        </c:ser>
        <c:ser>
          <c:idx val="14"/>
          <c:order val="13"/>
          <c:spPr>
            <a:ln w="19050" cap="rnd">
              <a:solidFill>
                <a:schemeClr val="accent1"/>
              </a:solidFill>
              <a:round/>
            </a:ln>
            <a:effectLst/>
          </c:spPr>
          <c:marker>
            <c:symbol val="none"/>
          </c:marker>
          <c:xVal>
            <c:numRef>
              <c:f>Sheet1!$AS$6:$AS$133</c:f>
              <c:numCache>
                <c:formatCode>General</c:formatCode>
                <c:ptCount val="128"/>
                <c:pt idx="0">
                  <c:v>0</c:v>
                </c:pt>
                <c:pt idx="1">
                  <c:v>1.2099999999999999E-3</c:v>
                </c:pt>
                <c:pt idx="2">
                  <c:v>1.634E-2</c:v>
                </c:pt>
                <c:pt idx="3">
                  <c:v>2.6100000000000002E-2</c:v>
                </c:pt>
                <c:pt idx="4">
                  <c:v>3.4979999999999997E-2</c:v>
                </c:pt>
                <c:pt idx="5">
                  <c:v>4.3749999999999997E-2</c:v>
                </c:pt>
                <c:pt idx="6">
                  <c:v>5.2519999999999997E-2</c:v>
                </c:pt>
                <c:pt idx="7">
                  <c:v>6.1510000000000002E-2</c:v>
                </c:pt>
                <c:pt idx="8">
                  <c:v>7.0389999999999994E-2</c:v>
                </c:pt>
                <c:pt idx="9">
                  <c:v>7.9930000000000001E-2</c:v>
                </c:pt>
                <c:pt idx="10">
                  <c:v>8.7279999999999996E-2</c:v>
                </c:pt>
                <c:pt idx="11">
                  <c:v>9.6930000000000002E-2</c:v>
                </c:pt>
                <c:pt idx="12">
                  <c:v>0.10503999999999999</c:v>
                </c:pt>
                <c:pt idx="13">
                  <c:v>0.11414000000000001</c:v>
                </c:pt>
                <c:pt idx="14">
                  <c:v>0.12346</c:v>
                </c:pt>
                <c:pt idx="15">
                  <c:v>0.13213</c:v>
                </c:pt>
                <c:pt idx="16">
                  <c:v>0.14144999999999999</c:v>
                </c:pt>
                <c:pt idx="17">
                  <c:v>0.14901</c:v>
                </c:pt>
                <c:pt idx="18">
                  <c:v>0.15734999999999999</c:v>
                </c:pt>
                <c:pt idx="19">
                  <c:v>0.16711000000000001</c:v>
                </c:pt>
                <c:pt idx="20">
                  <c:v>0.17555000000000001</c:v>
                </c:pt>
                <c:pt idx="21">
                  <c:v>0.1852</c:v>
                </c:pt>
                <c:pt idx="22">
                  <c:v>0.19287000000000001</c:v>
                </c:pt>
                <c:pt idx="23">
                  <c:v>0.20263</c:v>
                </c:pt>
                <c:pt idx="24">
                  <c:v>0.20998</c:v>
                </c:pt>
                <c:pt idx="25">
                  <c:v>0.21940999999999999</c:v>
                </c:pt>
                <c:pt idx="26">
                  <c:v>0.22839999999999999</c:v>
                </c:pt>
                <c:pt idx="27">
                  <c:v>0.23738999999999999</c:v>
                </c:pt>
                <c:pt idx="28">
                  <c:v>0.24682000000000001</c:v>
                </c:pt>
                <c:pt idx="29">
                  <c:v>0.25406000000000001</c:v>
                </c:pt>
                <c:pt idx="30">
                  <c:v>0.26305000000000001</c:v>
                </c:pt>
                <c:pt idx="31">
                  <c:v>0.27237</c:v>
                </c:pt>
                <c:pt idx="32">
                  <c:v>0.28081</c:v>
                </c:pt>
                <c:pt idx="33">
                  <c:v>0.29024</c:v>
                </c:pt>
                <c:pt idx="34">
                  <c:v>0.29846</c:v>
                </c:pt>
                <c:pt idx="35">
                  <c:v>0.30757000000000001</c:v>
                </c:pt>
                <c:pt idx="36">
                  <c:v>0.31546000000000002</c:v>
                </c:pt>
                <c:pt idx="37">
                  <c:v>0.32423000000000002</c:v>
                </c:pt>
                <c:pt idx="38">
                  <c:v>0.33333000000000002</c:v>
                </c:pt>
                <c:pt idx="39">
                  <c:v>0.34254000000000001</c:v>
                </c:pt>
                <c:pt idx="40">
                  <c:v>0.35186000000000001</c:v>
                </c:pt>
                <c:pt idx="41">
                  <c:v>0.35943000000000003</c:v>
                </c:pt>
                <c:pt idx="42">
                  <c:v>0.36941000000000002</c:v>
                </c:pt>
                <c:pt idx="43">
                  <c:v>0.37663999999999997</c:v>
                </c:pt>
                <c:pt idx="44">
                  <c:v>0.38618000000000002</c:v>
                </c:pt>
                <c:pt idx="45">
                  <c:v>0.39484999999999998</c:v>
                </c:pt>
                <c:pt idx="46">
                  <c:v>0.40383999999999998</c:v>
                </c:pt>
                <c:pt idx="47">
                  <c:v>0.41316000000000003</c:v>
                </c:pt>
                <c:pt idx="48">
                  <c:v>0.42093999999999998</c:v>
                </c:pt>
                <c:pt idx="49">
                  <c:v>0.42960999999999999</c:v>
                </c:pt>
                <c:pt idx="50">
                  <c:v>0.43870999999999999</c:v>
                </c:pt>
                <c:pt idx="51">
                  <c:v>0.44769999999999999</c:v>
                </c:pt>
                <c:pt idx="52">
                  <c:v>0.45712999999999998</c:v>
                </c:pt>
                <c:pt idx="53">
                  <c:v>0.46479999999999999</c:v>
                </c:pt>
                <c:pt idx="54">
                  <c:v>0.47466999999999998</c:v>
                </c:pt>
                <c:pt idx="55">
                  <c:v>0.48191000000000001</c:v>
                </c:pt>
                <c:pt idx="56">
                  <c:v>0.49145</c:v>
                </c:pt>
                <c:pt idx="57">
                  <c:v>0.50022</c:v>
                </c:pt>
                <c:pt idx="58">
                  <c:v>0.50899000000000005</c:v>
                </c:pt>
                <c:pt idx="59">
                  <c:v>0.51863999999999999</c:v>
                </c:pt>
                <c:pt idx="60">
                  <c:v>0.52598999999999996</c:v>
                </c:pt>
                <c:pt idx="61">
                  <c:v>0.53542000000000001</c:v>
                </c:pt>
                <c:pt idx="62">
                  <c:v>0.54374999999999996</c:v>
                </c:pt>
                <c:pt idx="63">
                  <c:v>0.55274000000000001</c:v>
                </c:pt>
                <c:pt idx="64">
                  <c:v>0.56206</c:v>
                </c:pt>
                <c:pt idx="65">
                  <c:v>0.57060999999999995</c:v>
                </c:pt>
                <c:pt idx="66">
                  <c:v>0.57992999999999995</c:v>
                </c:pt>
                <c:pt idx="67">
                  <c:v>0.58772000000000002</c:v>
                </c:pt>
                <c:pt idx="68">
                  <c:v>0.59604999999999997</c:v>
                </c:pt>
                <c:pt idx="69">
                  <c:v>0.60580999999999996</c:v>
                </c:pt>
                <c:pt idx="70">
                  <c:v>0.61414000000000002</c:v>
                </c:pt>
                <c:pt idx="71">
                  <c:v>0.62378999999999996</c:v>
                </c:pt>
                <c:pt idx="72">
                  <c:v>0.63136000000000003</c:v>
                </c:pt>
                <c:pt idx="73">
                  <c:v>0.64100999999999997</c:v>
                </c:pt>
                <c:pt idx="74">
                  <c:v>0.64878999999999998</c:v>
                </c:pt>
                <c:pt idx="75">
                  <c:v>0.65788999999999997</c:v>
                </c:pt>
                <c:pt idx="76">
                  <c:v>0.66710999999999998</c:v>
                </c:pt>
                <c:pt idx="77">
                  <c:v>0.67610000000000003</c:v>
                </c:pt>
                <c:pt idx="78">
                  <c:v>0.68542000000000003</c:v>
                </c:pt>
                <c:pt idx="79">
                  <c:v>0.69276000000000004</c:v>
                </c:pt>
                <c:pt idx="80">
                  <c:v>0.70132000000000005</c:v>
                </c:pt>
                <c:pt idx="81">
                  <c:v>0.71064000000000005</c:v>
                </c:pt>
                <c:pt idx="82">
                  <c:v>0.71952000000000005</c:v>
                </c:pt>
                <c:pt idx="83">
                  <c:v>0.72884000000000004</c:v>
                </c:pt>
                <c:pt idx="84">
                  <c:v>0.73716999999999999</c:v>
                </c:pt>
                <c:pt idx="85">
                  <c:v>0.74626999999999999</c:v>
                </c:pt>
                <c:pt idx="86">
                  <c:v>0.75395000000000001</c:v>
                </c:pt>
                <c:pt idx="87">
                  <c:v>0.76293999999999995</c:v>
                </c:pt>
                <c:pt idx="88">
                  <c:v>0.77193000000000001</c:v>
                </c:pt>
                <c:pt idx="89">
                  <c:v>0.78103</c:v>
                </c:pt>
                <c:pt idx="90">
                  <c:v>0.79056999999999999</c:v>
                </c:pt>
                <c:pt idx="91">
                  <c:v>0.79803000000000002</c:v>
                </c:pt>
                <c:pt idx="92">
                  <c:v>0.80767999999999995</c:v>
                </c:pt>
                <c:pt idx="93">
                  <c:v>0.81535000000000002</c:v>
                </c:pt>
                <c:pt idx="94">
                  <c:v>0.82489000000000001</c:v>
                </c:pt>
                <c:pt idx="95">
                  <c:v>0.83343999999999996</c:v>
                </c:pt>
                <c:pt idx="96">
                  <c:v>0.84265000000000001</c:v>
                </c:pt>
                <c:pt idx="97">
                  <c:v>0.85185999999999995</c:v>
                </c:pt>
                <c:pt idx="98">
                  <c:v>0.85931999999999997</c:v>
                </c:pt>
                <c:pt idx="99">
                  <c:v>0.86831000000000003</c:v>
                </c:pt>
                <c:pt idx="100">
                  <c:v>0.87719000000000003</c:v>
                </c:pt>
                <c:pt idx="101">
                  <c:v>0.88629000000000002</c:v>
                </c:pt>
                <c:pt idx="102">
                  <c:v>0.89583000000000002</c:v>
                </c:pt>
                <c:pt idx="103">
                  <c:v>0.90361999999999998</c:v>
                </c:pt>
                <c:pt idx="104">
                  <c:v>0.91349000000000002</c:v>
                </c:pt>
                <c:pt idx="105">
                  <c:v>0.92049999999999998</c:v>
                </c:pt>
                <c:pt idx="106">
                  <c:v>0.92993000000000003</c:v>
                </c:pt>
                <c:pt idx="107">
                  <c:v>0.93859999999999999</c:v>
                </c:pt>
                <c:pt idx="108">
                  <c:v>0.94747999999999999</c:v>
                </c:pt>
                <c:pt idx="109">
                  <c:v>0.95723999999999998</c:v>
                </c:pt>
                <c:pt idx="110">
                  <c:v>0.96469000000000005</c:v>
                </c:pt>
                <c:pt idx="111">
                  <c:v>0.97389999999999999</c:v>
                </c:pt>
                <c:pt idx="112">
                  <c:v>0.98246</c:v>
                </c:pt>
                <c:pt idx="113">
                  <c:v>0.99134</c:v>
                </c:pt>
                <c:pt idx="114">
                  <c:v>1.0007699999999999</c:v>
                </c:pt>
                <c:pt idx="115">
                  <c:v>1.0091000000000001</c:v>
                </c:pt>
                <c:pt idx="116">
                  <c:v>1.01831</c:v>
                </c:pt>
                <c:pt idx="117">
                  <c:v>1.0263199999999999</c:v>
                </c:pt>
                <c:pt idx="118">
                  <c:v>1.03454</c:v>
                </c:pt>
                <c:pt idx="119">
                  <c:v>1.0444100000000001</c:v>
                </c:pt>
                <c:pt idx="120">
                  <c:v>1.05274</c:v>
                </c:pt>
                <c:pt idx="121">
                  <c:v>1.0625</c:v>
                </c:pt>
                <c:pt idx="122">
                  <c:v>1.06996</c:v>
                </c:pt>
                <c:pt idx="123">
                  <c:v>1.07982</c:v>
                </c:pt>
                <c:pt idx="124">
                  <c:v>1.08728</c:v>
                </c:pt>
                <c:pt idx="125">
                  <c:v>1.0963799999999999</c:v>
                </c:pt>
                <c:pt idx="126">
                  <c:v>1.1056999999999999</c:v>
                </c:pt>
                <c:pt idx="127">
                  <c:v>1.1125</c:v>
                </c:pt>
              </c:numCache>
            </c:numRef>
          </c:xVal>
          <c:yVal>
            <c:numRef>
              <c:f>Sheet1!$AT$6:$AT$133</c:f>
              <c:numCache>
                <c:formatCode>General</c:formatCode>
                <c:ptCount val="128"/>
                <c:pt idx="0">
                  <c:v>3.14E-3</c:v>
                </c:pt>
                <c:pt idx="1">
                  <c:v>3.13E-3</c:v>
                </c:pt>
                <c:pt idx="2">
                  <c:v>0.1</c:v>
                </c:pt>
                <c:pt idx="3">
                  <c:v>0.20510999999999999</c:v>
                </c:pt>
                <c:pt idx="4">
                  <c:v>0.27009</c:v>
                </c:pt>
                <c:pt idx="5">
                  <c:v>0.35447000000000001</c:v>
                </c:pt>
                <c:pt idx="6">
                  <c:v>0.41887000000000002</c:v>
                </c:pt>
                <c:pt idx="7">
                  <c:v>0.49454999999999999</c:v>
                </c:pt>
                <c:pt idx="8">
                  <c:v>0.56174999999999997</c:v>
                </c:pt>
                <c:pt idx="9">
                  <c:v>0.64122999999999997</c:v>
                </c:pt>
                <c:pt idx="10">
                  <c:v>0.70247000000000004</c:v>
                </c:pt>
                <c:pt idx="11">
                  <c:v>0.78061000000000003</c:v>
                </c:pt>
                <c:pt idx="12">
                  <c:v>0.85065999999999997</c:v>
                </c:pt>
                <c:pt idx="13">
                  <c:v>0.92420999999999998</c:v>
                </c:pt>
                <c:pt idx="14">
                  <c:v>0.99980999999999998</c:v>
                </c:pt>
                <c:pt idx="15">
                  <c:v>1.06243</c:v>
                </c:pt>
                <c:pt idx="16">
                  <c:v>1.1397200000000001</c:v>
                </c:pt>
                <c:pt idx="17">
                  <c:v>1.21506</c:v>
                </c:pt>
                <c:pt idx="18">
                  <c:v>1.2840100000000001</c:v>
                </c:pt>
                <c:pt idx="19">
                  <c:v>1.36107</c:v>
                </c:pt>
                <c:pt idx="20">
                  <c:v>1.4297899999999999</c:v>
                </c:pt>
                <c:pt idx="21">
                  <c:v>1.5051300000000001</c:v>
                </c:pt>
                <c:pt idx="22">
                  <c:v>1.5690500000000001</c:v>
                </c:pt>
                <c:pt idx="23">
                  <c:v>1.6506400000000001</c:v>
                </c:pt>
                <c:pt idx="24">
                  <c:v>1.71563</c:v>
                </c:pt>
                <c:pt idx="25">
                  <c:v>1.78982</c:v>
                </c:pt>
                <c:pt idx="26">
                  <c:v>1.8621799999999999</c:v>
                </c:pt>
                <c:pt idx="27">
                  <c:v>1.9302699999999999</c:v>
                </c:pt>
                <c:pt idx="28">
                  <c:v>2.0039600000000002</c:v>
                </c:pt>
                <c:pt idx="29">
                  <c:v>2.0599400000000001</c:v>
                </c:pt>
                <c:pt idx="30">
                  <c:v>2.1227100000000001</c:v>
                </c:pt>
                <c:pt idx="31">
                  <c:v>2.2045499999999998</c:v>
                </c:pt>
                <c:pt idx="32">
                  <c:v>2.2657099999999999</c:v>
                </c:pt>
                <c:pt idx="33">
                  <c:v>2.3398300000000001</c:v>
                </c:pt>
                <c:pt idx="34">
                  <c:v>2.4008699999999998</c:v>
                </c:pt>
                <c:pt idx="35">
                  <c:v>2.4712200000000002</c:v>
                </c:pt>
                <c:pt idx="36">
                  <c:v>2.5449000000000002</c:v>
                </c:pt>
                <c:pt idx="37">
                  <c:v>2.6128399999999998</c:v>
                </c:pt>
                <c:pt idx="38">
                  <c:v>2.6884000000000001</c:v>
                </c:pt>
                <c:pt idx="39">
                  <c:v>2.7469700000000001</c:v>
                </c:pt>
                <c:pt idx="40">
                  <c:v>2.82978</c:v>
                </c:pt>
                <c:pt idx="41">
                  <c:v>2.8881199999999998</c:v>
                </c:pt>
                <c:pt idx="42">
                  <c:v>2.9689999999999999</c:v>
                </c:pt>
                <c:pt idx="43">
                  <c:v>3.0350899999999998</c:v>
                </c:pt>
                <c:pt idx="44">
                  <c:v>3.10717</c:v>
                </c:pt>
                <c:pt idx="45">
                  <c:v>3.1798700000000002</c:v>
                </c:pt>
                <c:pt idx="46">
                  <c:v>3.2403499999999998</c:v>
                </c:pt>
                <c:pt idx="47">
                  <c:v>3.32097</c:v>
                </c:pt>
                <c:pt idx="48">
                  <c:v>3.3921700000000001</c:v>
                </c:pt>
                <c:pt idx="49">
                  <c:v>3.4582700000000002</c:v>
                </c:pt>
                <c:pt idx="50">
                  <c:v>3.5356200000000002</c:v>
                </c:pt>
                <c:pt idx="51">
                  <c:v>3.5925099999999999</c:v>
                </c:pt>
                <c:pt idx="52">
                  <c:v>3.6777899999999999</c:v>
                </c:pt>
                <c:pt idx="53">
                  <c:v>3.7294</c:v>
                </c:pt>
                <c:pt idx="54">
                  <c:v>3.8078500000000002</c:v>
                </c:pt>
                <c:pt idx="55">
                  <c:v>3.87175</c:v>
                </c:pt>
                <c:pt idx="56">
                  <c:v>3.9443600000000001</c:v>
                </c:pt>
                <c:pt idx="57">
                  <c:v>4.0148200000000003</c:v>
                </c:pt>
                <c:pt idx="58">
                  <c:v>4.0749000000000004</c:v>
                </c:pt>
                <c:pt idx="59">
                  <c:v>4.1501999999999999</c:v>
                </c:pt>
                <c:pt idx="60">
                  <c:v>4.2044699999999997</c:v>
                </c:pt>
                <c:pt idx="61">
                  <c:v>4.2792700000000004</c:v>
                </c:pt>
                <c:pt idx="62">
                  <c:v>4.3427800000000003</c:v>
                </c:pt>
                <c:pt idx="63">
                  <c:v>4.4157299999999999</c:v>
                </c:pt>
                <c:pt idx="64">
                  <c:v>4.4865599999999999</c:v>
                </c:pt>
                <c:pt idx="65">
                  <c:v>4.5478100000000001</c:v>
                </c:pt>
                <c:pt idx="66">
                  <c:v>4.6184500000000002</c:v>
                </c:pt>
                <c:pt idx="67">
                  <c:v>4.6832599999999998</c:v>
                </c:pt>
                <c:pt idx="68">
                  <c:v>4.7480599999999997</c:v>
                </c:pt>
                <c:pt idx="69">
                  <c:v>4.8267499999999997</c:v>
                </c:pt>
                <c:pt idx="70">
                  <c:v>4.8792299999999997</c:v>
                </c:pt>
                <c:pt idx="71">
                  <c:v>4.9534900000000004</c:v>
                </c:pt>
                <c:pt idx="72">
                  <c:v>5.0154699999999997</c:v>
                </c:pt>
                <c:pt idx="73">
                  <c:v>5.0839699999999999</c:v>
                </c:pt>
                <c:pt idx="74">
                  <c:v>5.1578799999999996</c:v>
                </c:pt>
                <c:pt idx="75">
                  <c:v>5.2214799999999997</c:v>
                </c:pt>
                <c:pt idx="76">
                  <c:v>5.2950699999999999</c:v>
                </c:pt>
                <c:pt idx="77">
                  <c:v>5.35473</c:v>
                </c:pt>
                <c:pt idx="78">
                  <c:v>5.4301599999999999</c:v>
                </c:pt>
                <c:pt idx="79">
                  <c:v>5.4865399999999998</c:v>
                </c:pt>
                <c:pt idx="80">
                  <c:v>5.5580299999999996</c:v>
                </c:pt>
                <c:pt idx="81">
                  <c:v>5.6303099999999997</c:v>
                </c:pt>
                <c:pt idx="82">
                  <c:v>5.6952199999999999</c:v>
                </c:pt>
                <c:pt idx="83">
                  <c:v>5.7633000000000001</c:v>
                </c:pt>
                <c:pt idx="84">
                  <c:v>5.8242399999999996</c:v>
                </c:pt>
                <c:pt idx="85">
                  <c:v>5.8891</c:v>
                </c:pt>
                <c:pt idx="86">
                  <c:v>5.9563300000000003</c:v>
                </c:pt>
                <c:pt idx="87">
                  <c:v>6.0237699999999998</c:v>
                </c:pt>
                <c:pt idx="88">
                  <c:v>6.0874800000000002</c:v>
                </c:pt>
                <c:pt idx="89">
                  <c:v>6.14947</c:v>
                </c:pt>
                <c:pt idx="90">
                  <c:v>6.2264699999999999</c:v>
                </c:pt>
                <c:pt idx="91">
                  <c:v>6.2785000000000002</c:v>
                </c:pt>
                <c:pt idx="92">
                  <c:v>6.3482500000000002</c:v>
                </c:pt>
                <c:pt idx="93">
                  <c:v>6.4050900000000004</c:v>
                </c:pt>
                <c:pt idx="94">
                  <c:v>6.4813900000000002</c:v>
                </c:pt>
                <c:pt idx="95">
                  <c:v>6.5405699999999998</c:v>
                </c:pt>
                <c:pt idx="96">
                  <c:v>6.5720900000000002</c:v>
                </c:pt>
                <c:pt idx="97">
                  <c:v>6.6448600000000004</c:v>
                </c:pt>
                <c:pt idx="98">
                  <c:v>6.7033199999999997</c:v>
                </c:pt>
                <c:pt idx="99">
                  <c:v>6.7599600000000004</c:v>
                </c:pt>
                <c:pt idx="100">
                  <c:v>6.8189299999999999</c:v>
                </c:pt>
                <c:pt idx="101">
                  <c:v>6.8668500000000003</c:v>
                </c:pt>
                <c:pt idx="102">
                  <c:v>6.9339399999999998</c:v>
                </c:pt>
                <c:pt idx="103">
                  <c:v>6.9850399999999997</c:v>
                </c:pt>
                <c:pt idx="104">
                  <c:v>7.05002</c:v>
                </c:pt>
                <c:pt idx="105">
                  <c:v>7.1043599999999998</c:v>
                </c:pt>
                <c:pt idx="106">
                  <c:v>7.1634500000000001</c:v>
                </c:pt>
                <c:pt idx="107">
                  <c:v>7.2284100000000002</c:v>
                </c:pt>
                <c:pt idx="108">
                  <c:v>7.2730399999999999</c:v>
                </c:pt>
                <c:pt idx="109">
                  <c:v>7.3460200000000002</c:v>
                </c:pt>
                <c:pt idx="110">
                  <c:v>7.3929600000000004</c:v>
                </c:pt>
                <c:pt idx="111">
                  <c:v>7.4465700000000004</c:v>
                </c:pt>
                <c:pt idx="112">
                  <c:v>7.5032399999999999</c:v>
                </c:pt>
                <c:pt idx="113">
                  <c:v>7.5534299999999996</c:v>
                </c:pt>
                <c:pt idx="114">
                  <c:v>7.6155900000000001</c:v>
                </c:pt>
                <c:pt idx="115">
                  <c:v>7.6577500000000001</c:v>
                </c:pt>
                <c:pt idx="116">
                  <c:v>7.7103900000000003</c:v>
                </c:pt>
                <c:pt idx="117">
                  <c:v>7.766</c:v>
                </c:pt>
                <c:pt idx="118">
                  <c:v>7.8110999999999997</c:v>
                </c:pt>
                <c:pt idx="119">
                  <c:v>7.8788</c:v>
                </c:pt>
                <c:pt idx="120">
                  <c:v>7.9223699999999999</c:v>
                </c:pt>
                <c:pt idx="121">
                  <c:v>7.97689</c:v>
                </c:pt>
                <c:pt idx="122">
                  <c:v>8.0191499999999998</c:v>
                </c:pt>
                <c:pt idx="123">
                  <c:v>8.0768699999999995</c:v>
                </c:pt>
                <c:pt idx="124">
                  <c:v>8.1320099999999993</c:v>
                </c:pt>
                <c:pt idx="125">
                  <c:v>8.1689299999999996</c:v>
                </c:pt>
                <c:pt idx="126">
                  <c:v>8.2215299999999996</c:v>
                </c:pt>
                <c:pt idx="127">
                  <c:v>0.61121999999999999</c:v>
                </c:pt>
              </c:numCache>
            </c:numRef>
          </c:yVal>
          <c:smooth val="0"/>
          <c:extLst>
            <c:ext xmlns:c16="http://schemas.microsoft.com/office/drawing/2014/chart" uri="{C3380CC4-5D6E-409C-BE32-E72D297353CC}">
              <c16:uniqueId val="{0000000D-3F5B-4D74-A061-32C7936AD8A7}"/>
            </c:ext>
          </c:extLst>
        </c:ser>
        <c:ser>
          <c:idx val="15"/>
          <c:order val="14"/>
          <c:spPr>
            <a:ln w="19050" cap="rnd">
              <a:solidFill>
                <a:schemeClr val="accent1"/>
              </a:solidFill>
              <a:round/>
            </a:ln>
            <a:effectLst/>
          </c:spPr>
          <c:marker>
            <c:symbol val="none"/>
          </c:marker>
          <c:xVal>
            <c:numRef>
              <c:f>Sheet1!$BI$7:$BI$582</c:f>
              <c:numCache>
                <c:formatCode>General</c:formatCode>
                <c:ptCount val="576"/>
                <c:pt idx="0">
                  <c:v>0</c:v>
                </c:pt>
                <c:pt idx="1">
                  <c:v>0</c:v>
                </c:pt>
                <c:pt idx="2">
                  <c:v>2.2000000000000001E-4</c:v>
                </c:pt>
                <c:pt idx="3">
                  <c:v>2.0799999999999998E-3</c:v>
                </c:pt>
                <c:pt idx="4">
                  <c:v>8.1099999999999992E-3</c:v>
                </c:pt>
                <c:pt idx="5">
                  <c:v>8.77E-3</c:v>
                </c:pt>
                <c:pt idx="6">
                  <c:v>9.8700000000000003E-3</c:v>
                </c:pt>
                <c:pt idx="7">
                  <c:v>1.239E-2</c:v>
                </c:pt>
                <c:pt idx="8">
                  <c:v>1.404E-2</c:v>
                </c:pt>
                <c:pt idx="9">
                  <c:v>1.546E-2</c:v>
                </c:pt>
                <c:pt idx="10">
                  <c:v>1.8419999999999999E-2</c:v>
                </c:pt>
                <c:pt idx="11">
                  <c:v>1.9630000000000002E-2</c:v>
                </c:pt>
                <c:pt idx="12">
                  <c:v>2.0719999999999999E-2</c:v>
                </c:pt>
                <c:pt idx="13">
                  <c:v>2.1930000000000002E-2</c:v>
                </c:pt>
                <c:pt idx="14">
                  <c:v>2.3900000000000001E-2</c:v>
                </c:pt>
                <c:pt idx="15">
                  <c:v>2.8289999999999999E-2</c:v>
                </c:pt>
                <c:pt idx="16">
                  <c:v>2.8510000000000001E-2</c:v>
                </c:pt>
                <c:pt idx="17">
                  <c:v>2.9170000000000001E-2</c:v>
                </c:pt>
                <c:pt idx="18">
                  <c:v>3.0810000000000001E-2</c:v>
                </c:pt>
                <c:pt idx="19">
                  <c:v>3.3550000000000003E-2</c:v>
                </c:pt>
                <c:pt idx="20">
                  <c:v>3.4979999999999997E-2</c:v>
                </c:pt>
                <c:pt idx="21">
                  <c:v>3.662E-2</c:v>
                </c:pt>
                <c:pt idx="22">
                  <c:v>3.9579999999999997E-2</c:v>
                </c:pt>
                <c:pt idx="23">
                  <c:v>4.0570000000000002E-2</c:v>
                </c:pt>
                <c:pt idx="24">
                  <c:v>4.1669999999999999E-2</c:v>
                </c:pt>
                <c:pt idx="25">
                  <c:v>4.2979999999999997E-2</c:v>
                </c:pt>
                <c:pt idx="26">
                  <c:v>4.5179999999999998E-2</c:v>
                </c:pt>
                <c:pt idx="27">
                  <c:v>4.9779999999999998E-2</c:v>
                </c:pt>
                <c:pt idx="28">
                  <c:v>4.9779999999999998E-2</c:v>
                </c:pt>
                <c:pt idx="29">
                  <c:v>5.0220000000000001E-2</c:v>
                </c:pt>
                <c:pt idx="30">
                  <c:v>5.1540000000000002E-2</c:v>
                </c:pt>
                <c:pt idx="31">
                  <c:v>5.4170000000000003E-2</c:v>
                </c:pt>
                <c:pt idx="32">
                  <c:v>5.6140000000000002E-2</c:v>
                </c:pt>
                <c:pt idx="33">
                  <c:v>5.7889999999999997E-2</c:v>
                </c:pt>
                <c:pt idx="34">
                  <c:v>6.053E-2</c:v>
                </c:pt>
                <c:pt idx="35">
                  <c:v>6.1400000000000003E-2</c:v>
                </c:pt>
                <c:pt idx="36">
                  <c:v>6.2719999999999998E-2</c:v>
                </c:pt>
                <c:pt idx="37">
                  <c:v>6.404E-2</c:v>
                </c:pt>
                <c:pt idx="38">
                  <c:v>6.6449999999999995E-2</c:v>
                </c:pt>
                <c:pt idx="39">
                  <c:v>7.0290000000000005E-2</c:v>
                </c:pt>
                <c:pt idx="40">
                  <c:v>7.0290000000000005E-2</c:v>
                </c:pt>
                <c:pt idx="41">
                  <c:v>7.1050000000000002E-2</c:v>
                </c:pt>
                <c:pt idx="42">
                  <c:v>7.2700000000000001E-2</c:v>
                </c:pt>
                <c:pt idx="43">
                  <c:v>7.5660000000000005E-2</c:v>
                </c:pt>
                <c:pt idx="44">
                  <c:v>7.7079999999999996E-2</c:v>
                </c:pt>
                <c:pt idx="45">
                  <c:v>7.8839999999999993E-2</c:v>
                </c:pt>
                <c:pt idx="46">
                  <c:v>8.158E-2</c:v>
                </c:pt>
                <c:pt idx="47">
                  <c:v>8.2570000000000005E-2</c:v>
                </c:pt>
                <c:pt idx="48">
                  <c:v>8.3769999999999997E-2</c:v>
                </c:pt>
                <c:pt idx="49">
                  <c:v>8.5199999999999998E-2</c:v>
                </c:pt>
                <c:pt idx="50">
                  <c:v>8.7720000000000006E-2</c:v>
                </c:pt>
                <c:pt idx="51">
                  <c:v>9.1230000000000006E-2</c:v>
                </c:pt>
                <c:pt idx="52">
                  <c:v>9.1340000000000005E-2</c:v>
                </c:pt>
                <c:pt idx="53">
                  <c:v>9.2109999999999997E-2</c:v>
                </c:pt>
                <c:pt idx="54">
                  <c:v>9.3969999999999998E-2</c:v>
                </c:pt>
                <c:pt idx="55">
                  <c:v>9.6710000000000004E-2</c:v>
                </c:pt>
                <c:pt idx="56">
                  <c:v>9.8250000000000004E-2</c:v>
                </c:pt>
                <c:pt idx="57">
                  <c:v>0.10011</c:v>
                </c:pt>
                <c:pt idx="58">
                  <c:v>0.10274</c:v>
                </c:pt>
                <c:pt idx="59">
                  <c:v>0.10362</c:v>
                </c:pt>
                <c:pt idx="60">
                  <c:v>0.10471</c:v>
                </c:pt>
                <c:pt idx="61">
                  <c:v>0.10614</c:v>
                </c:pt>
                <c:pt idx="62">
                  <c:v>0.10921</c:v>
                </c:pt>
                <c:pt idx="63">
                  <c:v>0.11217000000000001</c:v>
                </c:pt>
                <c:pt idx="64">
                  <c:v>0.11228</c:v>
                </c:pt>
                <c:pt idx="65">
                  <c:v>0.11316</c:v>
                </c:pt>
                <c:pt idx="66">
                  <c:v>0.11502</c:v>
                </c:pt>
                <c:pt idx="67">
                  <c:v>0.11776</c:v>
                </c:pt>
                <c:pt idx="68">
                  <c:v>0.11919</c:v>
                </c:pt>
                <c:pt idx="69">
                  <c:v>0.12138</c:v>
                </c:pt>
                <c:pt idx="70">
                  <c:v>0.12357</c:v>
                </c:pt>
                <c:pt idx="71">
                  <c:v>0.12456</c:v>
                </c:pt>
                <c:pt idx="72">
                  <c:v>0.12565999999999999</c:v>
                </c:pt>
                <c:pt idx="73">
                  <c:v>0.12719</c:v>
                </c:pt>
                <c:pt idx="74">
                  <c:v>0.13037000000000001</c:v>
                </c:pt>
                <c:pt idx="75">
                  <c:v>0.13311000000000001</c:v>
                </c:pt>
                <c:pt idx="76">
                  <c:v>0.13311000000000001</c:v>
                </c:pt>
                <c:pt idx="77">
                  <c:v>0.1341</c:v>
                </c:pt>
                <c:pt idx="78">
                  <c:v>0.13607</c:v>
                </c:pt>
                <c:pt idx="79">
                  <c:v>0.13871</c:v>
                </c:pt>
                <c:pt idx="80">
                  <c:v>0.14035</c:v>
                </c:pt>
                <c:pt idx="81">
                  <c:v>0.14276</c:v>
                </c:pt>
                <c:pt idx="82">
                  <c:v>0.14441000000000001</c:v>
                </c:pt>
                <c:pt idx="83">
                  <c:v>0.14538999999999999</c:v>
                </c:pt>
                <c:pt idx="84">
                  <c:v>0.14671000000000001</c:v>
                </c:pt>
                <c:pt idx="85">
                  <c:v>0.14824999999999999</c:v>
                </c:pt>
                <c:pt idx="86">
                  <c:v>0.15185999999999999</c:v>
                </c:pt>
                <c:pt idx="87">
                  <c:v>0.15395</c:v>
                </c:pt>
                <c:pt idx="88">
                  <c:v>0.15417</c:v>
                </c:pt>
                <c:pt idx="89">
                  <c:v>0.15526000000000001</c:v>
                </c:pt>
                <c:pt idx="90">
                  <c:v>0.15756999999999999</c:v>
                </c:pt>
                <c:pt idx="91">
                  <c:v>0.15998000000000001</c:v>
                </c:pt>
                <c:pt idx="92">
                  <c:v>0.16106999999999999</c:v>
                </c:pt>
                <c:pt idx="93">
                  <c:v>0.16349</c:v>
                </c:pt>
                <c:pt idx="94">
                  <c:v>0.16546</c:v>
                </c:pt>
                <c:pt idx="95">
                  <c:v>0.16656000000000001</c:v>
                </c:pt>
                <c:pt idx="96">
                  <c:v>0.16775999999999999</c:v>
                </c:pt>
                <c:pt idx="97">
                  <c:v>0.16952</c:v>
                </c:pt>
                <c:pt idx="98">
                  <c:v>0.17357</c:v>
                </c:pt>
                <c:pt idx="99">
                  <c:v>0.17477999999999999</c:v>
                </c:pt>
                <c:pt idx="100">
                  <c:v>0.17510999999999999</c:v>
                </c:pt>
                <c:pt idx="101">
                  <c:v>0.17632</c:v>
                </c:pt>
                <c:pt idx="102">
                  <c:v>0.17862</c:v>
                </c:pt>
                <c:pt idx="103">
                  <c:v>0.18081</c:v>
                </c:pt>
                <c:pt idx="104">
                  <c:v>0.18212999999999999</c:v>
                </c:pt>
                <c:pt idx="105">
                  <c:v>0.18487000000000001</c:v>
                </c:pt>
                <c:pt idx="106">
                  <c:v>0.18640000000000001</c:v>
                </c:pt>
                <c:pt idx="107">
                  <c:v>0.1875</c:v>
                </c:pt>
                <c:pt idx="108">
                  <c:v>0.18881999999999999</c:v>
                </c:pt>
                <c:pt idx="109">
                  <c:v>0.19067999999999999</c:v>
                </c:pt>
                <c:pt idx="110">
                  <c:v>0.19517999999999999</c:v>
                </c:pt>
                <c:pt idx="111">
                  <c:v>0.19572000000000001</c:v>
                </c:pt>
                <c:pt idx="112">
                  <c:v>0.19605</c:v>
                </c:pt>
                <c:pt idx="113">
                  <c:v>0.19736999999999999</c:v>
                </c:pt>
                <c:pt idx="114">
                  <c:v>0.19966999999999999</c:v>
                </c:pt>
                <c:pt idx="115">
                  <c:v>0.20186000000000001</c:v>
                </c:pt>
                <c:pt idx="116">
                  <c:v>0.20329</c:v>
                </c:pt>
                <c:pt idx="117">
                  <c:v>0.20613999999999999</c:v>
                </c:pt>
                <c:pt idx="118">
                  <c:v>0.20735000000000001</c:v>
                </c:pt>
                <c:pt idx="119">
                  <c:v>0.20855000000000001</c:v>
                </c:pt>
                <c:pt idx="120">
                  <c:v>0.20976</c:v>
                </c:pt>
                <c:pt idx="121">
                  <c:v>0.21184</c:v>
                </c:pt>
                <c:pt idx="122">
                  <c:v>0.21612000000000001</c:v>
                </c:pt>
                <c:pt idx="123">
                  <c:v>0.21656</c:v>
                </c:pt>
                <c:pt idx="124">
                  <c:v>0.21711</c:v>
                </c:pt>
                <c:pt idx="125">
                  <c:v>0.21842</c:v>
                </c:pt>
                <c:pt idx="126">
                  <c:v>0.22072</c:v>
                </c:pt>
                <c:pt idx="127">
                  <c:v>0.22281000000000001</c:v>
                </c:pt>
                <c:pt idx="128">
                  <c:v>0.22434000000000001</c:v>
                </c:pt>
                <c:pt idx="129">
                  <c:v>0.22719</c:v>
                </c:pt>
                <c:pt idx="130">
                  <c:v>0.22839999999999999</c:v>
                </c:pt>
                <c:pt idx="131">
                  <c:v>0.22961000000000001</c:v>
                </c:pt>
                <c:pt idx="132">
                  <c:v>0.23080999999999999</c:v>
                </c:pt>
                <c:pt idx="133">
                  <c:v>0.23279</c:v>
                </c:pt>
                <c:pt idx="134">
                  <c:v>0.23727999999999999</c:v>
                </c:pt>
                <c:pt idx="135">
                  <c:v>0.23738999999999999</c:v>
                </c:pt>
                <c:pt idx="136">
                  <c:v>0.23794000000000001</c:v>
                </c:pt>
                <c:pt idx="137">
                  <c:v>0.23946999999999999</c:v>
                </c:pt>
                <c:pt idx="138">
                  <c:v>0.24188999999999999</c:v>
                </c:pt>
                <c:pt idx="139">
                  <c:v>0.24385999999999999</c:v>
                </c:pt>
                <c:pt idx="140">
                  <c:v>0.24529000000000001</c:v>
                </c:pt>
                <c:pt idx="141">
                  <c:v>0.24814</c:v>
                </c:pt>
                <c:pt idx="142">
                  <c:v>0.24945000000000001</c:v>
                </c:pt>
                <c:pt idx="143">
                  <c:v>0.25065999999999999</c:v>
                </c:pt>
                <c:pt idx="144">
                  <c:v>0.25197000000000003</c:v>
                </c:pt>
                <c:pt idx="145">
                  <c:v>0.25406000000000001</c:v>
                </c:pt>
                <c:pt idx="146">
                  <c:v>0.25822000000000001</c:v>
                </c:pt>
                <c:pt idx="147">
                  <c:v>0.25833</c:v>
                </c:pt>
                <c:pt idx="148">
                  <c:v>0.25899</c:v>
                </c:pt>
                <c:pt idx="149">
                  <c:v>0.26052999999999998</c:v>
                </c:pt>
                <c:pt idx="150">
                  <c:v>0.26294000000000001</c:v>
                </c:pt>
                <c:pt idx="151">
                  <c:v>0.26501999999999998</c:v>
                </c:pt>
                <c:pt idx="152">
                  <c:v>0.26689000000000002</c:v>
                </c:pt>
                <c:pt idx="153">
                  <c:v>0.26929999999999998</c:v>
                </c:pt>
                <c:pt idx="154">
                  <c:v>0.27017999999999998</c:v>
                </c:pt>
                <c:pt idx="155">
                  <c:v>0.27160000000000001</c:v>
                </c:pt>
                <c:pt idx="156">
                  <c:v>0.27292</c:v>
                </c:pt>
                <c:pt idx="157">
                  <c:v>0.27511000000000002</c:v>
                </c:pt>
                <c:pt idx="158">
                  <c:v>0.27916999999999997</c:v>
                </c:pt>
                <c:pt idx="159">
                  <c:v>0.27916999999999997</c:v>
                </c:pt>
                <c:pt idx="160">
                  <c:v>0.27993000000000001</c:v>
                </c:pt>
                <c:pt idx="161">
                  <c:v>0.28179999999999999</c:v>
                </c:pt>
                <c:pt idx="162">
                  <c:v>0.28443000000000002</c:v>
                </c:pt>
                <c:pt idx="163">
                  <c:v>0.28586</c:v>
                </c:pt>
                <c:pt idx="164">
                  <c:v>0.28760999999999998</c:v>
                </c:pt>
                <c:pt idx="165">
                  <c:v>0.29024</c:v>
                </c:pt>
                <c:pt idx="166">
                  <c:v>0.29122999999999999</c:v>
                </c:pt>
                <c:pt idx="167">
                  <c:v>0.29254000000000002</c:v>
                </c:pt>
                <c:pt idx="168">
                  <c:v>0.29397000000000001</c:v>
                </c:pt>
                <c:pt idx="169">
                  <c:v>0.29648999999999998</c:v>
                </c:pt>
                <c:pt idx="170">
                  <c:v>0.29988999999999999</c:v>
                </c:pt>
                <c:pt idx="171">
                  <c:v>0.3</c:v>
                </c:pt>
                <c:pt idx="172">
                  <c:v>0.30098999999999998</c:v>
                </c:pt>
                <c:pt idx="173">
                  <c:v>0.30296000000000001</c:v>
                </c:pt>
                <c:pt idx="174">
                  <c:v>0.30558999999999997</c:v>
                </c:pt>
                <c:pt idx="175">
                  <c:v>0.30691000000000002</c:v>
                </c:pt>
                <c:pt idx="176">
                  <c:v>0.30876999999999999</c:v>
                </c:pt>
                <c:pt idx="177">
                  <c:v>0.31129000000000001</c:v>
                </c:pt>
                <c:pt idx="178">
                  <c:v>0.31239</c:v>
                </c:pt>
                <c:pt idx="179">
                  <c:v>0.31359999999999999</c:v>
                </c:pt>
                <c:pt idx="180">
                  <c:v>0.31491000000000002</c:v>
                </c:pt>
                <c:pt idx="181">
                  <c:v>0.31786999999999999</c:v>
                </c:pt>
                <c:pt idx="182">
                  <c:v>0.32094</c:v>
                </c:pt>
                <c:pt idx="183">
                  <c:v>0.32105</c:v>
                </c:pt>
                <c:pt idx="184">
                  <c:v>0.32192999999999999</c:v>
                </c:pt>
                <c:pt idx="185">
                  <c:v>0.32412000000000002</c:v>
                </c:pt>
                <c:pt idx="186">
                  <c:v>0.32674999999999998</c:v>
                </c:pt>
                <c:pt idx="187">
                  <c:v>0.32784999999999997</c:v>
                </c:pt>
                <c:pt idx="188">
                  <c:v>0.32982</c:v>
                </c:pt>
                <c:pt idx="189">
                  <c:v>0.33234999999999998</c:v>
                </c:pt>
                <c:pt idx="190">
                  <c:v>0.33333000000000002</c:v>
                </c:pt>
                <c:pt idx="191">
                  <c:v>0.33454</c:v>
                </c:pt>
                <c:pt idx="192">
                  <c:v>0.33595999999999998</c:v>
                </c:pt>
                <c:pt idx="193">
                  <c:v>0.33882000000000001</c:v>
                </c:pt>
                <c:pt idx="194">
                  <c:v>0.34200000000000003</c:v>
                </c:pt>
                <c:pt idx="195">
                  <c:v>0.34211000000000003</c:v>
                </c:pt>
                <c:pt idx="196">
                  <c:v>0.34309000000000001</c:v>
                </c:pt>
                <c:pt idx="197">
                  <c:v>0.34506999999999999</c:v>
                </c:pt>
                <c:pt idx="198">
                  <c:v>0.34759000000000001</c:v>
                </c:pt>
                <c:pt idx="199">
                  <c:v>0.34889999999999999</c:v>
                </c:pt>
                <c:pt idx="200">
                  <c:v>0.35110000000000002</c:v>
                </c:pt>
                <c:pt idx="201">
                  <c:v>0.35317999999999999</c:v>
                </c:pt>
                <c:pt idx="202">
                  <c:v>0.35427999999999998</c:v>
                </c:pt>
                <c:pt idx="203">
                  <c:v>0.35548000000000002</c:v>
                </c:pt>
                <c:pt idx="204">
                  <c:v>0.35713</c:v>
                </c:pt>
                <c:pt idx="205">
                  <c:v>0.36064000000000002</c:v>
                </c:pt>
                <c:pt idx="206">
                  <c:v>0.36271999999999999</c:v>
                </c:pt>
                <c:pt idx="207">
                  <c:v>0.36293999999999998</c:v>
                </c:pt>
                <c:pt idx="208">
                  <c:v>0.36403999999999997</c:v>
                </c:pt>
                <c:pt idx="209">
                  <c:v>0.36623</c:v>
                </c:pt>
                <c:pt idx="210">
                  <c:v>0.36864000000000002</c:v>
                </c:pt>
                <c:pt idx="211">
                  <c:v>0.36985000000000001</c:v>
                </c:pt>
                <c:pt idx="212">
                  <c:v>0.37225999999999998</c:v>
                </c:pt>
                <c:pt idx="213">
                  <c:v>0.37434000000000001</c:v>
                </c:pt>
                <c:pt idx="214">
                  <c:v>0.37544</c:v>
                </c:pt>
                <c:pt idx="215">
                  <c:v>0.37663999999999997</c:v>
                </c:pt>
                <c:pt idx="216">
                  <c:v>0.37818000000000002</c:v>
                </c:pt>
                <c:pt idx="217">
                  <c:v>0.38213000000000003</c:v>
                </c:pt>
                <c:pt idx="218">
                  <c:v>0.38344</c:v>
                </c:pt>
                <c:pt idx="219">
                  <c:v>0.38388</c:v>
                </c:pt>
                <c:pt idx="220">
                  <c:v>0.38508999999999999</c:v>
                </c:pt>
                <c:pt idx="221">
                  <c:v>0.38750000000000001</c:v>
                </c:pt>
                <c:pt idx="222">
                  <c:v>0.38946999999999998</c:v>
                </c:pt>
                <c:pt idx="223">
                  <c:v>0.39079000000000003</c:v>
                </c:pt>
                <c:pt idx="224">
                  <c:v>0.39352999999999999</c:v>
                </c:pt>
                <c:pt idx="225">
                  <c:v>0.39528999999999997</c:v>
                </c:pt>
                <c:pt idx="226">
                  <c:v>0.39627000000000001</c:v>
                </c:pt>
                <c:pt idx="227">
                  <c:v>0.39748</c:v>
                </c:pt>
                <c:pt idx="228">
                  <c:v>0.39911999999999997</c:v>
                </c:pt>
                <c:pt idx="229">
                  <c:v>0.40339999999999998</c:v>
                </c:pt>
                <c:pt idx="230">
                  <c:v>0.40450000000000003</c:v>
                </c:pt>
                <c:pt idx="231">
                  <c:v>0.40482000000000001</c:v>
                </c:pt>
                <c:pt idx="232">
                  <c:v>0.40614</c:v>
                </c:pt>
                <c:pt idx="233">
                  <c:v>0.40855000000000002</c:v>
                </c:pt>
                <c:pt idx="234">
                  <c:v>0.41064000000000001</c:v>
                </c:pt>
                <c:pt idx="235">
                  <c:v>0.41205999999999998</c:v>
                </c:pt>
                <c:pt idx="236">
                  <c:v>0.41502</c:v>
                </c:pt>
                <c:pt idx="237">
                  <c:v>0.41633999999999999</c:v>
                </c:pt>
                <c:pt idx="238">
                  <c:v>0.41732000000000002</c:v>
                </c:pt>
                <c:pt idx="239">
                  <c:v>0.41853000000000001</c:v>
                </c:pt>
                <c:pt idx="240">
                  <c:v>0.42029</c:v>
                </c:pt>
                <c:pt idx="241">
                  <c:v>0.42510999999999999</c:v>
                </c:pt>
                <c:pt idx="242">
                  <c:v>0.42554999999999998</c:v>
                </c:pt>
                <c:pt idx="243">
                  <c:v>0.42587999999999998</c:v>
                </c:pt>
                <c:pt idx="244">
                  <c:v>0.42708000000000002</c:v>
                </c:pt>
                <c:pt idx="245">
                  <c:v>0.42970999999999998</c:v>
                </c:pt>
                <c:pt idx="246">
                  <c:v>0.43169000000000002</c:v>
                </c:pt>
                <c:pt idx="247">
                  <c:v>0.43310999999999999</c:v>
                </c:pt>
                <c:pt idx="248">
                  <c:v>0.43596000000000001</c:v>
                </c:pt>
                <c:pt idx="249">
                  <c:v>0.43717</c:v>
                </c:pt>
                <c:pt idx="250">
                  <c:v>0.43837999999999999</c:v>
                </c:pt>
                <c:pt idx="251">
                  <c:v>0.43947000000000003</c:v>
                </c:pt>
                <c:pt idx="252">
                  <c:v>0.44145000000000001</c:v>
                </c:pt>
                <c:pt idx="253">
                  <c:v>0.44616</c:v>
                </c:pt>
                <c:pt idx="254">
                  <c:v>0.44627</c:v>
                </c:pt>
                <c:pt idx="255">
                  <c:v>0.44681999999999999</c:v>
                </c:pt>
                <c:pt idx="256">
                  <c:v>0.44824999999999998</c:v>
                </c:pt>
                <c:pt idx="257">
                  <c:v>0.45088</c:v>
                </c:pt>
                <c:pt idx="258">
                  <c:v>0.45262999999999998</c:v>
                </c:pt>
                <c:pt idx="259">
                  <c:v>0.45406000000000002</c:v>
                </c:pt>
                <c:pt idx="260">
                  <c:v>0.45690999999999998</c:v>
                </c:pt>
                <c:pt idx="261">
                  <c:v>0.45822000000000002</c:v>
                </c:pt>
                <c:pt idx="262">
                  <c:v>0.45932000000000001</c:v>
                </c:pt>
                <c:pt idx="263">
                  <c:v>0.46052999999999999</c:v>
                </c:pt>
                <c:pt idx="264">
                  <c:v>0.46250000000000002</c:v>
                </c:pt>
                <c:pt idx="265">
                  <c:v>0.46700000000000003</c:v>
                </c:pt>
                <c:pt idx="266">
                  <c:v>0.46711000000000003</c:v>
                </c:pt>
                <c:pt idx="267">
                  <c:v>0.46787000000000001</c:v>
                </c:pt>
                <c:pt idx="268">
                  <c:v>0.46951999999999999</c:v>
                </c:pt>
                <c:pt idx="269">
                  <c:v>0.47226000000000001</c:v>
                </c:pt>
                <c:pt idx="270">
                  <c:v>0.47356999999999999</c:v>
                </c:pt>
                <c:pt idx="271">
                  <c:v>0.47510999999999998</c:v>
                </c:pt>
                <c:pt idx="272">
                  <c:v>0.47806999999999999</c:v>
                </c:pt>
                <c:pt idx="273">
                  <c:v>0.47916999999999998</c:v>
                </c:pt>
                <c:pt idx="274">
                  <c:v>0.48037000000000002</c:v>
                </c:pt>
                <c:pt idx="275">
                  <c:v>0.48158000000000001</c:v>
                </c:pt>
                <c:pt idx="276">
                  <c:v>0.48376999999999998</c:v>
                </c:pt>
                <c:pt idx="277">
                  <c:v>0.48837999999999998</c:v>
                </c:pt>
                <c:pt idx="278">
                  <c:v>0.48837999999999998</c:v>
                </c:pt>
                <c:pt idx="279">
                  <c:v>0.48881999999999998</c:v>
                </c:pt>
                <c:pt idx="280">
                  <c:v>0.49024000000000001</c:v>
                </c:pt>
                <c:pt idx="281">
                  <c:v>0.49264999999999998</c:v>
                </c:pt>
                <c:pt idx="282">
                  <c:v>0.49474000000000001</c:v>
                </c:pt>
                <c:pt idx="283">
                  <c:v>0.49648999999999999</c:v>
                </c:pt>
                <c:pt idx="284">
                  <c:v>0.49912000000000001</c:v>
                </c:pt>
                <c:pt idx="285">
                  <c:v>0.50011000000000005</c:v>
                </c:pt>
                <c:pt idx="286">
                  <c:v>0.50131999999999999</c:v>
                </c:pt>
                <c:pt idx="287">
                  <c:v>0.50263000000000002</c:v>
                </c:pt>
                <c:pt idx="288">
                  <c:v>0.50504000000000004</c:v>
                </c:pt>
                <c:pt idx="289">
                  <c:v>0.50899000000000005</c:v>
                </c:pt>
                <c:pt idx="290">
                  <c:v>0.50899000000000005</c:v>
                </c:pt>
                <c:pt idx="291">
                  <c:v>0.50975999999999999</c:v>
                </c:pt>
                <c:pt idx="292">
                  <c:v>0.51139999999999997</c:v>
                </c:pt>
                <c:pt idx="293">
                  <c:v>0.51424999999999998</c:v>
                </c:pt>
                <c:pt idx="294">
                  <c:v>0.51568000000000003</c:v>
                </c:pt>
                <c:pt idx="295">
                  <c:v>0.51754</c:v>
                </c:pt>
                <c:pt idx="296">
                  <c:v>0.52017999999999998</c:v>
                </c:pt>
                <c:pt idx="297">
                  <c:v>0.52115999999999996</c:v>
                </c:pt>
                <c:pt idx="298">
                  <c:v>0.52237</c:v>
                </c:pt>
                <c:pt idx="299">
                  <c:v>0.52378999999999998</c:v>
                </c:pt>
                <c:pt idx="300">
                  <c:v>0.52632000000000001</c:v>
                </c:pt>
                <c:pt idx="301">
                  <c:v>0.52981999999999996</c:v>
                </c:pt>
                <c:pt idx="302">
                  <c:v>0.52993000000000001</c:v>
                </c:pt>
                <c:pt idx="303">
                  <c:v>0.53069999999999995</c:v>
                </c:pt>
                <c:pt idx="304">
                  <c:v>0.53256999999999999</c:v>
                </c:pt>
                <c:pt idx="305">
                  <c:v>0.53520000000000001</c:v>
                </c:pt>
                <c:pt idx="306">
                  <c:v>0.53673000000000004</c:v>
                </c:pt>
                <c:pt idx="307">
                  <c:v>0.53871000000000002</c:v>
                </c:pt>
                <c:pt idx="308">
                  <c:v>0.54122999999999999</c:v>
                </c:pt>
                <c:pt idx="309">
                  <c:v>0.54220999999999997</c:v>
                </c:pt>
                <c:pt idx="310">
                  <c:v>0.54330999999999996</c:v>
                </c:pt>
                <c:pt idx="311">
                  <c:v>0.54474</c:v>
                </c:pt>
                <c:pt idx="312">
                  <c:v>0.54769999999999996</c:v>
                </c:pt>
                <c:pt idx="313">
                  <c:v>0.55076999999999998</c:v>
                </c:pt>
                <c:pt idx="314">
                  <c:v>0.55088000000000004</c:v>
                </c:pt>
                <c:pt idx="315">
                  <c:v>0.55174999999999996</c:v>
                </c:pt>
                <c:pt idx="316">
                  <c:v>0.55362</c:v>
                </c:pt>
                <c:pt idx="317">
                  <c:v>0.55635999999999997</c:v>
                </c:pt>
                <c:pt idx="318">
                  <c:v>0.55779000000000001</c:v>
                </c:pt>
                <c:pt idx="319">
                  <c:v>0.55998000000000003</c:v>
                </c:pt>
                <c:pt idx="320">
                  <c:v>0.56216999999999995</c:v>
                </c:pt>
                <c:pt idx="321">
                  <c:v>0.56305000000000005</c:v>
                </c:pt>
                <c:pt idx="322">
                  <c:v>0.56425000000000003</c:v>
                </c:pt>
                <c:pt idx="323">
                  <c:v>0.56579000000000002</c:v>
                </c:pt>
                <c:pt idx="324">
                  <c:v>0.56886000000000003</c:v>
                </c:pt>
                <c:pt idx="325">
                  <c:v>0.5716</c:v>
                </c:pt>
                <c:pt idx="326">
                  <c:v>0.57181999999999999</c:v>
                </c:pt>
                <c:pt idx="327">
                  <c:v>0.57281000000000004</c:v>
                </c:pt>
                <c:pt idx="328">
                  <c:v>0.57467000000000001</c:v>
                </c:pt>
                <c:pt idx="329">
                  <c:v>0.57740999999999998</c:v>
                </c:pt>
                <c:pt idx="330">
                  <c:v>0.57906000000000002</c:v>
                </c:pt>
                <c:pt idx="331">
                  <c:v>0.58147000000000004</c:v>
                </c:pt>
                <c:pt idx="332">
                  <c:v>0.58299999999999996</c:v>
                </c:pt>
                <c:pt idx="333">
                  <c:v>0.58409999999999995</c:v>
                </c:pt>
                <c:pt idx="334">
                  <c:v>0.58531</c:v>
                </c:pt>
                <c:pt idx="335">
                  <c:v>0.58684000000000003</c:v>
                </c:pt>
                <c:pt idx="336">
                  <c:v>0.59045999999999998</c:v>
                </c:pt>
                <c:pt idx="337">
                  <c:v>0.59243000000000001</c:v>
                </c:pt>
                <c:pt idx="338">
                  <c:v>0.59275999999999995</c:v>
                </c:pt>
                <c:pt idx="339">
                  <c:v>0.59397</c:v>
                </c:pt>
                <c:pt idx="340">
                  <c:v>0.59616000000000002</c:v>
                </c:pt>
                <c:pt idx="341">
                  <c:v>0.59857000000000005</c:v>
                </c:pt>
                <c:pt idx="342">
                  <c:v>0.59967000000000004</c:v>
                </c:pt>
                <c:pt idx="343">
                  <c:v>0.60207999999999995</c:v>
                </c:pt>
                <c:pt idx="344">
                  <c:v>0.60406000000000004</c:v>
                </c:pt>
                <c:pt idx="345">
                  <c:v>0.60514999999999997</c:v>
                </c:pt>
                <c:pt idx="346">
                  <c:v>0.60636000000000001</c:v>
                </c:pt>
                <c:pt idx="347">
                  <c:v>0.60811000000000004</c:v>
                </c:pt>
                <c:pt idx="348">
                  <c:v>0.61206000000000005</c:v>
                </c:pt>
                <c:pt idx="349">
                  <c:v>0.61338000000000004</c:v>
                </c:pt>
                <c:pt idx="350">
                  <c:v>0.61360000000000003</c:v>
                </c:pt>
                <c:pt idx="351">
                  <c:v>0.61480000000000001</c:v>
                </c:pt>
                <c:pt idx="352">
                  <c:v>0.61711000000000005</c:v>
                </c:pt>
                <c:pt idx="353">
                  <c:v>0.61941000000000002</c:v>
                </c:pt>
                <c:pt idx="354">
                  <c:v>0.62072000000000005</c:v>
                </c:pt>
                <c:pt idx="355">
                  <c:v>0.62356999999999996</c:v>
                </c:pt>
                <c:pt idx="356">
                  <c:v>0.625</c:v>
                </c:pt>
                <c:pt idx="357">
                  <c:v>0.62609999999999999</c:v>
                </c:pt>
                <c:pt idx="358">
                  <c:v>0.62741000000000002</c:v>
                </c:pt>
                <c:pt idx="359">
                  <c:v>0.62927999999999995</c:v>
                </c:pt>
                <c:pt idx="360">
                  <c:v>0.63366</c:v>
                </c:pt>
                <c:pt idx="361">
                  <c:v>0.63431999999999999</c:v>
                </c:pt>
                <c:pt idx="362">
                  <c:v>0.63465000000000005</c:v>
                </c:pt>
                <c:pt idx="363">
                  <c:v>0.63585999999999998</c:v>
                </c:pt>
                <c:pt idx="364">
                  <c:v>0.63815999999999995</c:v>
                </c:pt>
                <c:pt idx="365">
                  <c:v>0.64046000000000003</c:v>
                </c:pt>
                <c:pt idx="366">
                  <c:v>0.64188999999999996</c:v>
                </c:pt>
                <c:pt idx="367">
                  <c:v>0.64473999999999998</c:v>
                </c:pt>
                <c:pt idx="368">
                  <c:v>0.64593999999999996</c:v>
                </c:pt>
                <c:pt idx="369">
                  <c:v>0.64715</c:v>
                </c:pt>
                <c:pt idx="370">
                  <c:v>0.64836000000000005</c:v>
                </c:pt>
                <c:pt idx="371">
                  <c:v>0.65044000000000002</c:v>
                </c:pt>
                <c:pt idx="372">
                  <c:v>0.65481999999999996</c:v>
                </c:pt>
                <c:pt idx="373">
                  <c:v>0.65515000000000001</c:v>
                </c:pt>
                <c:pt idx="374">
                  <c:v>0.65569999999999995</c:v>
                </c:pt>
                <c:pt idx="375">
                  <c:v>0.65702000000000005</c:v>
                </c:pt>
                <c:pt idx="376">
                  <c:v>0.65932000000000002</c:v>
                </c:pt>
                <c:pt idx="377">
                  <c:v>0.66139999999999999</c:v>
                </c:pt>
                <c:pt idx="378">
                  <c:v>0.66293999999999997</c:v>
                </c:pt>
                <c:pt idx="379">
                  <c:v>0.66578999999999999</c:v>
                </c:pt>
                <c:pt idx="380">
                  <c:v>0.66700000000000004</c:v>
                </c:pt>
                <c:pt idx="381">
                  <c:v>0.66820000000000002</c:v>
                </c:pt>
                <c:pt idx="382">
                  <c:v>0.66940999999999995</c:v>
                </c:pt>
                <c:pt idx="383">
                  <c:v>0.67149000000000003</c:v>
                </c:pt>
                <c:pt idx="384">
                  <c:v>0.67588000000000004</c:v>
                </c:pt>
                <c:pt idx="385">
                  <c:v>0.67598999999999998</c:v>
                </c:pt>
                <c:pt idx="386">
                  <c:v>0.67652999999999996</c:v>
                </c:pt>
                <c:pt idx="387">
                  <c:v>0.67806999999999995</c:v>
                </c:pt>
                <c:pt idx="388">
                  <c:v>0.68037000000000003</c:v>
                </c:pt>
                <c:pt idx="389">
                  <c:v>0.68245999999999996</c:v>
                </c:pt>
                <c:pt idx="390">
                  <c:v>0.68388000000000004</c:v>
                </c:pt>
                <c:pt idx="391">
                  <c:v>0.68672999999999995</c:v>
                </c:pt>
                <c:pt idx="392">
                  <c:v>0.68805000000000005</c:v>
                </c:pt>
                <c:pt idx="393">
                  <c:v>0.68925000000000003</c:v>
                </c:pt>
                <c:pt idx="394">
                  <c:v>0.69057000000000002</c:v>
                </c:pt>
                <c:pt idx="395">
                  <c:v>0.69254000000000004</c:v>
                </c:pt>
                <c:pt idx="396">
                  <c:v>0.69681999999999999</c:v>
                </c:pt>
                <c:pt idx="397">
                  <c:v>0.69693000000000005</c:v>
                </c:pt>
                <c:pt idx="398">
                  <c:v>0.69759000000000004</c:v>
                </c:pt>
                <c:pt idx="399">
                  <c:v>0.69923000000000002</c:v>
                </c:pt>
                <c:pt idx="400">
                  <c:v>0.70143</c:v>
                </c:pt>
                <c:pt idx="401">
                  <c:v>0.70350999999999997</c:v>
                </c:pt>
                <c:pt idx="402">
                  <c:v>0.70548</c:v>
                </c:pt>
                <c:pt idx="403">
                  <c:v>0.70789000000000002</c:v>
                </c:pt>
                <c:pt idx="404">
                  <c:v>0.70877000000000001</c:v>
                </c:pt>
                <c:pt idx="405">
                  <c:v>0.71020000000000005</c:v>
                </c:pt>
                <c:pt idx="406">
                  <c:v>0.71150999999999998</c:v>
                </c:pt>
                <c:pt idx="407">
                  <c:v>0.71382000000000001</c:v>
                </c:pt>
                <c:pt idx="408">
                  <c:v>0.71775999999999995</c:v>
                </c:pt>
                <c:pt idx="409">
                  <c:v>0.71787000000000001</c:v>
                </c:pt>
                <c:pt idx="410">
                  <c:v>0.71863999999999995</c:v>
                </c:pt>
                <c:pt idx="411">
                  <c:v>0.72038999999999997</c:v>
                </c:pt>
                <c:pt idx="412">
                  <c:v>0.72292000000000001</c:v>
                </c:pt>
                <c:pt idx="413">
                  <c:v>0.72433999999999998</c:v>
                </c:pt>
                <c:pt idx="414">
                  <c:v>0.72609999999999997</c:v>
                </c:pt>
                <c:pt idx="415">
                  <c:v>0.72884000000000004</c:v>
                </c:pt>
                <c:pt idx="416">
                  <c:v>0.72982000000000002</c:v>
                </c:pt>
                <c:pt idx="417">
                  <c:v>0.73114000000000001</c:v>
                </c:pt>
                <c:pt idx="418">
                  <c:v>0.73257000000000005</c:v>
                </c:pt>
                <c:pt idx="419">
                  <c:v>0.73509000000000002</c:v>
                </c:pt>
                <c:pt idx="420">
                  <c:v>0.73848999999999998</c:v>
                </c:pt>
                <c:pt idx="421">
                  <c:v>0.73870999999999998</c:v>
                </c:pt>
                <c:pt idx="422">
                  <c:v>0.73958000000000002</c:v>
                </c:pt>
                <c:pt idx="423">
                  <c:v>0.74156</c:v>
                </c:pt>
                <c:pt idx="424">
                  <c:v>0.74429999999999996</c:v>
                </c:pt>
                <c:pt idx="425">
                  <c:v>0.74550000000000005</c:v>
                </c:pt>
                <c:pt idx="426">
                  <c:v>0.74748000000000003</c:v>
                </c:pt>
                <c:pt idx="427">
                  <c:v>0.75</c:v>
                </c:pt>
                <c:pt idx="428">
                  <c:v>0.75099000000000005</c:v>
                </c:pt>
                <c:pt idx="429">
                  <c:v>0.75219000000000003</c:v>
                </c:pt>
                <c:pt idx="430">
                  <c:v>0.75351000000000001</c:v>
                </c:pt>
                <c:pt idx="431">
                  <c:v>0.75646999999999998</c:v>
                </c:pt>
                <c:pt idx="432">
                  <c:v>0.75953999999999999</c:v>
                </c:pt>
                <c:pt idx="433">
                  <c:v>0.75965000000000005</c:v>
                </c:pt>
                <c:pt idx="434">
                  <c:v>0.76063999999999998</c:v>
                </c:pt>
                <c:pt idx="435">
                  <c:v>0.76271999999999995</c:v>
                </c:pt>
                <c:pt idx="436">
                  <c:v>0.76534999999999997</c:v>
                </c:pt>
                <c:pt idx="437">
                  <c:v>0.76644999999999996</c:v>
                </c:pt>
                <c:pt idx="438">
                  <c:v>0.76841999999999999</c:v>
                </c:pt>
                <c:pt idx="439">
                  <c:v>0.77083000000000002</c:v>
                </c:pt>
                <c:pt idx="440">
                  <c:v>0.77193000000000001</c:v>
                </c:pt>
                <c:pt idx="441">
                  <c:v>0.77314000000000005</c:v>
                </c:pt>
                <c:pt idx="442">
                  <c:v>0.77456000000000003</c:v>
                </c:pt>
                <c:pt idx="443">
                  <c:v>0.77741000000000005</c:v>
                </c:pt>
                <c:pt idx="444">
                  <c:v>0.78059000000000001</c:v>
                </c:pt>
                <c:pt idx="445">
                  <c:v>0.78069999999999995</c:v>
                </c:pt>
                <c:pt idx="446">
                  <c:v>0.78169</c:v>
                </c:pt>
                <c:pt idx="447">
                  <c:v>0.78366000000000002</c:v>
                </c:pt>
                <c:pt idx="448">
                  <c:v>0.78607000000000005</c:v>
                </c:pt>
                <c:pt idx="449">
                  <c:v>0.78749999999999998</c:v>
                </c:pt>
                <c:pt idx="450">
                  <c:v>0.78969</c:v>
                </c:pt>
                <c:pt idx="451">
                  <c:v>0.79178000000000004</c:v>
                </c:pt>
                <c:pt idx="452">
                  <c:v>0.79286999999999996</c:v>
                </c:pt>
                <c:pt idx="453">
                  <c:v>0.79408000000000001</c:v>
                </c:pt>
                <c:pt idx="454">
                  <c:v>0.79571999999999998</c:v>
                </c:pt>
                <c:pt idx="455">
                  <c:v>0.79934000000000005</c:v>
                </c:pt>
                <c:pt idx="456">
                  <c:v>0.80132000000000003</c:v>
                </c:pt>
                <c:pt idx="457">
                  <c:v>0.80154000000000003</c:v>
                </c:pt>
                <c:pt idx="458">
                  <c:v>0.80262999999999995</c:v>
                </c:pt>
                <c:pt idx="459">
                  <c:v>0.80481999999999998</c:v>
                </c:pt>
                <c:pt idx="460">
                  <c:v>0.80723999999999996</c:v>
                </c:pt>
                <c:pt idx="461">
                  <c:v>0.80844000000000005</c:v>
                </c:pt>
                <c:pt idx="462">
                  <c:v>0.81086000000000003</c:v>
                </c:pt>
                <c:pt idx="463">
                  <c:v>0.81294</c:v>
                </c:pt>
                <c:pt idx="464">
                  <c:v>0.81403000000000003</c:v>
                </c:pt>
                <c:pt idx="465">
                  <c:v>0.81523999999999996</c:v>
                </c:pt>
                <c:pt idx="466">
                  <c:v>0.81677999999999995</c:v>
                </c:pt>
                <c:pt idx="467">
                  <c:v>0.82072000000000001</c:v>
                </c:pt>
                <c:pt idx="468">
                  <c:v>0.82203999999999999</c:v>
                </c:pt>
                <c:pt idx="469">
                  <c:v>0.82247999999999999</c:v>
                </c:pt>
                <c:pt idx="470">
                  <c:v>0.82367999999999997</c:v>
                </c:pt>
                <c:pt idx="471">
                  <c:v>0.82609999999999995</c:v>
                </c:pt>
                <c:pt idx="472">
                  <c:v>0.82818000000000003</c:v>
                </c:pt>
                <c:pt idx="473">
                  <c:v>0.82950000000000002</c:v>
                </c:pt>
                <c:pt idx="474">
                  <c:v>0.83223999999999998</c:v>
                </c:pt>
                <c:pt idx="475">
                  <c:v>0.83387999999999995</c:v>
                </c:pt>
                <c:pt idx="476">
                  <c:v>0.83498000000000006</c:v>
                </c:pt>
                <c:pt idx="477">
                  <c:v>0.83606999999999998</c:v>
                </c:pt>
                <c:pt idx="478">
                  <c:v>0.83772000000000002</c:v>
                </c:pt>
                <c:pt idx="479">
                  <c:v>0.84199999999999997</c:v>
                </c:pt>
                <c:pt idx="480">
                  <c:v>0.84309000000000001</c:v>
                </c:pt>
                <c:pt idx="481">
                  <c:v>0.84341999999999995</c:v>
                </c:pt>
                <c:pt idx="482">
                  <c:v>0.84474000000000005</c:v>
                </c:pt>
                <c:pt idx="483">
                  <c:v>0.84714999999999996</c:v>
                </c:pt>
                <c:pt idx="484">
                  <c:v>0.84923000000000004</c:v>
                </c:pt>
                <c:pt idx="485">
                  <c:v>0.85065999999999997</c:v>
                </c:pt>
                <c:pt idx="486">
                  <c:v>0.85350999999999999</c:v>
                </c:pt>
                <c:pt idx="487">
                  <c:v>0.85482000000000002</c:v>
                </c:pt>
                <c:pt idx="488">
                  <c:v>0.85592000000000001</c:v>
                </c:pt>
                <c:pt idx="489">
                  <c:v>0.85712999999999995</c:v>
                </c:pt>
                <c:pt idx="490">
                  <c:v>0.85887999999999998</c:v>
                </c:pt>
                <c:pt idx="491">
                  <c:v>0.86370999999999998</c:v>
                </c:pt>
                <c:pt idx="492">
                  <c:v>0.86414000000000002</c:v>
                </c:pt>
                <c:pt idx="493">
                  <c:v>0.86446999999999996</c:v>
                </c:pt>
                <c:pt idx="494">
                  <c:v>0.86568000000000001</c:v>
                </c:pt>
                <c:pt idx="495">
                  <c:v>0.86831000000000003</c:v>
                </c:pt>
                <c:pt idx="496">
                  <c:v>0.87028000000000005</c:v>
                </c:pt>
                <c:pt idx="497">
                  <c:v>0.87170999999999998</c:v>
                </c:pt>
                <c:pt idx="498">
                  <c:v>0.87444999999999995</c:v>
                </c:pt>
                <c:pt idx="499">
                  <c:v>0.87565999999999999</c:v>
                </c:pt>
                <c:pt idx="500">
                  <c:v>0.87697000000000003</c:v>
                </c:pt>
                <c:pt idx="501">
                  <c:v>0.87807000000000002</c:v>
                </c:pt>
                <c:pt idx="502">
                  <c:v>0.88004000000000004</c:v>
                </c:pt>
                <c:pt idx="503">
                  <c:v>0.88465000000000005</c:v>
                </c:pt>
                <c:pt idx="504">
                  <c:v>0.88487000000000005</c:v>
                </c:pt>
                <c:pt idx="505">
                  <c:v>0.88541999999999998</c:v>
                </c:pt>
                <c:pt idx="506">
                  <c:v>0.88683999999999996</c:v>
                </c:pt>
                <c:pt idx="507">
                  <c:v>0.88968999999999998</c:v>
                </c:pt>
                <c:pt idx="508">
                  <c:v>0.89134000000000002</c:v>
                </c:pt>
                <c:pt idx="509">
                  <c:v>0.89276</c:v>
                </c:pt>
                <c:pt idx="510">
                  <c:v>0.89561000000000002</c:v>
                </c:pt>
                <c:pt idx="511">
                  <c:v>0.89681999999999995</c:v>
                </c:pt>
                <c:pt idx="512">
                  <c:v>0.89792000000000005</c:v>
                </c:pt>
                <c:pt idx="513">
                  <c:v>0.89912000000000003</c:v>
                </c:pt>
                <c:pt idx="514">
                  <c:v>0.90110000000000001</c:v>
                </c:pt>
                <c:pt idx="515">
                  <c:v>0.90559000000000001</c:v>
                </c:pt>
                <c:pt idx="516">
                  <c:v>0.90581</c:v>
                </c:pt>
                <c:pt idx="517">
                  <c:v>0.90647</c:v>
                </c:pt>
                <c:pt idx="518">
                  <c:v>0.90810999999999997</c:v>
                </c:pt>
                <c:pt idx="519">
                  <c:v>0.91086</c:v>
                </c:pt>
                <c:pt idx="520">
                  <c:v>0.91217000000000004</c:v>
                </c:pt>
                <c:pt idx="521">
                  <c:v>0.91381999999999997</c:v>
                </c:pt>
                <c:pt idx="522">
                  <c:v>0.91678000000000004</c:v>
                </c:pt>
                <c:pt idx="523">
                  <c:v>0.91776000000000002</c:v>
                </c:pt>
                <c:pt idx="524">
                  <c:v>0.91896999999999995</c:v>
                </c:pt>
                <c:pt idx="525">
                  <c:v>0.92018</c:v>
                </c:pt>
                <c:pt idx="526">
                  <c:v>0.92225999999999997</c:v>
                </c:pt>
                <c:pt idx="527">
                  <c:v>0.92686000000000002</c:v>
                </c:pt>
                <c:pt idx="528">
                  <c:v>0.92696999999999996</c:v>
                </c:pt>
                <c:pt idx="529">
                  <c:v>0.92740999999999996</c:v>
                </c:pt>
                <c:pt idx="530">
                  <c:v>0.92884</c:v>
                </c:pt>
                <c:pt idx="531">
                  <c:v>0.93125000000000002</c:v>
                </c:pt>
                <c:pt idx="532">
                  <c:v>0.93332999999999999</c:v>
                </c:pt>
                <c:pt idx="533">
                  <c:v>0.93498000000000003</c:v>
                </c:pt>
                <c:pt idx="534">
                  <c:v>0.93772</c:v>
                </c:pt>
                <c:pt idx="535">
                  <c:v>0.93871000000000004</c:v>
                </c:pt>
                <c:pt idx="536">
                  <c:v>0.93991000000000002</c:v>
                </c:pt>
                <c:pt idx="537">
                  <c:v>0.94133999999999995</c:v>
                </c:pt>
                <c:pt idx="538">
                  <c:v>0.94374999999999998</c:v>
                </c:pt>
                <c:pt idx="539">
                  <c:v>0.94759000000000004</c:v>
                </c:pt>
                <c:pt idx="540">
                  <c:v>0.94759000000000004</c:v>
                </c:pt>
                <c:pt idx="541">
                  <c:v>0.94825000000000004</c:v>
                </c:pt>
                <c:pt idx="542">
                  <c:v>0.94989000000000001</c:v>
                </c:pt>
                <c:pt idx="543">
                  <c:v>0.95274000000000003</c:v>
                </c:pt>
                <c:pt idx="544">
                  <c:v>0.95428000000000002</c:v>
                </c:pt>
                <c:pt idx="545">
                  <c:v>0.95613999999999999</c:v>
                </c:pt>
                <c:pt idx="546">
                  <c:v>0.95877000000000001</c:v>
                </c:pt>
                <c:pt idx="547">
                  <c:v>0.95975999999999995</c:v>
                </c:pt>
                <c:pt idx="548">
                  <c:v>0.96096000000000004</c:v>
                </c:pt>
                <c:pt idx="549">
                  <c:v>0.96238999999999997</c:v>
                </c:pt>
                <c:pt idx="550">
                  <c:v>0.96491000000000005</c:v>
                </c:pt>
                <c:pt idx="551">
                  <c:v>0.96841999999999995</c:v>
                </c:pt>
                <c:pt idx="552">
                  <c:v>0.96853</c:v>
                </c:pt>
                <c:pt idx="553">
                  <c:v>0.96940999999999999</c:v>
                </c:pt>
                <c:pt idx="554">
                  <c:v>0.97116000000000002</c:v>
                </c:pt>
                <c:pt idx="555">
                  <c:v>0.97379000000000004</c:v>
                </c:pt>
                <c:pt idx="556">
                  <c:v>0.97533000000000003</c:v>
                </c:pt>
                <c:pt idx="557">
                  <c:v>0.97729999999999995</c:v>
                </c:pt>
                <c:pt idx="558">
                  <c:v>0.97982000000000002</c:v>
                </c:pt>
                <c:pt idx="559">
                  <c:v>0.98070000000000002</c:v>
                </c:pt>
                <c:pt idx="560">
                  <c:v>0.98190999999999995</c:v>
                </c:pt>
                <c:pt idx="561">
                  <c:v>0.98333000000000004</c:v>
                </c:pt>
                <c:pt idx="562">
                  <c:v>0.98617999999999995</c:v>
                </c:pt>
                <c:pt idx="563">
                  <c:v>0.98936000000000002</c:v>
                </c:pt>
                <c:pt idx="564">
                  <c:v>0.98946999999999996</c:v>
                </c:pt>
                <c:pt idx="565">
                  <c:v>0.99034999999999995</c:v>
                </c:pt>
                <c:pt idx="566">
                  <c:v>0.99221000000000004</c:v>
                </c:pt>
                <c:pt idx="567">
                  <c:v>0.99485000000000001</c:v>
                </c:pt>
                <c:pt idx="568">
                  <c:v>0.99638000000000004</c:v>
                </c:pt>
                <c:pt idx="569">
                  <c:v>0.99856999999999996</c:v>
                </c:pt>
                <c:pt idx="570">
                  <c:v>1.0007699999999999</c:v>
                </c:pt>
                <c:pt idx="571">
                  <c:v>1.0017499999999999</c:v>
                </c:pt>
                <c:pt idx="572">
                  <c:v>1.00285</c:v>
                </c:pt>
                <c:pt idx="573">
                  <c:v>1.0043899999999999</c:v>
                </c:pt>
                <c:pt idx="574">
                  <c:v>1.0075700000000001</c:v>
                </c:pt>
                <c:pt idx="575">
                  <c:v>1.00932</c:v>
                </c:pt>
              </c:numCache>
            </c:numRef>
          </c:xVal>
          <c:yVal>
            <c:numRef>
              <c:f>Sheet1!$BJ$7:$BJ$582</c:f>
              <c:numCache>
                <c:formatCode>General</c:formatCode>
                <c:ptCount val="576"/>
                <c:pt idx="0">
                  <c:v>1.103E-2</c:v>
                </c:pt>
                <c:pt idx="1">
                  <c:v>9.92E-3</c:v>
                </c:pt>
                <c:pt idx="2">
                  <c:v>8.9899999999999997E-3</c:v>
                </c:pt>
                <c:pt idx="3">
                  <c:v>2.266E-2</c:v>
                </c:pt>
                <c:pt idx="4">
                  <c:v>6.8809999999999996E-2</c:v>
                </c:pt>
                <c:pt idx="5">
                  <c:v>0.10007000000000001</c:v>
                </c:pt>
                <c:pt idx="6">
                  <c:v>0.1069</c:v>
                </c:pt>
                <c:pt idx="7">
                  <c:v>0.13167000000000001</c:v>
                </c:pt>
                <c:pt idx="8">
                  <c:v>0.14899999999999999</c:v>
                </c:pt>
                <c:pt idx="9">
                  <c:v>0.16575000000000001</c:v>
                </c:pt>
                <c:pt idx="10">
                  <c:v>0.19242000000000001</c:v>
                </c:pt>
                <c:pt idx="11">
                  <c:v>0.20746000000000001</c:v>
                </c:pt>
                <c:pt idx="12">
                  <c:v>0.22</c:v>
                </c:pt>
                <c:pt idx="13">
                  <c:v>0.22617000000000001</c:v>
                </c:pt>
                <c:pt idx="14">
                  <c:v>0.24956</c:v>
                </c:pt>
                <c:pt idx="15">
                  <c:v>0.28549000000000002</c:v>
                </c:pt>
                <c:pt idx="16">
                  <c:v>0.30253999999999998</c:v>
                </c:pt>
                <c:pt idx="17">
                  <c:v>0.30231000000000002</c:v>
                </c:pt>
                <c:pt idx="18">
                  <c:v>0.31914999999999999</c:v>
                </c:pt>
                <c:pt idx="19">
                  <c:v>0.34050999999999998</c:v>
                </c:pt>
                <c:pt idx="20">
                  <c:v>0.36355999999999999</c:v>
                </c:pt>
                <c:pt idx="21">
                  <c:v>0.37135000000000001</c:v>
                </c:pt>
                <c:pt idx="22">
                  <c:v>0.40099000000000001</c:v>
                </c:pt>
                <c:pt idx="23">
                  <c:v>0.41642000000000001</c:v>
                </c:pt>
                <c:pt idx="24">
                  <c:v>0.42603999999999997</c:v>
                </c:pt>
                <c:pt idx="25">
                  <c:v>0.43948999999999999</c:v>
                </c:pt>
                <c:pt idx="26">
                  <c:v>0.45519999999999999</c:v>
                </c:pt>
                <c:pt idx="27">
                  <c:v>0.49990000000000001</c:v>
                </c:pt>
                <c:pt idx="28">
                  <c:v>0.50905999999999996</c:v>
                </c:pt>
                <c:pt idx="29">
                  <c:v>0.51148000000000005</c:v>
                </c:pt>
                <c:pt idx="30">
                  <c:v>0.51992000000000005</c:v>
                </c:pt>
                <c:pt idx="31">
                  <c:v>0.54388000000000003</c:v>
                </c:pt>
                <c:pt idx="32">
                  <c:v>0.56818000000000002</c:v>
                </c:pt>
                <c:pt idx="33">
                  <c:v>0.58103000000000005</c:v>
                </c:pt>
                <c:pt idx="34">
                  <c:v>0.60873999999999995</c:v>
                </c:pt>
                <c:pt idx="35">
                  <c:v>0.62360000000000004</c:v>
                </c:pt>
                <c:pt idx="36">
                  <c:v>0.63095000000000001</c:v>
                </c:pt>
                <c:pt idx="37">
                  <c:v>0.64542999999999995</c:v>
                </c:pt>
                <c:pt idx="38">
                  <c:v>0.66039000000000003</c:v>
                </c:pt>
                <c:pt idx="39">
                  <c:v>0.70731999999999995</c:v>
                </c:pt>
                <c:pt idx="40">
                  <c:v>0.70486000000000004</c:v>
                </c:pt>
                <c:pt idx="41">
                  <c:v>0.71328999999999998</c:v>
                </c:pt>
                <c:pt idx="42">
                  <c:v>0.72684000000000004</c:v>
                </c:pt>
                <c:pt idx="43">
                  <c:v>0.75183999999999995</c:v>
                </c:pt>
                <c:pt idx="44">
                  <c:v>0.77061000000000002</c:v>
                </c:pt>
                <c:pt idx="45">
                  <c:v>0.78315999999999997</c:v>
                </c:pt>
                <c:pt idx="46">
                  <c:v>0.81425000000000003</c:v>
                </c:pt>
                <c:pt idx="47">
                  <c:v>0.82911000000000001</c:v>
                </c:pt>
                <c:pt idx="48">
                  <c:v>0.83943999999999996</c:v>
                </c:pt>
                <c:pt idx="49">
                  <c:v>0.85106999999999999</c:v>
                </c:pt>
                <c:pt idx="50">
                  <c:v>0.86839999999999995</c:v>
                </c:pt>
                <c:pt idx="51">
                  <c:v>0.91332000000000002</c:v>
                </c:pt>
                <c:pt idx="52">
                  <c:v>0.91225000000000001</c:v>
                </c:pt>
                <c:pt idx="53">
                  <c:v>0.91654999999999998</c:v>
                </c:pt>
                <c:pt idx="54">
                  <c:v>0.93042999999999998</c:v>
                </c:pt>
                <c:pt idx="55">
                  <c:v>0.95857999999999999</c:v>
                </c:pt>
                <c:pt idx="56">
                  <c:v>0.97272999999999998</c:v>
                </c:pt>
                <c:pt idx="57">
                  <c:v>0.98855000000000004</c:v>
                </c:pt>
                <c:pt idx="58">
                  <c:v>1.01718</c:v>
                </c:pt>
                <c:pt idx="59">
                  <c:v>1.02511</c:v>
                </c:pt>
                <c:pt idx="60">
                  <c:v>1.0356799999999999</c:v>
                </c:pt>
                <c:pt idx="61">
                  <c:v>1.0481</c:v>
                </c:pt>
                <c:pt idx="62">
                  <c:v>1.07121</c:v>
                </c:pt>
                <c:pt idx="63">
                  <c:v>1.11252</c:v>
                </c:pt>
                <c:pt idx="64">
                  <c:v>1.1096299999999999</c:v>
                </c:pt>
                <c:pt idx="65">
                  <c:v>1.11758</c:v>
                </c:pt>
                <c:pt idx="66">
                  <c:v>1.1299999999999999</c:v>
                </c:pt>
                <c:pt idx="67">
                  <c:v>1.15499</c:v>
                </c:pt>
                <c:pt idx="68">
                  <c:v>1.1755100000000001</c:v>
                </c:pt>
                <c:pt idx="69">
                  <c:v>1.1893199999999999</c:v>
                </c:pt>
                <c:pt idx="70">
                  <c:v>1.2171799999999999</c:v>
                </c:pt>
                <c:pt idx="71">
                  <c:v>1.2240899999999999</c:v>
                </c:pt>
                <c:pt idx="72">
                  <c:v>1.2374400000000001</c:v>
                </c:pt>
                <c:pt idx="73">
                  <c:v>1.24892</c:v>
                </c:pt>
                <c:pt idx="74">
                  <c:v>1.2693300000000001</c:v>
                </c:pt>
                <c:pt idx="75">
                  <c:v>1.31311</c:v>
                </c:pt>
                <c:pt idx="76">
                  <c:v>1.30538</c:v>
                </c:pt>
                <c:pt idx="77">
                  <c:v>1.3181099999999999</c:v>
                </c:pt>
                <c:pt idx="78">
                  <c:v>1.33142</c:v>
                </c:pt>
                <c:pt idx="79">
                  <c:v>1.35477</c:v>
                </c:pt>
                <c:pt idx="80">
                  <c:v>1.3776600000000001</c:v>
                </c:pt>
                <c:pt idx="81">
                  <c:v>1.3997900000000001</c:v>
                </c:pt>
                <c:pt idx="82">
                  <c:v>1.41655</c:v>
                </c:pt>
                <c:pt idx="83">
                  <c:v>1.4226300000000001</c:v>
                </c:pt>
                <c:pt idx="84">
                  <c:v>1.43197</c:v>
                </c:pt>
                <c:pt idx="85">
                  <c:v>1.4497599999999999</c:v>
                </c:pt>
                <c:pt idx="86">
                  <c:v>1.47536</c:v>
                </c:pt>
                <c:pt idx="87">
                  <c:v>1.5090300000000001</c:v>
                </c:pt>
                <c:pt idx="88">
                  <c:v>1.50861</c:v>
                </c:pt>
                <c:pt idx="89">
                  <c:v>1.52095</c:v>
                </c:pt>
                <c:pt idx="90">
                  <c:v>1.53573</c:v>
                </c:pt>
                <c:pt idx="91">
                  <c:v>1.56514</c:v>
                </c:pt>
                <c:pt idx="92">
                  <c:v>1.57473</c:v>
                </c:pt>
                <c:pt idx="93">
                  <c:v>1.5904499999999999</c:v>
                </c:pt>
                <c:pt idx="94">
                  <c:v>1.6148499999999999</c:v>
                </c:pt>
                <c:pt idx="95">
                  <c:v>1.6291500000000001</c:v>
                </c:pt>
                <c:pt idx="96">
                  <c:v>1.63628</c:v>
                </c:pt>
                <c:pt idx="97">
                  <c:v>1.6495899999999999</c:v>
                </c:pt>
                <c:pt idx="98">
                  <c:v>1.67875</c:v>
                </c:pt>
                <c:pt idx="99">
                  <c:v>1.70912</c:v>
                </c:pt>
                <c:pt idx="100">
                  <c:v>1.7077100000000001</c:v>
                </c:pt>
                <c:pt idx="101">
                  <c:v>1.7157500000000001</c:v>
                </c:pt>
                <c:pt idx="102">
                  <c:v>1.7351700000000001</c:v>
                </c:pt>
                <c:pt idx="103">
                  <c:v>1.7601100000000001</c:v>
                </c:pt>
                <c:pt idx="104">
                  <c:v>1.7715099999999999</c:v>
                </c:pt>
                <c:pt idx="105">
                  <c:v>1.7935399999999999</c:v>
                </c:pt>
                <c:pt idx="106">
                  <c:v>1.8164800000000001</c:v>
                </c:pt>
                <c:pt idx="107">
                  <c:v>1.8240400000000001</c:v>
                </c:pt>
                <c:pt idx="108">
                  <c:v>1.8357399999999999</c:v>
                </c:pt>
                <c:pt idx="109">
                  <c:v>1.84873</c:v>
                </c:pt>
                <c:pt idx="110">
                  <c:v>1.8850100000000001</c:v>
                </c:pt>
                <c:pt idx="111">
                  <c:v>1.9031199999999999</c:v>
                </c:pt>
                <c:pt idx="112">
                  <c:v>1.9053500000000001</c:v>
                </c:pt>
                <c:pt idx="113">
                  <c:v>1.91767</c:v>
                </c:pt>
                <c:pt idx="114">
                  <c:v>1.9355800000000001</c:v>
                </c:pt>
                <c:pt idx="115">
                  <c:v>1.9609000000000001</c:v>
                </c:pt>
                <c:pt idx="116">
                  <c:v>1.9719800000000001</c:v>
                </c:pt>
                <c:pt idx="117">
                  <c:v>1.99305</c:v>
                </c:pt>
                <c:pt idx="118">
                  <c:v>2.0146299999999999</c:v>
                </c:pt>
                <c:pt idx="119">
                  <c:v>2.0189499999999998</c:v>
                </c:pt>
                <c:pt idx="120">
                  <c:v>2.03348</c:v>
                </c:pt>
                <c:pt idx="121">
                  <c:v>2.04942</c:v>
                </c:pt>
                <c:pt idx="122">
                  <c:v>2.0845600000000002</c:v>
                </c:pt>
                <c:pt idx="123">
                  <c:v>2.1007099999999999</c:v>
                </c:pt>
                <c:pt idx="124">
                  <c:v>2.1026400000000001</c:v>
                </c:pt>
                <c:pt idx="125">
                  <c:v>2.1136699999999999</c:v>
                </c:pt>
                <c:pt idx="126">
                  <c:v>2.1322199999999998</c:v>
                </c:pt>
                <c:pt idx="127">
                  <c:v>2.1548799999999999</c:v>
                </c:pt>
                <c:pt idx="128">
                  <c:v>2.1682100000000002</c:v>
                </c:pt>
                <c:pt idx="129">
                  <c:v>2.1867899999999998</c:v>
                </c:pt>
                <c:pt idx="130">
                  <c:v>2.2054999999999998</c:v>
                </c:pt>
                <c:pt idx="131">
                  <c:v>2.2168000000000001</c:v>
                </c:pt>
                <c:pt idx="132">
                  <c:v>2.2277399999999998</c:v>
                </c:pt>
                <c:pt idx="133">
                  <c:v>2.24268</c:v>
                </c:pt>
                <c:pt idx="134">
                  <c:v>2.2835200000000002</c:v>
                </c:pt>
                <c:pt idx="135">
                  <c:v>2.2898399999999999</c:v>
                </c:pt>
                <c:pt idx="136">
                  <c:v>2.2948</c:v>
                </c:pt>
                <c:pt idx="137">
                  <c:v>2.3017799999999999</c:v>
                </c:pt>
                <c:pt idx="138">
                  <c:v>2.3275999999999999</c:v>
                </c:pt>
                <c:pt idx="139">
                  <c:v>2.35059</c:v>
                </c:pt>
                <c:pt idx="140">
                  <c:v>2.3591299999999999</c:v>
                </c:pt>
                <c:pt idx="141">
                  <c:v>2.3844599999999998</c:v>
                </c:pt>
                <c:pt idx="142">
                  <c:v>2.3982399999999999</c:v>
                </c:pt>
                <c:pt idx="143">
                  <c:v>2.4121299999999999</c:v>
                </c:pt>
                <c:pt idx="144">
                  <c:v>2.4220899999999999</c:v>
                </c:pt>
                <c:pt idx="145">
                  <c:v>2.4354</c:v>
                </c:pt>
                <c:pt idx="146">
                  <c:v>2.4819499999999999</c:v>
                </c:pt>
                <c:pt idx="147">
                  <c:v>2.4857200000000002</c:v>
                </c:pt>
                <c:pt idx="148">
                  <c:v>2.4901599999999999</c:v>
                </c:pt>
                <c:pt idx="149">
                  <c:v>2.5020899999999999</c:v>
                </c:pt>
                <c:pt idx="150">
                  <c:v>2.5254300000000001</c:v>
                </c:pt>
                <c:pt idx="151">
                  <c:v>2.5415899999999998</c:v>
                </c:pt>
                <c:pt idx="152">
                  <c:v>2.5598399999999999</c:v>
                </c:pt>
                <c:pt idx="153">
                  <c:v>2.5846399999999998</c:v>
                </c:pt>
                <c:pt idx="154">
                  <c:v>2.5933000000000002</c:v>
                </c:pt>
                <c:pt idx="155">
                  <c:v>2.6008599999999999</c:v>
                </c:pt>
                <c:pt idx="156">
                  <c:v>2.6142300000000001</c:v>
                </c:pt>
                <c:pt idx="157">
                  <c:v>2.63395</c:v>
                </c:pt>
                <c:pt idx="158">
                  <c:v>2.6771600000000002</c:v>
                </c:pt>
                <c:pt idx="159">
                  <c:v>2.67367</c:v>
                </c:pt>
                <c:pt idx="160">
                  <c:v>2.6738400000000002</c:v>
                </c:pt>
                <c:pt idx="161">
                  <c:v>2.6923599999999999</c:v>
                </c:pt>
                <c:pt idx="162">
                  <c:v>2.7162500000000001</c:v>
                </c:pt>
                <c:pt idx="163">
                  <c:v>2.7362199999999999</c:v>
                </c:pt>
                <c:pt idx="164">
                  <c:v>2.7461700000000002</c:v>
                </c:pt>
                <c:pt idx="165">
                  <c:v>2.7690199999999998</c:v>
                </c:pt>
                <c:pt idx="166">
                  <c:v>2.7847</c:v>
                </c:pt>
                <c:pt idx="167">
                  <c:v>2.7932100000000002</c:v>
                </c:pt>
                <c:pt idx="168">
                  <c:v>2.8041900000000002</c:v>
                </c:pt>
                <c:pt idx="169">
                  <c:v>2.8255699999999999</c:v>
                </c:pt>
                <c:pt idx="170">
                  <c:v>2.8631199999999999</c:v>
                </c:pt>
                <c:pt idx="171">
                  <c:v>2.8673199999999999</c:v>
                </c:pt>
                <c:pt idx="172">
                  <c:v>2.8729300000000002</c:v>
                </c:pt>
                <c:pt idx="173">
                  <c:v>2.88733</c:v>
                </c:pt>
                <c:pt idx="174">
                  <c:v>2.9137499999999998</c:v>
                </c:pt>
                <c:pt idx="175">
                  <c:v>2.9272300000000002</c:v>
                </c:pt>
                <c:pt idx="176">
                  <c:v>2.9412500000000001</c:v>
                </c:pt>
                <c:pt idx="177">
                  <c:v>2.9633400000000001</c:v>
                </c:pt>
                <c:pt idx="178">
                  <c:v>2.9811299999999998</c:v>
                </c:pt>
                <c:pt idx="179">
                  <c:v>2.9877600000000002</c:v>
                </c:pt>
                <c:pt idx="180">
                  <c:v>2.9993799999999999</c:v>
                </c:pt>
                <c:pt idx="181">
                  <c:v>3.0189699999999999</c:v>
                </c:pt>
                <c:pt idx="182">
                  <c:v>3.0592999999999999</c:v>
                </c:pt>
                <c:pt idx="183">
                  <c:v>3.0565500000000001</c:v>
                </c:pt>
                <c:pt idx="184">
                  <c:v>3.0665200000000001</c:v>
                </c:pt>
                <c:pt idx="185">
                  <c:v>3.0776699999999999</c:v>
                </c:pt>
                <c:pt idx="186">
                  <c:v>3.1071300000000002</c:v>
                </c:pt>
                <c:pt idx="187">
                  <c:v>3.1164299999999998</c:v>
                </c:pt>
                <c:pt idx="188">
                  <c:v>3.1310899999999999</c:v>
                </c:pt>
                <c:pt idx="189">
                  <c:v>3.1553800000000001</c:v>
                </c:pt>
                <c:pt idx="190">
                  <c:v>3.16859</c:v>
                </c:pt>
                <c:pt idx="191">
                  <c:v>3.1824699999999999</c:v>
                </c:pt>
                <c:pt idx="192">
                  <c:v>3.19116</c:v>
                </c:pt>
                <c:pt idx="193">
                  <c:v>3.2106300000000001</c:v>
                </c:pt>
                <c:pt idx="194">
                  <c:v>3.2509800000000002</c:v>
                </c:pt>
                <c:pt idx="195">
                  <c:v>3.2504900000000001</c:v>
                </c:pt>
                <c:pt idx="196">
                  <c:v>3.2566799999999998</c:v>
                </c:pt>
                <c:pt idx="197">
                  <c:v>3.2679</c:v>
                </c:pt>
                <c:pt idx="198">
                  <c:v>3.2962400000000001</c:v>
                </c:pt>
                <c:pt idx="199">
                  <c:v>3.3121900000000002</c:v>
                </c:pt>
                <c:pt idx="200">
                  <c:v>3.3237199999999998</c:v>
                </c:pt>
                <c:pt idx="201">
                  <c:v>3.3523999999999998</c:v>
                </c:pt>
                <c:pt idx="202">
                  <c:v>3.3531200000000001</c:v>
                </c:pt>
                <c:pt idx="203">
                  <c:v>3.3681700000000001</c:v>
                </c:pt>
                <c:pt idx="204">
                  <c:v>3.3835600000000001</c:v>
                </c:pt>
                <c:pt idx="205">
                  <c:v>3.4045899999999998</c:v>
                </c:pt>
                <c:pt idx="206">
                  <c:v>3.44374</c:v>
                </c:pt>
                <c:pt idx="207">
                  <c:v>3.4391600000000002</c:v>
                </c:pt>
                <c:pt idx="208">
                  <c:v>3.4473799999999999</c:v>
                </c:pt>
                <c:pt idx="209">
                  <c:v>3.4570799999999999</c:v>
                </c:pt>
                <c:pt idx="210">
                  <c:v>3.4881799999999998</c:v>
                </c:pt>
                <c:pt idx="211">
                  <c:v>3.49844</c:v>
                </c:pt>
                <c:pt idx="212">
                  <c:v>3.5153699999999999</c:v>
                </c:pt>
                <c:pt idx="213">
                  <c:v>3.5390100000000002</c:v>
                </c:pt>
                <c:pt idx="214">
                  <c:v>3.5512999999999999</c:v>
                </c:pt>
                <c:pt idx="215">
                  <c:v>3.5549900000000001</c:v>
                </c:pt>
                <c:pt idx="216">
                  <c:v>3.5648900000000001</c:v>
                </c:pt>
                <c:pt idx="217">
                  <c:v>3.5970300000000002</c:v>
                </c:pt>
                <c:pt idx="218">
                  <c:v>3.6231900000000001</c:v>
                </c:pt>
                <c:pt idx="219">
                  <c:v>3.61896</c:v>
                </c:pt>
                <c:pt idx="220">
                  <c:v>3.6288100000000001</c:v>
                </c:pt>
                <c:pt idx="221">
                  <c:v>3.6542400000000002</c:v>
                </c:pt>
                <c:pt idx="222">
                  <c:v>3.6721400000000002</c:v>
                </c:pt>
                <c:pt idx="223">
                  <c:v>3.68466</c:v>
                </c:pt>
                <c:pt idx="224">
                  <c:v>3.7002299999999999</c:v>
                </c:pt>
                <c:pt idx="225">
                  <c:v>3.7284299999999999</c:v>
                </c:pt>
                <c:pt idx="226">
                  <c:v>3.7326000000000001</c:v>
                </c:pt>
                <c:pt idx="227">
                  <c:v>3.7441</c:v>
                </c:pt>
                <c:pt idx="228">
                  <c:v>3.7572800000000002</c:v>
                </c:pt>
                <c:pt idx="229">
                  <c:v>3.7837999999999998</c:v>
                </c:pt>
                <c:pt idx="230">
                  <c:v>3.80979</c:v>
                </c:pt>
                <c:pt idx="231">
                  <c:v>3.8132199999999998</c:v>
                </c:pt>
                <c:pt idx="232">
                  <c:v>3.8162199999999999</c:v>
                </c:pt>
                <c:pt idx="233">
                  <c:v>3.84097</c:v>
                </c:pt>
                <c:pt idx="234">
                  <c:v>3.86008</c:v>
                </c:pt>
                <c:pt idx="235">
                  <c:v>3.8718699999999999</c:v>
                </c:pt>
                <c:pt idx="236">
                  <c:v>3.8990300000000002</c:v>
                </c:pt>
                <c:pt idx="237">
                  <c:v>3.9136099999999998</c:v>
                </c:pt>
                <c:pt idx="238">
                  <c:v>3.9235199999999999</c:v>
                </c:pt>
                <c:pt idx="239">
                  <c:v>3.9294500000000001</c:v>
                </c:pt>
                <c:pt idx="240">
                  <c:v>3.9469799999999999</c:v>
                </c:pt>
                <c:pt idx="241">
                  <c:v>3.9845899999999999</c:v>
                </c:pt>
                <c:pt idx="242">
                  <c:v>3.9990100000000002</c:v>
                </c:pt>
                <c:pt idx="243">
                  <c:v>4.0004600000000003</c:v>
                </c:pt>
                <c:pt idx="244">
                  <c:v>4.0105700000000004</c:v>
                </c:pt>
                <c:pt idx="245">
                  <c:v>4.0300200000000004</c:v>
                </c:pt>
                <c:pt idx="246">
                  <c:v>4.0517200000000004</c:v>
                </c:pt>
                <c:pt idx="247">
                  <c:v>4.06393</c:v>
                </c:pt>
                <c:pt idx="248">
                  <c:v>4.08317</c:v>
                </c:pt>
                <c:pt idx="249">
                  <c:v>4.1001300000000001</c:v>
                </c:pt>
                <c:pt idx="250">
                  <c:v>4.1069800000000001</c:v>
                </c:pt>
                <c:pt idx="251">
                  <c:v>4.1158400000000004</c:v>
                </c:pt>
                <c:pt idx="252">
                  <c:v>4.1325700000000003</c:v>
                </c:pt>
                <c:pt idx="253">
                  <c:v>4.1727499999999997</c:v>
                </c:pt>
                <c:pt idx="254">
                  <c:v>4.1842899999999998</c:v>
                </c:pt>
                <c:pt idx="255">
                  <c:v>4.1854399999999998</c:v>
                </c:pt>
                <c:pt idx="256">
                  <c:v>4.1924400000000004</c:v>
                </c:pt>
                <c:pt idx="257">
                  <c:v>4.2203099999999996</c:v>
                </c:pt>
                <c:pt idx="258">
                  <c:v>4.23752</c:v>
                </c:pt>
                <c:pt idx="259">
                  <c:v>4.2445700000000004</c:v>
                </c:pt>
                <c:pt idx="260">
                  <c:v>4.2717900000000002</c:v>
                </c:pt>
                <c:pt idx="261">
                  <c:v>4.2876000000000003</c:v>
                </c:pt>
                <c:pt idx="262">
                  <c:v>4.2957099999999997</c:v>
                </c:pt>
                <c:pt idx="263">
                  <c:v>4.3077199999999998</c:v>
                </c:pt>
                <c:pt idx="264">
                  <c:v>4.3236400000000001</c:v>
                </c:pt>
                <c:pt idx="265">
                  <c:v>4.3574400000000004</c:v>
                </c:pt>
                <c:pt idx="266">
                  <c:v>4.37235</c:v>
                </c:pt>
                <c:pt idx="267">
                  <c:v>4.3680899999999996</c:v>
                </c:pt>
                <c:pt idx="268">
                  <c:v>4.3852000000000002</c:v>
                </c:pt>
                <c:pt idx="269">
                  <c:v>4.4098899999999999</c:v>
                </c:pt>
                <c:pt idx="270">
                  <c:v>4.4262300000000003</c:v>
                </c:pt>
                <c:pt idx="271">
                  <c:v>4.4363799999999998</c:v>
                </c:pt>
                <c:pt idx="272">
                  <c:v>4.4590399999999999</c:v>
                </c:pt>
                <c:pt idx="273">
                  <c:v>4.47464</c:v>
                </c:pt>
                <c:pt idx="274">
                  <c:v>4.4855200000000002</c:v>
                </c:pt>
                <c:pt idx="275">
                  <c:v>4.4937800000000001</c:v>
                </c:pt>
                <c:pt idx="276">
                  <c:v>4.5080499999999999</c:v>
                </c:pt>
                <c:pt idx="277">
                  <c:v>4.556</c:v>
                </c:pt>
                <c:pt idx="278">
                  <c:v>4.5616899999999996</c:v>
                </c:pt>
                <c:pt idx="279">
                  <c:v>4.5589599999999999</c:v>
                </c:pt>
                <c:pt idx="280">
                  <c:v>4.5702600000000002</c:v>
                </c:pt>
                <c:pt idx="281">
                  <c:v>4.5869999999999997</c:v>
                </c:pt>
                <c:pt idx="282">
                  <c:v>4.6104099999999999</c:v>
                </c:pt>
                <c:pt idx="283">
                  <c:v>4.6202199999999998</c:v>
                </c:pt>
                <c:pt idx="284">
                  <c:v>4.6470799999999999</c:v>
                </c:pt>
                <c:pt idx="285">
                  <c:v>4.6549899999999997</c:v>
                </c:pt>
                <c:pt idx="286">
                  <c:v>4.6624400000000001</c:v>
                </c:pt>
                <c:pt idx="287">
                  <c:v>4.67319</c:v>
                </c:pt>
                <c:pt idx="288">
                  <c:v>4.6936900000000001</c:v>
                </c:pt>
                <c:pt idx="289">
                  <c:v>4.7327899999999996</c:v>
                </c:pt>
                <c:pt idx="290">
                  <c:v>4.7319599999999999</c:v>
                </c:pt>
                <c:pt idx="291">
                  <c:v>4.7372899999999998</c:v>
                </c:pt>
                <c:pt idx="292">
                  <c:v>4.7478400000000001</c:v>
                </c:pt>
                <c:pt idx="293">
                  <c:v>4.7701399999999996</c:v>
                </c:pt>
                <c:pt idx="294">
                  <c:v>4.7878299999999996</c:v>
                </c:pt>
                <c:pt idx="295">
                  <c:v>4.8023999999999996</c:v>
                </c:pt>
                <c:pt idx="296">
                  <c:v>4.8256600000000001</c:v>
                </c:pt>
                <c:pt idx="297">
                  <c:v>4.8347100000000003</c:v>
                </c:pt>
                <c:pt idx="298">
                  <c:v>4.8421700000000003</c:v>
                </c:pt>
                <c:pt idx="299">
                  <c:v>4.8544700000000001</c:v>
                </c:pt>
                <c:pt idx="300">
                  <c:v>4.87676</c:v>
                </c:pt>
                <c:pt idx="301">
                  <c:v>4.9136199999999999</c:v>
                </c:pt>
                <c:pt idx="302">
                  <c:v>4.9176900000000003</c:v>
                </c:pt>
                <c:pt idx="303">
                  <c:v>4.9201699999999997</c:v>
                </c:pt>
                <c:pt idx="304">
                  <c:v>4.9297700000000004</c:v>
                </c:pt>
                <c:pt idx="305">
                  <c:v>4.95662</c:v>
                </c:pt>
                <c:pt idx="306">
                  <c:v>4.9716800000000001</c:v>
                </c:pt>
                <c:pt idx="307">
                  <c:v>4.9831300000000001</c:v>
                </c:pt>
                <c:pt idx="308">
                  <c:v>5.0132700000000003</c:v>
                </c:pt>
                <c:pt idx="309">
                  <c:v>5.0176400000000001</c:v>
                </c:pt>
                <c:pt idx="310">
                  <c:v>5.0263</c:v>
                </c:pt>
                <c:pt idx="311">
                  <c:v>5.0399000000000003</c:v>
                </c:pt>
                <c:pt idx="312">
                  <c:v>5.0590299999999999</c:v>
                </c:pt>
                <c:pt idx="313">
                  <c:v>5.1013299999999999</c:v>
                </c:pt>
                <c:pt idx="314">
                  <c:v>5.09992</c:v>
                </c:pt>
                <c:pt idx="315">
                  <c:v>5.1027500000000003</c:v>
                </c:pt>
                <c:pt idx="316">
                  <c:v>5.1133199999999999</c:v>
                </c:pt>
                <c:pt idx="317">
                  <c:v>5.1355599999999999</c:v>
                </c:pt>
                <c:pt idx="318">
                  <c:v>5.1557899999999997</c:v>
                </c:pt>
                <c:pt idx="319">
                  <c:v>5.1693100000000003</c:v>
                </c:pt>
                <c:pt idx="320">
                  <c:v>5.1952100000000003</c:v>
                </c:pt>
                <c:pt idx="321">
                  <c:v>5.1999700000000004</c:v>
                </c:pt>
                <c:pt idx="322">
                  <c:v>5.2095399999999996</c:v>
                </c:pt>
                <c:pt idx="323">
                  <c:v>5.2202400000000004</c:v>
                </c:pt>
                <c:pt idx="324">
                  <c:v>5.2417899999999999</c:v>
                </c:pt>
                <c:pt idx="325">
                  <c:v>5.2834000000000003</c:v>
                </c:pt>
                <c:pt idx="326">
                  <c:v>5.2746000000000004</c:v>
                </c:pt>
                <c:pt idx="327">
                  <c:v>5.2839299999999998</c:v>
                </c:pt>
                <c:pt idx="328">
                  <c:v>5.2931699999999999</c:v>
                </c:pt>
                <c:pt idx="329">
                  <c:v>5.3188800000000001</c:v>
                </c:pt>
                <c:pt idx="330">
                  <c:v>5.3367699999999996</c:v>
                </c:pt>
                <c:pt idx="331">
                  <c:v>5.3539599999999998</c:v>
                </c:pt>
                <c:pt idx="332">
                  <c:v>5.3731200000000001</c:v>
                </c:pt>
                <c:pt idx="333">
                  <c:v>5.3784599999999996</c:v>
                </c:pt>
                <c:pt idx="334">
                  <c:v>5.3938100000000002</c:v>
                </c:pt>
                <c:pt idx="335">
                  <c:v>5.3998200000000001</c:v>
                </c:pt>
                <c:pt idx="336">
                  <c:v>5.42591</c:v>
                </c:pt>
                <c:pt idx="337">
                  <c:v>5.4597800000000003</c:v>
                </c:pt>
                <c:pt idx="338">
                  <c:v>5.4598300000000002</c:v>
                </c:pt>
                <c:pt idx="339">
                  <c:v>5.4623200000000001</c:v>
                </c:pt>
                <c:pt idx="340">
                  <c:v>5.4825299999999997</c:v>
                </c:pt>
                <c:pt idx="341">
                  <c:v>5.5012499999999998</c:v>
                </c:pt>
                <c:pt idx="342">
                  <c:v>5.5148700000000002</c:v>
                </c:pt>
                <c:pt idx="343">
                  <c:v>5.53139</c:v>
                </c:pt>
                <c:pt idx="344">
                  <c:v>5.5504199999999999</c:v>
                </c:pt>
                <c:pt idx="345">
                  <c:v>5.5612599999999999</c:v>
                </c:pt>
                <c:pt idx="346">
                  <c:v>5.5720999999999998</c:v>
                </c:pt>
                <c:pt idx="347">
                  <c:v>5.5811700000000002</c:v>
                </c:pt>
                <c:pt idx="348">
                  <c:v>5.61104</c:v>
                </c:pt>
                <c:pt idx="349">
                  <c:v>5.6355899999999997</c:v>
                </c:pt>
                <c:pt idx="350">
                  <c:v>5.6320800000000002</c:v>
                </c:pt>
                <c:pt idx="351">
                  <c:v>5.6411899999999999</c:v>
                </c:pt>
                <c:pt idx="352">
                  <c:v>5.6540900000000001</c:v>
                </c:pt>
                <c:pt idx="353">
                  <c:v>5.67563</c:v>
                </c:pt>
                <c:pt idx="354">
                  <c:v>5.6918800000000003</c:v>
                </c:pt>
                <c:pt idx="355">
                  <c:v>5.7107000000000001</c:v>
                </c:pt>
                <c:pt idx="356">
                  <c:v>5.7316399999999996</c:v>
                </c:pt>
                <c:pt idx="357">
                  <c:v>5.7376699999999996</c:v>
                </c:pt>
                <c:pt idx="358">
                  <c:v>5.74899</c:v>
                </c:pt>
                <c:pt idx="359">
                  <c:v>5.76145</c:v>
                </c:pt>
                <c:pt idx="360">
                  <c:v>5.7918599999999998</c:v>
                </c:pt>
                <c:pt idx="361">
                  <c:v>5.8124099999999999</c:v>
                </c:pt>
                <c:pt idx="362">
                  <c:v>5.8153800000000002</c:v>
                </c:pt>
                <c:pt idx="363">
                  <c:v>5.8205200000000001</c:v>
                </c:pt>
                <c:pt idx="364">
                  <c:v>5.8384200000000002</c:v>
                </c:pt>
                <c:pt idx="365">
                  <c:v>5.8580300000000003</c:v>
                </c:pt>
                <c:pt idx="366">
                  <c:v>5.86958</c:v>
                </c:pt>
                <c:pt idx="367">
                  <c:v>5.8918999999999997</c:v>
                </c:pt>
                <c:pt idx="368">
                  <c:v>5.9139799999999996</c:v>
                </c:pt>
                <c:pt idx="369">
                  <c:v>5.9193699999999998</c:v>
                </c:pt>
                <c:pt idx="370">
                  <c:v>5.9284600000000003</c:v>
                </c:pt>
                <c:pt idx="371">
                  <c:v>5.9447099999999997</c:v>
                </c:pt>
                <c:pt idx="372">
                  <c:v>5.9795699999999998</c:v>
                </c:pt>
                <c:pt idx="373">
                  <c:v>5.9911199999999996</c:v>
                </c:pt>
                <c:pt idx="374">
                  <c:v>5.9918199999999997</c:v>
                </c:pt>
                <c:pt idx="375">
                  <c:v>6.0008499999999998</c:v>
                </c:pt>
                <c:pt idx="376">
                  <c:v>6.0170500000000002</c:v>
                </c:pt>
                <c:pt idx="377">
                  <c:v>6.0413300000000003</c:v>
                </c:pt>
                <c:pt idx="378">
                  <c:v>6.0479399999999996</c:v>
                </c:pt>
                <c:pt idx="379">
                  <c:v>6.0757899999999996</c:v>
                </c:pt>
                <c:pt idx="380">
                  <c:v>6.09152</c:v>
                </c:pt>
                <c:pt idx="381">
                  <c:v>6.09823</c:v>
                </c:pt>
                <c:pt idx="382">
                  <c:v>6.1052600000000004</c:v>
                </c:pt>
                <c:pt idx="383">
                  <c:v>6.1204700000000001</c:v>
                </c:pt>
                <c:pt idx="384">
                  <c:v>6.1585400000000003</c:v>
                </c:pt>
                <c:pt idx="385">
                  <c:v>6.1694300000000002</c:v>
                </c:pt>
                <c:pt idx="386">
                  <c:v>6.1677099999999996</c:v>
                </c:pt>
                <c:pt idx="387">
                  <c:v>6.1763199999999996</c:v>
                </c:pt>
                <c:pt idx="388">
                  <c:v>6.1965300000000001</c:v>
                </c:pt>
                <c:pt idx="389">
                  <c:v>6.2215299999999996</c:v>
                </c:pt>
                <c:pt idx="390">
                  <c:v>6.2272699999999999</c:v>
                </c:pt>
                <c:pt idx="391">
                  <c:v>6.2511400000000004</c:v>
                </c:pt>
                <c:pt idx="392">
                  <c:v>6.26783</c:v>
                </c:pt>
                <c:pt idx="393">
                  <c:v>6.2771800000000004</c:v>
                </c:pt>
                <c:pt idx="394">
                  <c:v>6.2846799999999998</c:v>
                </c:pt>
                <c:pt idx="395">
                  <c:v>6.3048200000000003</c:v>
                </c:pt>
                <c:pt idx="396">
                  <c:v>6.3406399999999996</c:v>
                </c:pt>
                <c:pt idx="397">
                  <c:v>6.3473199999999999</c:v>
                </c:pt>
                <c:pt idx="398">
                  <c:v>6.3503699999999998</c:v>
                </c:pt>
                <c:pt idx="399">
                  <c:v>6.3590200000000001</c:v>
                </c:pt>
                <c:pt idx="400">
                  <c:v>6.3759100000000002</c:v>
                </c:pt>
                <c:pt idx="401">
                  <c:v>6.3950800000000001</c:v>
                </c:pt>
                <c:pt idx="402">
                  <c:v>6.4108599999999996</c:v>
                </c:pt>
                <c:pt idx="403">
                  <c:v>6.4315300000000004</c:v>
                </c:pt>
                <c:pt idx="404">
                  <c:v>6.4371600000000004</c:v>
                </c:pt>
                <c:pt idx="405">
                  <c:v>6.4498600000000001</c:v>
                </c:pt>
                <c:pt idx="406">
                  <c:v>6.4631400000000001</c:v>
                </c:pt>
                <c:pt idx="407">
                  <c:v>6.4753800000000004</c:v>
                </c:pt>
                <c:pt idx="408">
                  <c:v>6.5189300000000001</c:v>
                </c:pt>
                <c:pt idx="409">
                  <c:v>6.5224299999999999</c:v>
                </c:pt>
                <c:pt idx="410">
                  <c:v>6.5220900000000004</c:v>
                </c:pt>
                <c:pt idx="411">
                  <c:v>6.5302199999999999</c:v>
                </c:pt>
                <c:pt idx="412">
                  <c:v>6.5519600000000002</c:v>
                </c:pt>
                <c:pt idx="413">
                  <c:v>6.5713299999999997</c:v>
                </c:pt>
                <c:pt idx="414">
                  <c:v>6.5788799999999998</c:v>
                </c:pt>
                <c:pt idx="415">
                  <c:v>6.6050000000000004</c:v>
                </c:pt>
                <c:pt idx="416">
                  <c:v>6.6094200000000001</c:v>
                </c:pt>
                <c:pt idx="417">
                  <c:v>6.6258100000000004</c:v>
                </c:pt>
                <c:pt idx="418">
                  <c:v>6.6347500000000004</c:v>
                </c:pt>
                <c:pt idx="419">
                  <c:v>6.6526899999999998</c:v>
                </c:pt>
                <c:pt idx="420">
                  <c:v>6.6892199999999997</c:v>
                </c:pt>
                <c:pt idx="421">
                  <c:v>6.6934800000000001</c:v>
                </c:pt>
                <c:pt idx="422">
                  <c:v>6.6933199999999999</c:v>
                </c:pt>
                <c:pt idx="423">
                  <c:v>6.7067500000000004</c:v>
                </c:pt>
                <c:pt idx="424">
                  <c:v>6.7291699999999999</c:v>
                </c:pt>
                <c:pt idx="425">
                  <c:v>6.7419200000000004</c:v>
                </c:pt>
                <c:pt idx="426">
                  <c:v>6.7563700000000004</c:v>
                </c:pt>
                <c:pt idx="427">
                  <c:v>6.7819000000000003</c:v>
                </c:pt>
                <c:pt idx="428">
                  <c:v>6.7876099999999999</c:v>
                </c:pt>
                <c:pt idx="429">
                  <c:v>6.7985699999999998</c:v>
                </c:pt>
                <c:pt idx="430">
                  <c:v>6.8115800000000002</c:v>
                </c:pt>
                <c:pt idx="431">
                  <c:v>6.8280000000000003</c:v>
                </c:pt>
                <c:pt idx="432">
                  <c:v>6.8651299999999997</c:v>
                </c:pt>
                <c:pt idx="433">
                  <c:v>6.8699700000000004</c:v>
                </c:pt>
                <c:pt idx="434">
                  <c:v>6.8693799999999996</c:v>
                </c:pt>
                <c:pt idx="435">
                  <c:v>6.8833900000000003</c:v>
                </c:pt>
                <c:pt idx="436">
                  <c:v>6.9066700000000001</c:v>
                </c:pt>
                <c:pt idx="437">
                  <c:v>6.92042</c:v>
                </c:pt>
                <c:pt idx="438">
                  <c:v>6.9285600000000001</c:v>
                </c:pt>
                <c:pt idx="439">
                  <c:v>6.9497200000000001</c:v>
                </c:pt>
                <c:pt idx="440">
                  <c:v>6.9630799999999997</c:v>
                </c:pt>
                <c:pt idx="441">
                  <c:v>6.9689199999999998</c:v>
                </c:pt>
                <c:pt idx="442">
                  <c:v>6.9799199999999999</c:v>
                </c:pt>
                <c:pt idx="443">
                  <c:v>6.9980099999999998</c:v>
                </c:pt>
                <c:pt idx="444">
                  <c:v>7.04148</c:v>
                </c:pt>
                <c:pt idx="445">
                  <c:v>7.0338200000000004</c:v>
                </c:pt>
                <c:pt idx="446">
                  <c:v>7.0397699999999999</c:v>
                </c:pt>
                <c:pt idx="447">
                  <c:v>7.0548700000000002</c:v>
                </c:pt>
                <c:pt idx="448">
                  <c:v>7.0761200000000004</c:v>
                </c:pt>
                <c:pt idx="449">
                  <c:v>7.0894000000000004</c:v>
                </c:pt>
                <c:pt idx="450">
                  <c:v>7.1074900000000003</c:v>
                </c:pt>
                <c:pt idx="451">
                  <c:v>7.1280299999999999</c:v>
                </c:pt>
                <c:pt idx="452">
                  <c:v>7.1371099999999998</c:v>
                </c:pt>
                <c:pt idx="453">
                  <c:v>7.1445800000000004</c:v>
                </c:pt>
                <c:pt idx="454">
                  <c:v>7.15557</c:v>
                </c:pt>
                <c:pt idx="455">
                  <c:v>7.17774</c:v>
                </c:pt>
                <c:pt idx="456">
                  <c:v>7.21075</c:v>
                </c:pt>
                <c:pt idx="457">
                  <c:v>7.2084400000000004</c:v>
                </c:pt>
                <c:pt idx="458">
                  <c:v>7.2123299999999997</c:v>
                </c:pt>
                <c:pt idx="459">
                  <c:v>7.2296399999999998</c:v>
                </c:pt>
                <c:pt idx="460">
                  <c:v>7.2537900000000004</c:v>
                </c:pt>
                <c:pt idx="461">
                  <c:v>7.2618600000000004</c:v>
                </c:pt>
                <c:pt idx="462">
                  <c:v>7.2734199999999998</c:v>
                </c:pt>
                <c:pt idx="463">
                  <c:v>7.3002599999999997</c:v>
                </c:pt>
                <c:pt idx="464">
                  <c:v>7.3067500000000001</c:v>
                </c:pt>
                <c:pt idx="465">
                  <c:v>7.3147099999999998</c:v>
                </c:pt>
                <c:pt idx="466">
                  <c:v>7.3281999999999998</c:v>
                </c:pt>
                <c:pt idx="467">
                  <c:v>7.34903</c:v>
                </c:pt>
                <c:pt idx="468">
                  <c:v>7.3759800000000002</c:v>
                </c:pt>
                <c:pt idx="469">
                  <c:v>7.3760399999999997</c:v>
                </c:pt>
                <c:pt idx="470">
                  <c:v>7.3791099999999998</c:v>
                </c:pt>
                <c:pt idx="471">
                  <c:v>7.3953600000000002</c:v>
                </c:pt>
                <c:pt idx="472">
                  <c:v>7.4208600000000002</c:v>
                </c:pt>
                <c:pt idx="473">
                  <c:v>7.4276400000000002</c:v>
                </c:pt>
                <c:pt idx="474">
                  <c:v>7.44787</c:v>
                </c:pt>
                <c:pt idx="475">
                  <c:v>7.46814</c:v>
                </c:pt>
                <c:pt idx="476">
                  <c:v>7.4723699999999997</c:v>
                </c:pt>
                <c:pt idx="477">
                  <c:v>7.4792500000000004</c:v>
                </c:pt>
                <c:pt idx="478">
                  <c:v>7.4925100000000002</c:v>
                </c:pt>
                <c:pt idx="479">
                  <c:v>7.5199800000000003</c:v>
                </c:pt>
                <c:pt idx="480">
                  <c:v>7.5426599999999997</c:v>
                </c:pt>
                <c:pt idx="481">
                  <c:v>7.5411700000000002</c:v>
                </c:pt>
                <c:pt idx="482">
                  <c:v>7.5483900000000004</c:v>
                </c:pt>
                <c:pt idx="483">
                  <c:v>7.5680699999999996</c:v>
                </c:pt>
                <c:pt idx="484">
                  <c:v>7.5876700000000001</c:v>
                </c:pt>
                <c:pt idx="485">
                  <c:v>7.5963799999999999</c:v>
                </c:pt>
                <c:pt idx="486">
                  <c:v>7.6204599999999996</c:v>
                </c:pt>
                <c:pt idx="487">
                  <c:v>7.6326299999999998</c:v>
                </c:pt>
                <c:pt idx="488">
                  <c:v>7.6366199999999997</c:v>
                </c:pt>
                <c:pt idx="489">
                  <c:v>7.6504799999999999</c:v>
                </c:pt>
                <c:pt idx="490">
                  <c:v>7.6608000000000001</c:v>
                </c:pt>
                <c:pt idx="491">
                  <c:v>7.6889399999999997</c:v>
                </c:pt>
                <c:pt idx="492">
                  <c:v>7.7105300000000003</c:v>
                </c:pt>
                <c:pt idx="493">
                  <c:v>7.7077900000000001</c:v>
                </c:pt>
                <c:pt idx="494">
                  <c:v>7.7161499999999998</c:v>
                </c:pt>
                <c:pt idx="495">
                  <c:v>7.7350099999999999</c:v>
                </c:pt>
                <c:pt idx="496">
                  <c:v>7.7527299999999997</c:v>
                </c:pt>
                <c:pt idx="497">
                  <c:v>7.7608899999999998</c:v>
                </c:pt>
                <c:pt idx="498">
                  <c:v>7.7832999999999997</c:v>
                </c:pt>
                <c:pt idx="499">
                  <c:v>7.7924800000000003</c:v>
                </c:pt>
                <c:pt idx="500">
                  <c:v>7.8062500000000004</c:v>
                </c:pt>
                <c:pt idx="501">
                  <c:v>7.8142500000000004</c:v>
                </c:pt>
                <c:pt idx="502">
                  <c:v>7.8236299999999996</c:v>
                </c:pt>
                <c:pt idx="503">
                  <c:v>7.8584800000000001</c:v>
                </c:pt>
                <c:pt idx="504">
                  <c:v>7.8704499999999999</c:v>
                </c:pt>
                <c:pt idx="505">
                  <c:v>7.86693</c:v>
                </c:pt>
                <c:pt idx="506">
                  <c:v>7.8807400000000003</c:v>
                </c:pt>
                <c:pt idx="507">
                  <c:v>7.8980800000000002</c:v>
                </c:pt>
                <c:pt idx="508">
                  <c:v>7.9151400000000001</c:v>
                </c:pt>
                <c:pt idx="509">
                  <c:v>7.9265100000000004</c:v>
                </c:pt>
                <c:pt idx="510">
                  <c:v>7.9498600000000001</c:v>
                </c:pt>
                <c:pt idx="511">
                  <c:v>7.9586300000000003</c:v>
                </c:pt>
                <c:pt idx="512">
                  <c:v>7.9645099999999998</c:v>
                </c:pt>
                <c:pt idx="513">
                  <c:v>7.9739000000000004</c:v>
                </c:pt>
                <c:pt idx="514">
                  <c:v>7.9856299999999996</c:v>
                </c:pt>
                <c:pt idx="515">
                  <c:v>8.0220099999999999</c:v>
                </c:pt>
                <c:pt idx="516">
                  <c:v>8.03233</c:v>
                </c:pt>
                <c:pt idx="517">
                  <c:v>8.0311299999999992</c:v>
                </c:pt>
                <c:pt idx="518">
                  <c:v>8.0406600000000008</c:v>
                </c:pt>
                <c:pt idx="519">
                  <c:v>8.0585500000000003</c:v>
                </c:pt>
                <c:pt idx="520">
                  <c:v>8.0752000000000006</c:v>
                </c:pt>
                <c:pt idx="521">
                  <c:v>8.0829900000000006</c:v>
                </c:pt>
                <c:pt idx="522">
                  <c:v>8.1070399999999996</c:v>
                </c:pt>
                <c:pt idx="523">
                  <c:v>8.1175200000000007</c:v>
                </c:pt>
                <c:pt idx="524">
                  <c:v>8.12514</c:v>
                </c:pt>
                <c:pt idx="525">
                  <c:v>8.1348599999999998</c:v>
                </c:pt>
                <c:pt idx="526">
                  <c:v>8.1448800000000006</c:v>
                </c:pt>
                <c:pt idx="527">
                  <c:v>8.1848299999999998</c:v>
                </c:pt>
                <c:pt idx="528">
                  <c:v>8.1903000000000006</c:v>
                </c:pt>
                <c:pt idx="529">
                  <c:v>8.1886500000000009</c:v>
                </c:pt>
                <c:pt idx="530">
                  <c:v>8.1956199999999999</c:v>
                </c:pt>
                <c:pt idx="531">
                  <c:v>8.2108100000000004</c:v>
                </c:pt>
                <c:pt idx="532">
                  <c:v>8.2314600000000002</c:v>
                </c:pt>
                <c:pt idx="533">
                  <c:v>8.2411499999999993</c:v>
                </c:pt>
                <c:pt idx="534">
                  <c:v>8.26511</c:v>
                </c:pt>
                <c:pt idx="535">
                  <c:v>8.2713199999999993</c:v>
                </c:pt>
                <c:pt idx="536">
                  <c:v>8.2787600000000001</c:v>
                </c:pt>
                <c:pt idx="537">
                  <c:v>8.2885500000000008</c:v>
                </c:pt>
                <c:pt idx="538">
                  <c:v>8.3031299999999995</c:v>
                </c:pt>
                <c:pt idx="539">
                  <c:v>8.3440999999999992</c:v>
                </c:pt>
                <c:pt idx="540">
                  <c:v>8.3410499999999992</c:v>
                </c:pt>
                <c:pt idx="541">
                  <c:v>8.3439499999999995</c:v>
                </c:pt>
                <c:pt idx="542">
                  <c:v>8.3517499999999991</c:v>
                </c:pt>
                <c:pt idx="543">
                  <c:v>8.3727499999999999</c:v>
                </c:pt>
                <c:pt idx="544">
                  <c:v>8.3878299999999992</c:v>
                </c:pt>
                <c:pt idx="545">
                  <c:v>8.3952500000000008</c:v>
                </c:pt>
                <c:pt idx="546">
                  <c:v>8.4184000000000001</c:v>
                </c:pt>
                <c:pt idx="547">
                  <c:v>8.4290500000000002</c:v>
                </c:pt>
                <c:pt idx="548">
                  <c:v>8.4350199999999997</c:v>
                </c:pt>
                <c:pt idx="549">
                  <c:v>8.4410500000000006</c:v>
                </c:pt>
                <c:pt idx="550">
                  <c:v>8.4581800000000005</c:v>
                </c:pt>
                <c:pt idx="551">
                  <c:v>8.4961400000000005</c:v>
                </c:pt>
                <c:pt idx="552">
                  <c:v>8.4956200000000006</c:v>
                </c:pt>
                <c:pt idx="553">
                  <c:v>8.4921199999999999</c:v>
                </c:pt>
                <c:pt idx="554">
                  <c:v>8.5016400000000001</c:v>
                </c:pt>
                <c:pt idx="555">
                  <c:v>8.5214099999999995</c:v>
                </c:pt>
                <c:pt idx="556">
                  <c:v>8.5323899999999995</c:v>
                </c:pt>
                <c:pt idx="557">
                  <c:v>8.5386399999999991</c:v>
                </c:pt>
                <c:pt idx="558">
                  <c:v>8.5604800000000001</c:v>
                </c:pt>
                <c:pt idx="559">
                  <c:v>8.56419</c:v>
                </c:pt>
                <c:pt idx="560">
                  <c:v>8.5644399999999994</c:v>
                </c:pt>
                <c:pt idx="561">
                  <c:v>8.5678199999999993</c:v>
                </c:pt>
                <c:pt idx="562">
                  <c:v>8.58291</c:v>
                </c:pt>
                <c:pt idx="563">
                  <c:v>8.6150300000000009</c:v>
                </c:pt>
                <c:pt idx="564">
                  <c:v>8.6061700000000005</c:v>
                </c:pt>
                <c:pt idx="565">
                  <c:v>8.6044300000000007</c:v>
                </c:pt>
                <c:pt idx="566">
                  <c:v>8.6032299999999999</c:v>
                </c:pt>
                <c:pt idx="567">
                  <c:v>8.6212800000000005</c:v>
                </c:pt>
                <c:pt idx="568">
                  <c:v>8.6339199999999998</c:v>
                </c:pt>
                <c:pt idx="569">
                  <c:v>8.6325400000000005</c:v>
                </c:pt>
                <c:pt idx="570">
                  <c:v>8.6398299999999999</c:v>
                </c:pt>
                <c:pt idx="571">
                  <c:v>8.6322799999999997</c:v>
                </c:pt>
                <c:pt idx="572">
                  <c:v>8.6141900000000007</c:v>
                </c:pt>
                <c:pt idx="573">
                  <c:v>8.5804600000000004</c:v>
                </c:pt>
                <c:pt idx="574">
                  <c:v>8.5020399999999992</c:v>
                </c:pt>
                <c:pt idx="575">
                  <c:v>5.0523600000000002</c:v>
                </c:pt>
              </c:numCache>
            </c:numRef>
          </c:yVal>
          <c:smooth val="0"/>
          <c:extLst>
            <c:ext xmlns:c16="http://schemas.microsoft.com/office/drawing/2014/chart" uri="{C3380CC4-5D6E-409C-BE32-E72D297353CC}">
              <c16:uniqueId val="{0000000E-3F5B-4D74-A061-32C7936AD8A7}"/>
            </c:ext>
          </c:extLst>
        </c:ser>
        <c:ser>
          <c:idx val="16"/>
          <c:order val="15"/>
          <c:spPr>
            <a:ln w="19050" cap="rnd">
              <a:solidFill>
                <a:schemeClr val="accent1"/>
              </a:solidFill>
              <a:round/>
            </a:ln>
            <a:effectLst/>
          </c:spPr>
          <c:marker>
            <c:symbol val="none"/>
          </c:marker>
          <c:xVal>
            <c:numRef>
              <c:f>Sheet1!$BL$7:$BL$450</c:f>
              <c:numCache>
                <c:formatCode>General</c:formatCode>
                <c:ptCount val="444"/>
                <c:pt idx="0">
                  <c:v>1.1E-4</c:v>
                </c:pt>
                <c:pt idx="1">
                  <c:v>2.2000000000000001E-4</c:v>
                </c:pt>
                <c:pt idx="2">
                  <c:v>5.5000000000000003E-4</c:v>
                </c:pt>
                <c:pt idx="3">
                  <c:v>2.8500000000000001E-3</c:v>
                </c:pt>
                <c:pt idx="4">
                  <c:v>8.6599999999999993E-3</c:v>
                </c:pt>
                <c:pt idx="5">
                  <c:v>8.77E-3</c:v>
                </c:pt>
                <c:pt idx="6">
                  <c:v>9.9799999999999993E-3</c:v>
                </c:pt>
                <c:pt idx="7">
                  <c:v>1.2500000000000001E-2</c:v>
                </c:pt>
                <c:pt idx="8">
                  <c:v>1.414E-2</c:v>
                </c:pt>
                <c:pt idx="9">
                  <c:v>1.5570000000000001E-2</c:v>
                </c:pt>
                <c:pt idx="10">
                  <c:v>1.8530000000000001E-2</c:v>
                </c:pt>
                <c:pt idx="11">
                  <c:v>1.9630000000000002E-2</c:v>
                </c:pt>
                <c:pt idx="12">
                  <c:v>2.0830000000000001E-2</c:v>
                </c:pt>
                <c:pt idx="13">
                  <c:v>2.2040000000000001E-2</c:v>
                </c:pt>
                <c:pt idx="14">
                  <c:v>2.401E-2</c:v>
                </c:pt>
                <c:pt idx="15">
                  <c:v>2.8400000000000002E-2</c:v>
                </c:pt>
                <c:pt idx="16">
                  <c:v>2.862E-2</c:v>
                </c:pt>
                <c:pt idx="17">
                  <c:v>2.928E-2</c:v>
                </c:pt>
                <c:pt idx="18">
                  <c:v>3.092E-2</c:v>
                </c:pt>
                <c:pt idx="19">
                  <c:v>3.3660000000000002E-2</c:v>
                </c:pt>
                <c:pt idx="20">
                  <c:v>3.5090000000000003E-2</c:v>
                </c:pt>
                <c:pt idx="21">
                  <c:v>3.6729999999999999E-2</c:v>
                </c:pt>
                <c:pt idx="22">
                  <c:v>3.9690000000000003E-2</c:v>
                </c:pt>
                <c:pt idx="23">
                  <c:v>4.0680000000000001E-2</c:v>
                </c:pt>
                <c:pt idx="24">
                  <c:v>4.1779999999999998E-2</c:v>
                </c:pt>
                <c:pt idx="25">
                  <c:v>4.3090000000000003E-2</c:v>
                </c:pt>
                <c:pt idx="26">
                  <c:v>4.5179999999999998E-2</c:v>
                </c:pt>
                <c:pt idx="27">
                  <c:v>4.9889999999999997E-2</c:v>
                </c:pt>
                <c:pt idx="28">
                  <c:v>4.9889999999999997E-2</c:v>
                </c:pt>
                <c:pt idx="29">
                  <c:v>5.033E-2</c:v>
                </c:pt>
                <c:pt idx="30">
                  <c:v>5.1639999999999998E-2</c:v>
                </c:pt>
                <c:pt idx="31">
                  <c:v>5.4280000000000002E-2</c:v>
                </c:pt>
                <c:pt idx="32">
                  <c:v>5.6250000000000001E-2</c:v>
                </c:pt>
                <c:pt idx="33">
                  <c:v>5.8000000000000003E-2</c:v>
                </c:pt>
                <c:pt idx="34">
                  <c:v>6.0639999999999999E-2</c:v>
                </c:pt>
                <c:pt idx="35">
                  <c:v>6.1510000000000002E-2</c:v>
                </c:pt>
                <c:pt idx="36">
                  <c:v>6.2829999999999997E-2</c:v>
                </c:pt>
                <c:pt idx="37">
                  <c:v>6.4140000000000003E-2</c:v>
                </c:pt>
                <c:pt idx="38">
                  <c:v>6.6559999999999994E-2</c:v>
                </c:pt>
                <c:pt idx="39">
                  <c:v>7.0389999999999994E-2</c:v>
                </c:pt>
                <c:pt idx="40">
                  <c:v>7.0389999999999994E-2</c:v>
                </c:pt>
                <c:pt idx="41">
                  <c:v>7.1160000000000001E-2</c:v>
                </c:pt>
                <c:pt idx="42">
                  <c:v>7.281E-2</c:v>
                </c:pt>
                <c:pt idx="43">
                  <c:v>7.5770000000000004E-2</c:v>
                </c:pt>
                <c:pt idx="44">
                  <c:v>7.7189999999999995E-2</c:v>
                </c:pt>
                <c:pt idx="45">
                  <c:v>7.8950000000000006E-2</c:v>
                </c:pt>
                <c:pt idx="46">
                  <c:v>8.1799999999999998E-2</c:v>
                </c:pt>
                <c:pt idx="47">
                  <c:v>8.2680000000000003E-2</c:v>
                </c:pt>
                <c:pt idx="48">
                  <c:v>8.3879999999999996E-2</c:v>
                </c:pt>
                <c:pt idx="49">
                  <c:v>8.5309999999999997E-2</c:v>
                </c:pt>
                <c:pt idx="50">
                  <c:v>8.7830000000000005E-2</c:v>
                </c:pt>
                <c:pt idx="51">
                  <c:v>9.1340000000000005E-2</c:v>
                </c:pt>
                <c:pt idx="52">
                  <c:v>9.1450000000000004E-2</c:v>
                </c:pt>
                <c:pt idx="53">
                  <c:v>9.221E-2</c:v>
                </c:pt>
                <c:pt idx="54">
                  <c:v>9.4079999999999997E-2</c:v>
                </c:pt>
                <c:pt idx="55">
                  <c:v>9.6820000000000003E-2</c:v>
                </c:pt>
                <c:pt idx="56">
                  <c:v>9.8360000000000003E-2</c:v>
                </c:pt>
                <c:pt idx="57">
                  <c:v>0.10033</c:v>
                </c:pt>
                <c:pt idx="58">
                  <c:v>0.10285</c:v>
                </c:pt>
                <c:pt idx="59">
                  <c:v>0.10373</c:v>
                </c:pt>
                <c:pt idx="60">
                  <c:v>0.10482</c:v>
                </c:pt>
                <c:pt idx="61">
                  <c:v>0.10625</c:v>
                </c:pt>
                <c:pt idx="62">
                  <c:v>0.10921</c:v>
                </c:pt>
                <c:pt idx="63">
                  <c:v>0.11228</c:v>
                </c:pt>
                <c:pt idx="64">
                  <c:v>0.11239</c:v>
                </c:pt>
                <c:pt idx="65">
                  <c:v>0.11327</c:v>
                </c:pt>
                <c:pt idx="66">
                  <c:v>0.11513</c:v>
                </c:pt>
                <c:pt idx="67">
                  <c:v>0.11787</c:v>
                </c:pt>
                <c:pt idx="68">
                  <c:v>0.1193</c:v>
                </c:pt>
                <c:pt idx="69">
                  <c:v>0.12149</c:v>
                </c:pt>
                <c:pt idx="70">
                  <c:v>0.12368</c:v>
                </c:pt>
                <c:pt idx="71">
                  <c:v>0.12467</c:v>
                </c:pt>
                <c:pt idx="72">
                  <c:v>0.12576999999999999</c:v>
                </c:pt>
                <c:pt idx="73">
                  <c:v>0.1273</c:v>
                </c:pt>
                <c:pt idx="74">
                  <c:v>0.13048000000000001</c:v>
                </c:pt>
                <c:pt idx="75">
                  <c:v>0.13311000000000001</c:v>
                </c:pt>
                <c:pt idx="76">
                  <c:v>0.13333</c:v>
                </c:pt>
                <c:pt idx="77">
                  <c:v>0.13421</c:v>
                </c:pt>
                <c:pt idx="78">
                  <c:v>0.13618</c:v>
                </c:pt>
                <c:pt idx="79">
                  <c:v>0.13893</c:v>
                </c:pt>
                <c:pt idx="80">
                  <c:v>0.14046</c:v>
                </c:pt>
                <c:pt idx="81">
                  <c:v>0.14287</c:v>
                </c:pt>
                <c:pt idx="82">
                  <c:v>0.14452000000000001</c:v>
                </c:pt>
                <c:pt idx="83">
                  <c:v>0.14549999999999999</c:v>
                </c:pt>
                <c:pt idx="84">
                  <c:v>0.14682000000000001</c:v>
                </c:pt>
                <c:pt idx="85">
                  <c:v>0.14835999999999999</c:v>
                </c:pt>
                <c:pt idx="86">
                  <c:v>0.15185999999999999</c:v>
                </c:pt>
                <c:pt idx="87">
                  <c:v>0.15406</c:v>
                </c:pt>
                <c:pt idx="88">
                  <c:v>0.15428</c:v>
                </c:pt>
                <c:pt idx="89">
                  <c:v>0.15537000000000001</c:v>
                </c:pt>
                <c:pt idx="90">
                  <c:v>0.15767999999999999</c:v>
                </c:pt>
                <c:pt idx="91">
                  <c:v>0.16009000000000001</c:v>
                </c:pt>
                <c:pt idx="92">
                  <c:v>0.16117999999999999</c:v>
                </c:pt>
                <c:pt idx="93">
                  <c:v>0.1636</c:v>
                </c:pt>
                <c:pt idx="94">
                  <c:v>0.16556999999999999</c:v>
                </c:pt>
                <c:pt idx="95">
                  <c:v>0.16667000000000001</c:v>
                </c:pt>
                <c:pt idx="96">
                  <c:v>0.16786999999999999</c:v>
                </c:pt>
                <c:pt idx="97">
                  <c:v>0.16963</c:v>
                </c:pt>
                <c:pt idx="98">
                  <c:v>0.17368</c:v>
                </c:pt>
                <c:pt idx="99">
                  <c:v>0.17488999999999999</c:v>
                </c:pt>
                <c:pt idx="100">
                  <c:v>0.17521999999999999</c:v>
                </c:pt>
                <c:pt idx="101">
                  <c:v>0.17643</c:v>
                </c:pt>
                <c:pt idx="102">
                  <c:v>0.17873</c:v>
                </c:pt>
                <c:pt idx="103">
                  <c:v>0.18092</c:v>
                </c:pt>
                <c:pt idx="104">
                  <c:v>0.18224000000000001</c:v>
                </c:pt>
                <c:pt idx="105">
                  <c:v>0.18498000000000001</c:v>
                </c:pt>
                <c:pt idx="106">
                  <c:v>0.18651000000000001</c:v>
                </c:pt>
                <c:pt idx="107">
                  <c:v>0.18761</c:v>
                </c:pt>
                <c:pt idx="108">
                  <c:v>0.18892999999999999</c:v>
                </c:pt>
                <c:pt idx="109">
                  <c:v>0.19078999999999999</c:v>
                </c:pt>
                <c:pt idx="110">
                  <c:v>0.19528999999999999</c:v>
                </c:pt>
                <c:pt idx="111">
                  <c:v>0.19583</c:v>
                </c:pt>
                <c:pt idx="112">
                  <c:v>0.19616</c:v>
                </c:pt>
                <c:pt idx="113">
                  <c:v>0.19747999999999999</c:v>
                </c:pt>
                <c:pt idx="114">
                  <c:v>0.19978000000000001</c:v>
                </c:pt>
                <c:pt idx="115">
                  <c:v>0.20197000000000001</c:v>
                </c:pt>
                <c:pt idx="116">
                  <c:v>0.2034</c:v>
                </c:pt>
                <c:pt idx="117">
                  <c:v>0.20624999999999999</c:v>
                </c:pt>
                <c:pt idx="118">
                  <c:v>0.20746000000000001</c:v>
                </c:pt>
                <c:pt idx="119">
                  <c:v>0.20866000000000001</c:v>
                </c:pt>
                <c:pt idx="120">
                  <c:v>0.20987</c:v>
                </c:pt>
                <c:pt idx="121">
                  <c:v>0.21195</c:v>
                </c:pt>
                <c:pt idx="122">
                  <c:v>0.21623000000000001</c:v>
                </c:pt>
                <c:pt idx="123">
                  <c:v>0.21667</c:v>
                </c:pt>
                <c:pt idx="124">
                  <c:v>0.21720999999999999</c:v>
                </c:pt>
                <c:pt idx="125">
                  <c:v>0.21853</c:v>
                </c:pt>
                <c:pt idx="126">
                  <c:v>0.22083</c:v>
                </c:pt>
                <c:pt idx="127">
                  <c:v>0.22292000000000001</c:v>
                </c:pt>
                <c:pt idx="128">
                  <c:v>0.22445000000000001</c:v>
                </c:pt>
                <c:pt idx="129">
                  <c:v>0.2273</c:v>
                </c:pt>
                <c:pt idx="130">
                  <c:v>0.22850999999999999</c:v>
                </c:pt>
                <c:pt idx="131">
                  <c:v>0.22971</c:v>
                </c:pt>
                <c:pt idx="132">
                  <c:v>0.23091999999999999</c:v>
                </c:pt>
                <c:pt idx="133">
                  <c:v>0.23289000000000001</c:v>
                </c:pt>
                <c:pt idx="134">
                  <c:v>0.23738999999999999</c:v>
                </c:pt>
                <c:pt idx="135">
                  <c:v>0.23749999999999999</c:v>
                </c:pt>
                <c:pt idx="136">
                  <c:v>0.23805000000000001</c:v>
                </c:pt>
                <c:pt idx="137">
                  <c:v>0.23957999999999999</c:v>
                </c:pt>
                <c:pt idx="138">
                  <c:v>0.24199999999999999</c:v>
                </c:pt>
                <c:pt idx="139">
                  <c:v>0.24396999999999999</c:v>
                </c:pt>
                <c:pt idx="140">
                  <c:v>0.24539</c:v>
                </c:pt>
                <c:pt idx="141">
                  <c:v>0.24825</c:v>
                </c:pt>
                <c:pt idx="142">
                  <c:v>0.24956</c:v>
                </c:pt>
                <c:pt idx="143">
                  <c:v>0.25076999999999999</c:v>
                </c:pt>
                <c:pt idx="144">
                  <c:v>0.25208000000000003</c:v>
                </c:pt>
                <c:pt idx="145">
                  <c:v>0.25417000000000001</c:v>
                </c:pt>
                <c:pt idx="146">
                  <c:v>0.25844</c:v>
                </c:pt>
                <c:pt idx="147">
                  <c:v>0.25844</c:v>
                </c:pt>
                <c:pt idx="148">
                  <c:v>0.2591</c:v>
                </c:pt>
                <c:pt idx="149">
                  <c:v>0.26063999999999998</c:v>
                </c:pt>
                <c:pt idx="150">
                  <c:v>0.26305000000000001</c:v>
                </c:pt>
                <c:pt idx="151">
                  <c:v>0.26501999999999998</c:v>
                </c:pt>
                <c:pt idx="152">
                  <c:v>0.26700000000000002</c:v>
                </c:pt>
                <c:pt idx="153">
                  <c:v>0.26940999999999998</c:v>
                </c:pt>
                <c:pt idx="154">
                  <c:v>0.27028999999999997</c:v>
                </c:pt>
                <c:pt idx="155">
                  <c:v>0.27171000000000001</c:v>
                </c:pt>
                <c:pt idx="156">
                  <c:v>0.27302999999999999</c:v>
                </c:pt>
                <c:pt idx="157">
                  <c:v>0.27522000000000002</c:v>
                </c:pt>
                <c:pt idx="158">
                  <c:v>0.27927999999999997</c:v>
                </c:pt>
                <c:pt idx="159">
                  <c:v>0.27927999999999997</c:v>
                </c:pt>
                <c:pt idx="160">
                  <c:v>0.28004000000000001</c:v>
                </c:pt>
                <c:pt idx="161">
                  <c:v>0.28190999999999999</c:v>
                </c:pt>
                <c:pt idx="162">
                  <c:v>0.28454000000000002</c:v>
                </c:pt>
                <c:pt idx="163">
                  <c:v>0.28595999999999999</c:v>
                </c:pt>
                <c:pt idx="164">
                  <c:v>0.28771999999999998</c:v>
                </c:pt>
                <c:pt idx="165">
                  <c:v>0.29035</c:v>
                </c:pt>
                <c:pt idx="166">
                  <c:v>0.29133999999999999</c:v>
                </c:pt>
                <c:pt idx="167">
                  <c:v>0.29265000000000002</c:v>
                </c:pt>
                <c:pt idx="168">
                  <c:v>0.29408000000000001</c:v>
                </c:pt>
                <c:pt idx="169">
                  <c:v>0.29659999999999997</c:v>
                </c:pt>
                <c:pt idx="170">
                  <c:v>0.3</c:v>
                </c:pt>
                <c:pt idx="171">
                  <c:v>0.30021999999999999</c:v>
                </c:pt>
                <c:pt idx="172">
                  <c:v>0.30109999999999998</c:v>
                </c:pt>
                <c:pt idx="173">
                  <c:v>0.30307000000000001</c:v>
                </c:pt>
                <c:pt idx="174">
                  <c:v>0.30581000000000003</c:v>
                </c:pt>
                <c:pt idx="175">
                  <c:v>0.30702000000000002</c:v>
                </c:pt>
                <c:pt idx="176">
                  <c:v>0.30887999999999999</c:v>
                </c:pt>
                <c:pt idx="177">
                  <c:v>0.31140000000000001</c:v>
                </c:pt>
                <c:pt idx="178">
                  <c:v>0.3125</c:v>
                </c:pt>
                <c:pt idx="179">
                  <c:v>0.31370999999999999</c:v>
                </c:pt>
                <c:pt idx="180">
                  <c:v>0.31502000000000002</c:v>
                </c:pt>
                <c:pt idx="181">
                  <c:v>0.31797999999999998</c:v>
                </c:pt>
                <c:pt idx="182">
                  <c:v>0.32105</c:v>
                </c:pt>
                <c:pt idx="183">
                  <c:v>0.32116</c:v>
                </c:pt>
                <c:pt idx="184">
                  <c:v>0.32203999999999999</c:v>
                </c:pt>
                <c:pt idx="185">
                  <c:v>0.32423000000000002</c:v>
                </c:pt>
                <c:pt idx="186">
                  <c:v>0.32685999999999998</c:v>
                </c:pt>
                <c:pt idx="187">
                  <c:v>0.32795999999999997</c:v>
                </c:pt>
                <c:pt idx="188">
                  <c:v>0.32993</c:v>
                </c:pt>
                <c:pt idx="189">
                  <c:v>0.33245999999999998</c:v>
                </c:pt>
                <c:pt idx="190">
                  <c:v>0.33344000000000001</c:v>
                </c:pt>
                <c:pt idx="191">
                  <c:v>0.33465</c:v>
                </c:pt>
                <c:pt idx="192">
                  <c:v>0.33606999999999998</c:v>
                </c:pt>
                <c:pt idx="193">
                  <c:v>0.33893000000000001</c:v>
                </c:pt>
                <c:pt idx="194">
                  <c:v>0.34211000000000003</c:v>
                </c:pt>
                <c:pt idx="195">
                  <c:v>0.34221000000000001</c:v>
                </c:pt>
                <c:pt idx="196">
                  <c:v>0.34320000000000001</c:v>
                </c:pt>
                <c:pt idx="197">
                  <c:v>0.34517999999999999</c:v>
                </c:pt>
                <c:pt idx="198">
                  <c:v>0.34770000000000001</c:v>
                </c:pt>
                <c:pt idx="199">
                  <c:v>0.34900999999999999</c:v>
                </c:pt>
                <c:pt idx="200">
                  <c:v>0.35121000000000002</c:v>
                </c:pt>
                <c:pt idx="201">
                  <c:v>0.35328999999999999</c:v>
                </c:pt>
                <c:pt idx="202">
                  <c:v>0.35438999999999998</c:v>
                </c:pt>
                <c:pt idx="203">
                  <c:v>0.35559000000000002</c:v>
                </c:pt>
                <c:pt idx="204">
                  <c:v>0.35724</c:v>
                </c:pt>
                <c:pt idx="205">
                  <c:v>0.36075000000000002</c:v>
                </c:pt>
                <c:pt idx="206">
                  <c:v>0.36282999999999999</c:v>
                </c:pt>
                <c:pt idx="207">
                  <c:v>0.36304999999999998</c:v>
                </c:pt>
                <c:pt idx="208">
                  <c:v>0.36414000000000002</c:v>
                </c:pt>
                <c:pt idx="209">
                  <c:v>0.36634</c:v>
                </c:pt>
                <c:pt idx="210">
                  <c:v>0.36875000000000002</c:v>
                </c:pt>
                <c:pt idx="211">
                  <c:v>0.36996000000000001</c:v>
                </c:pt>
                <c:pt idx="212">
                  <c:v>0.37236999999999998</c:v>
                </c:pt>
                <c:pt idx="213">
                  <c:v>0.37445000000000001</c:v>
                </c:pt>
                <c:pt idx="214">
                  <c:v>0.37554999999999999</c:v>
                </c:pt>
                <c:pt idx="215">
                  <c:v>0.37674999999999997</c:v>
                </c:pt>
                <c:pt idx="216">
                  <c:v>0.37829000000000002</c:v>
                </c:pt>
                <c:pt idx="217">
                  <c:v>0.38224000000000002</c:v>
                </c:pt>
                <c:pt idx="218">
                  <c:v>0.38355</c:v>
                </c:pt>
                <c:pt idx="219">
                  <c:v>0.38399</c:v>
                </c:pt>
                <c:pt idx="220">
                  <c:v>0.38519999999999999</c:v>
                </c:pt>
                <c:pt idx="221">
                  <c:v>0.38761000000000001</c:v>
                </c:pt>
                <c:pt idx="222">
                  <c:v>0.38957999999999998</c:v>
                </c:pt>
                <c:pt idx="223">
                  <c:v>0.39090000000000003</c:v>
                </c:pt>
                <c:pt idx="224">
                  <c:v>0.39352999999999999</c:v>
                </c:pt>
                <c:pt idx="225">
                  <c:v>0.39550000000000002</c:v>
                </c:pt>
                <c:pt idx="226">
                  <c:v>0.39649000000000001</c:v>
                </c:pt>
                <c:pt idx="227">
                  <c:v>0.39759</c:v>
                </c:pt>
                <c:pt idx="228">
                  <c:v>0.39922999999999997</c:v>
                </c:pt>
                <c:pt idx="229">
                  <c:v>0.40350999999999998</c:v>
                </c:pt>
                <c:pt idx="230">
                  <c:v>0.40461000000000003</c:v>
                </c:pt>
                <c:pt idx="231">
                  <c:v>0.40504000000000001</c:v>
                </c:pt>
                <c:pt idx="232">
                  <c:v>0.40625</c:v>
                </c:pt>
                <c:pt idx="233">
                  <c:v>0.40866000000000002</c:v>
                </c:pt>
                <c:pt idx="234">
                  <c:v>0.41075</c:v>
                </c:pt>
                <c:pt idx="235">
                  <c:v>0.41216999999999998</c:v>
                </c:pt>
                <c:pt idx="236">
                  <c:v>0.41513</c:v>
                </c:pt>
                <c:pt idx="237">
                  <c:v>0.41644999999999999</c:v>
                </c:pt>
                <c:pt idx="238">
                  <c:v>0.41743000000000002</c:v>
                </c:pt>
                <c:pt idx="239">
                  <c:v>0.41864000000000001</c:v>
                </c:pt>
                <c:pt idx="240">
                  <c:v>0.42038999999999999</c:v>
                </c:pt>
                <c:pt idx="241">
                  <c:v>0.42510999999999999</c:v>
                </c:pt>
                <c:pt idx="242">
                  <c:v>0.42565999999999998</c:v>
                </c:pt>
                <c:pt idx="243">
                  <c:v>0.42598999999999998</c:v>
                </c:pt>
                <c:pt idx="244">
                  <c:v>0.42719000000000001</c:v>
                </c:pt>
                <c:pt idx="245">
                  <c:v>0.42981999999999998</c:v>
                </c:pt>
                <c:pt idx="246">
                  <c:v>0.43180000000000002</c:v>
                </c:pt>
                <c:pt idx="247">
                  <c:v>0.43321999999999999</c:v>
                </c:pt>
                <c:pt idx="248">
                  <c:v>0.43596000000000001</c:v>
                </c:pt>
                <c:pt idx="249">
                  <c:v>0.43717</c:v>
                </c:pt>
                <c:pt idx="250">
                  <c:v>0.43848999999999999</c:v>
                </c:pt>
                <c:pt idx="251">
                  <c:v>0.43958000000000003</c:v>
                </c:pt>
                <c:pt idx="252">
                  <c:v>0.44156000000000001</c:v>
                </c:pt>
                <c:pt idx="253">
                  <c:v>0.44616</c:v>
                </c:pt>
                <c:pt idx="254">
                  <c:v>0.44638</c:v>
                </c:pt>
                <c:pt idx="255">
                  <c:v>0.44692999999999999</c:v>
                </c:pt>
                <c:pt idx="256">
                  <c:v>0.44835999999999998</c:v>
                </c:pt>
                <c:pt idx="257">
                  <c:v>0.45099</c:v>
                </c:pt>
                <c:pt idx="258">
                  <c:v>0.45273999999999998</c:v>
                </c:pt>
                <c:pt idx="259">
                  <c:v>0.45417000000000002</c:v>
                </c:pt>
                <c:pt idx="260">
                  <c:v>0.45701999999999998</c:v>
                </c:pt>
                <c:pt idx="261">
                  <c:v>0.45833000000000002</c:v>
                </c:pt>
                <c:pt idx="262">
                  <c:v>0.45943000000000001</c:v>
                </c:pt>
                <c:pt idx="263">
                  <c:v>0.46063999999999999</c:v>
                </c:pt>
                <c:pt idx="264">
                  <c:v>0.46261000000000002</c:v>
                </c:pt>
                <c:pt idx="265">
                  <c:v>0.46711000000000003</c:v>
                </c:pt>
                <c:pt idx="266">
                  <c:v>0.46721000000000001</c:v>
                </c:pt>
                <c:pt idx="267">
                  <c:v>0.46798000000000001</c:v>
                </c:pt>
                <c:pt idx="268">
                  <c:v>0.46962999999999999</c:v>
                </c:pt>
                <c:pt idx="269">
                  <c:v>0.47237000000000001</c:v>
                </c:pt>
                <c:pt idx="270">
                  <c:v>0.47367999999999999</c:v>
                </c:pt>
                <c:pt idx="271">
                  <c:v>0.47532999999999997</c:v>
                </c:pt>
                <c:pt idx="272">
                  <c:v>0.47817999999999999</c:v>
                </c:pt>
                <c:pt idx="273">
                  <c:v>0.47916999999999998</c:v>
                </c:pt>
                <c:pt idx="274">
                  <c:v>0.48048000000000002</c:v>
                </c:pt>
                <c:pt idx="275">
                  <c:v>0.48169000000000001</c:v>
                </c:pt>
                <c:pt idx="276">
                  <c:v>0.48387999999999998</c:v>
                </c:pt>
                <c:pt idx="277">
                  <c:v>0.48848999999999998</c:v>
                </c:pt>
                <c:pt idx="278">
                  <c:v>0.48848999999999998</c:v>
                </c:pt>
                <c:pt idx="279">
                  <c:v>0.48892999999999998</c:v>
                </c:pt>
                <c:pt idx="280">
                  <c:v>0.49035000000000001</c:v>
                </c:pt>
                <c:pt idx="281">
                  <c:v>0.49275999999999998</c:v>
                </c:pt>
                <c:pt idx="282">
                  <c:v>0.49485000000000001</c:v>
                </c:pt>
                <c:pt idx="283">
                  <c:v>0.49659999999999999</c:v>
                </c:pt>
                <c:pt idx="284">
                  <c:v>0.49923000000000001</c:v>
                </c:pt>
                <c:pt idx="285">
                  <c:v>0.50022</c:v>
                </c:pt>
                <c:pt idx="286">
                  <c:v>0.50143000000000004</c:v>
                </c:pt>
                <c:pt idx="287">
                  <c:v>0.50273999999999996</c:v>
                </c:pt>
                <c:pt idx="288">
                  <c:v>0.50514999999999999</c:v>
                </c:pt>
                <c:pt idx="289">
                  <c:v>0.5091</c:v>
                </c:pt>
                <c:pt idx="290">
                  <c:v>0.5091</c:v>
                </c:pt>
                <c:pt idx="291">
                  <c:v>0.50975999999999999</c:v>
                </c:pt>
                <c:pt idx="292">
                  <c:v>0.51151000000000002</c:v>
                </c:pt>
                <c:pt idx="293">
                  <c:v>0.51424999999999998</c:v>
                </c:pt>
                <c:pt idx="294">
                  <c:v>0.51578999999999997</c:v>
                </c:pt>
                <c:pt idx="295">
                  <c:v>0.51765000000000005</c:v>
                </c:pt>
                <c:pt idx="296">
                  <c:v>0.52027999999999996</c:v>
                </c:pt>
                <c:pt idx="297">
                  <c:v>0.52127000000000001</c:v>
                </c:pt>
                <c:pt idx="298">
                  <c:v>0.52248000000000006</c:v>
                </c:pt>
                <c:pt idx="299">
                  <c:v>0.52390000000000003</c:v>
                </c:pt>
                <c:pt idx="300">
                  <c:v>0.52642999999999995</c:v>
                </c:pt>
                <c:pt idx="301">
                  <c:v>0.52993000000000001</c:v>
                </c:pt>
                <c:pt idx="302">
                  <c:v>0.53003999999999996</c:v>
                </c:pt>
                <c:pt idx="303">
                  <c:v>0.53081</c:v>
                </c:pt>
                <c:pt idx="304">
                  <c:v>0.53268000000000004</c:v>
                </c:pt>
                <c:pt idx="305">
                  <c:v>0.53530999999999995</c:v>
                </c:pt>
                <c:pt idx="306">
                  <c:v>0.53683999999999998</c:v>
                </c:pt>
                <c:pt idx="307">
                  <c:v>0.53881999999999997</c:v>
                </c:pt>
                <c:pt idx="308">
                  <c:v>0.54134000000000004</c:v>
                </c:pt>
                <c:pt idx="309">
                  <c:v>0.54232000000000002</c:v>
                </c:pt>
                <c:pt idx="310">
                  <c:v>0.54342000000000001</c:v>
                </c:pt>
                <c:pt idx="311">
                  <c:v>0.54484999999999995</c:v>
                </c:pt>
                <c:pt idx="312">
                  <c:v>0.54781000000000002</c:v>
                </c:pt>
                <c:pt idx="313">
                  <c:v>0.55088000000000004</c:v>
                </c:pt>
                <c:pt idx="314">
                  <c:v>0.55098999999999998</c:v>
                </c:pt>
                <c:pt idx="315">
                  <c:v>0.55186000000000002</c:v>
                </c:pt>
                <c:pt idx="316">
                  <c:v>0.55373000000000006</c:v>
                </c:pt>
                <c:pt idx="317">
                  <c:v>0.55635999999999997</c:v>
                </c:pt>
                <c:pt idx="318">
                  <c:v>0.55789</c:v>
                </c:pt>
                <c:pt idx="319">
                  <c:v>0.56008999999999998</c:v>
                </c:pt>
                <c:pt idx="320">
                  <c:v>0.56228</c:v>
                </c:pt>
                <c:pt idx="321">
                  <c:v>0.56327000000000005</c:v>
                </c:pt>
                <c:pt idx="322">
                  <c:v>0.56447000000000003</c:v>
                </c:pt>
                <c:pt idx="323">
                  <c:v>0.56589999999999996</c:v>
                </c:pt>
                <c:pt idx="324">
                  <c:v>0.56896999999999998</c:v>
                </c:pt>
                <c:pt idx="325">
                  <c:v>0.57171000000000005</c:v>
                </c:pt>
                <c:pt idx="326">
                  <c:v>0.57193000000000005</c:v>
                </c:pt>
                <c:pt idx="327">
                  <c:v>0.57291999999999998</c:v>
                </c:pt>
                <c:pt idx="328">
                  <c:v>0.57489000000000001</c:v>
                </c:pt>
                <c:pt idx="329">
                  <c:v>0.57752000000000003</c:v>
                </c:pt>
                <c:pt idx="330">
                  <c:v>0.57916999999999996</c:v>
                </c:pt>
                <c:pt idx="331">
                  <c:v>0.58157999999999999</c:v>
                </c:pt>
                <c:pt idx="332">
                  <c:v>0.58311000000000002</c:v>
                </c:pt>
                <c:pt idx="333">
                  <c:v>0.58421000000000001</c:v>
                </c:pt>
                <c:pt idx="334">
                  <c:v>0.58542000000000005</c:v>
                </c:pt>
                <c:pt idx="335">
                  <c:v>0.58694999999999997</c:v>
                </c:pt>
                <c:pt idx="336">
                  <c:v>0.59057000000000004</c:v>
                </c:pt>
                <c:pt idx="337">
                  <c:v>0.59253999999999996</c:v>
                </c:pt>
                <c:pt idx="338">
                  <c:v>0.59287000000000001</c:v>
                </c:pt>
                <c:pt idx="339">
                  <c:v>0.59408000000000005</c:v>
                </c:pt>
                <c:pt idx="340">
                  <c:v>0.59626999999999997</c:v>
                </c:pt>
                <c:pt idx="341">
                  <c:v>0.59867999999999999</c:v>
                </c:pt>
                <c:pt idx="342">
                  <c:v>0.59977999999999998</c:v>
                </c:pt>
                <c:pt idx="343">
                  <c:v>0.60219</c:v>
                </c:pt>
                <c:pt idx="344">
                  <c:v>0.60416999999999998</c:v>
                </c:pt>
                <c:pt idx="345">
                  <c:v>0.60526000000000002</c:v>
                </c:pt>
                <c:pt idx="346">
                  <c:v>0.60646999999999995</c:v>
                </c:pt>
                <c:pt idx="347">
                  <c:v>0.60821999999999998</c:v>
                </c:pt>
                <c:pt idx="348">
                  <c:v>0.61228000000000005</c:v>
                </c:pt>
                <c:pt idx="349">
                  <c:v>0.61338000000000004</c:v>
                </c:pt>
                <c:pt idx="350">
                  <c:v>0.61382000000000003</c:v>
                </c:pt>
                <c:pt idx="351">
                  <c:v>0.61502000000000001</c:v>
                </c:pt>
                <c:pt idx="352">
                  <c:v>0.61721000000000004</c:v>
                </c:pt>
                <c:pt idx="353">
                  <c:v>0.61951999999999996</c:v>
                </c:pt>
                <c:pt idx="354">
                  <c:v>0.62082999999999999</c:v>
                </c:pt>
                <c:pt idx="355">
                  <c:v>0.62368000000000001</c:v>
                </c:pt>
                <c:pt idx="356">
                  <c:v>0.62511000000000005</c:v>
                </c:pt>
                <c:pt idx="357">
                  <c:v>0.62621000000000004</c:v>
                </c:pt>
                <c:pt idx="358">
                  <c:v>0.62751999999999997</c:v>
                </c:pt>
                <c:pt idx="359">
                  <c:v>0.62939000000000001</c:v>
                </c:pt>
                <c:pt idx="360">
                  <c:v>0.63366</c:v>
                </c:pt>
                <c:pt idx="361">
                  <c:v>0.63443000000000005</c:v>
                </c:pt>
                <c:pt idx="362">
                  <c:v>0.63475999999999999</c:v>
                </c:pt>
                <c:pt idx="363">
                  <c:v>0.63595999999999997</c:v>
                </c:pt>
                <c:pt idx="364">
                  <c:v>0.63837999999999995</c:v>
                </c:pt>
                <c:pt idx="365">
                  <c:v>0.64056999999999997</c:v>
                </c:pt>
                <c:pt idx="366">
                  <c:v>0.64210999999999996</c:v>
                </c:pt>
                <c:pt idx="367">
                  <c:v>0.64485000000000003</c:v>
                </c:pt>
                <c:pt idx="368">
                  <c:v>0.64605000000000001</c:v>
                </c:pt>
                <c:pt idx="369">
                  <c:v>0.64725999999999995</c:v>
                </c:pt>
                <c:pt idx="370">
                  <c:v>0.64846000000000004</c:v>
                </c:pt>
                <c:pt idx="371">
                  <c:v>0.65054999999999996</c:v>
                </c:pt>
                <c:pt idx="372">
                  <c:v>0.65493000000000001</c:v>
                </c:pt>
                <c:pt idx="373">
                  <c:v>0.65525999999999995</c:v>
                </c:pt>
                <c:pt idx="374">
                  <c:v>0.65581</c:v>
                </c:pt>
                <c:pt idx="375">
                  <c:v>0.65712999999999999</c:v>
                </c:pt>
                <c:pt idx="376">
                  <c:v>0.65942999999999996</c:v>
                </c:pt>
                <c:pt idx="377">
                  <c:v>0.66151000000000004</c:v>
                </c:pt>
                <c:pt idx="378">
                  <c:v>0.66305000000000003</c:v>
                </c:pt>
                <c:pt idx="379">
                  <c:v>0.66590000000000005</c:v>
                </c:pt>
                <c:pt idx="380">
                  <c:v>0.66710999999999998</c:v>
                </c:pt>
                <c:pt idx="381">
                  <c:v>0.66830999999999996</c:v>
                </c:pt>
                <c:pt idx="382">
                  <c:v>0.66952</c:v>
                </c:pt>
                <c:pt idx="383">
                  <c:v>0.67159999999999997</c:v>
                </c:pt>
                <c:pt idx="384">
                  <c:v>0.67598999999999998</c:v>
                </c:pt>
                <c:pt idx="385">
                  <c:v>0.67610000000000003</c:v>
                </c:pt>
                <c:pt idx="386">
                  <c:v>0.67664000000000002</c:v>
                </c:pt>
                <c:pt idx="387">
                  <c:v>0.67818000000000001</c:v>
                </c:pt>
                <c:pt idx="388">
                  <c:v>0.68059000000000003</c:v>
                </c:pt>
                <c:pt idx="389">
                  <c:v>0.68257000000000001</c:v>
                </c:pt>
                <c:pt idx="390">
                  <c:v>0.68398999999999999</c:v>
                </c:pt>
                <c:pt idx="391">
                  <c:v>0.68684000000000001</c:v>
                </c:pt>
                <c:pt idx="392">
                  <c:v>0.68815999999999999</c:v>
                </c:pt>
                <c:pt idx="393">
                  <c:v>0.68935999999999997</c:v>
                </c:pt>
                <c:pt idx="394">
                  <c:v>0.69067999999999996</c:v>
                </c:pt>
                <c:pt idx="395">
                  <c:v>0.69264999999999999</c:v>
                </c:pt>
                <c:pt idx="396">
                  <c:v>0.69693000000000005</c:v>
                </c:pt>
                <c:pt idx="397">
                  <c:v>0.69703999999999999</c:v>
                </c:pt>
                <c:pt idx="398">
                  <c:v>0.69769999999999999</c:v>
                </c:pt>
                <c:pt idx="399">
                  <c:v>0.69933999999999996</c:v>
                </c:pt>
                <c:pt idx="400">
                  <c:v>0.70154000000000005</c:v>
                </c:pt>
                <c:pt idx="401">
                  <c:v>0.70362000000000002</c:v>
                </c:pt>
                <c:pt idx="402">
                  <c:v>0.70559000000000005</c:v>
                </c:pt>
                <c:pt idx="403">
                  <c:v>0.70799999999999996</c:v>
                </c:pt>
                <c:pt idx="404">
                  <c:v>0.70887999999999995</c:v>
                </c:pt>
                <c:pt idx="405">
                  <c:v>0.71031</c:v>
                </c:pt>
                <c:pt idx="406">
                  <c:v>0.71162000000000003</c:v>
                </c:pt>
                <c:pt idx="407">
                  <c:v>0.71382000000000001</c:v>
                </c:pt>
                <c:pt idx="408">
                  <c:v>0.71787000000000001</c:v>
                </c:pt>
                <c:pt idx="409">
                  <c:v>0.71797999999999995</c:v>
                </c:pt>
                <c:pt idx="410">
                  <c:v>0.71875</c:v>
                </c:pt>
                <c:pt idx="411">
                  <c:v>0.72050000000000003</c:v>
                </c:pt>
                <c:pt idx="412">
                  <c:v>0.72302999999999995</c:v>
                </c:pt>
                <c:pt idx="413">
                  <c:v>0.72445000000000004</c:v>
                </c:pt>
                <c:pt idx="414">
                  <c:v>0.72621000000000002</c:v>
                </c:pt>
                <c:pt idx="415">
                  <c:v>0.72894999999999999</c:v>
                </c:pt>
                <c:pt idx="416">
                  <c:v>0.72992999999999997</c:v>
                </c:pt>
                <c:pt idx="417">
                  <c:v>0.73124999999999996</c:v>
                </c:pt>
                <c:pt idx="418">
                  <c:v>0.73268</c:v>
                </c:pt>
                <c:pt idx="419">
                  <c:v>0.73519999999999996</c:v>
                </c:pt>
                <c:pt idx="420">
                  <c:v>0.73860000000000003</c:v>
                </c:pt>
                <c:pt idx="421">
                  <c:v>0.73882000000000003</c:v>
                </c:pt>
                <c:pt idx="422">
                  <c:v>0.73968999999999996</c:v>
                </c:pt>
                <c:pt idx="423">
                  <c:v>0.74167000000000005</c:v>
                </c:pt>
                <c:pt idx="424">
                  <c:v>0.74441000000000002</c:v>
                </c:pt>
                <c:pt idx="425">
                  <c:v>0.74560999999999999</c:v>
                </c:pt>
                <c:pt idx="426">
                  <c:v>0.74758999999999998</c:v>
                </c:pt>
                <c:pt idx="427">
                  <c:v>0.75</c:v>
                </c:pt>
                <c:pt idx="428">
                  <c:v>0.75109999999999999</c:v>
                </c:pt>
                <c:pt idx="429">
                  <c:v>0.75229999999999997</c:v>
                </c:pt>
                <c:pt idx="430">
                  <c:v>0.75361999999999996</c:v>
                </c:pt>
                <c:pt idx="431">
                  <c:v>0.75658000000000003</c:v>
                </c:pt>
                <c:pt idx="432">
                  <c:v>0.75965000000000005</c:v>
                </c:pt>
                <c:pt idx="433">
                  <c:v>0.75975999999999999</c:v>
                </c:pt>
                <c:pt idx="434">
                  <c:v>0.76075000000000004</c:v>
                </c:pt>
                <c:pt idx="435">
                  <c:v>0.76283000000000001</c:v>
                </c:pt>
                <c:pt idx="436">
                  <c:v>0.76546000000000003</c:v>
                </c:pt>
                <c:pt idx="437">
                  <c:v>0.76666999999999996</c:v>
                </c:pt>
                <c:pt idx="438">
                  <c:v>0.76863999999999999</c:v>
                </c:pt>
                <c:pt idx="439">
                  <c:v>0.77093999999999996</c:v>
                </c:pt>
                <c:pt idx="440">
                  <c:v>0.77203999999999995</c:v>
                </c:pt>
                <c:pt idx="441">
                  <c:v>0.77324999999999999</c:v>
                </c:pt>
                <c:pt idx="442">
                  <c:v>0.77488999999999997</c:v>
                </c:pt>
                <c:pt idx="443">
                  <c:v>0.77522000000000002</c:v>
                </c:pt>
              </c:numCache>
            </c:numRef>
          </c:xVal>
          <c:yVal>
            <c:numRef>
              <c:f>Sheet1!$BM$7:$BM$450</c:f>
              <c:numCache>
                <c:formatCode>General</c:formatCode>
                <c:ptCount val="444"/>
                <c:pt idx="0">
                  <c:v>6.8000000000000005E-4</c:v>
                </c:pt>
                <c:pt idx="1">
                  <c:v>-7.7999999999999999E-4</c:v>
                </c:pt>
                <c:pt idx="2">
                  <c:v>-3.3700000000000002E-3</c:v>
                </c:pt>
                <c:pt idx="3">
                  <c:v>1.5350000000000001E-2</c:v>
                </c:pt>
                <c:pt idx="4">
                  <c:v>7.5569999999999998E-2</c:v>
                </c:pt>
                <c:pt idx="5">
                  <c:v>8.4909999999999999E-2</c:v>
                </c:pt>
                <c:pt idx="6">
                  <c:v>9.4479999999999995E-2</c:v>
                </c:pt>
                <c:pt idx="7">
                  <c:v>0.11839</c:v>
                </c:pt>
                <c:pt idx="8">
                  <c:v>0.13854</c:v>
                </c:pt>
                <c:pt idx="9">
                  <c:v>0.14509</c:v>
                </c:pt>
                <c:pt idx="10">
                  <c:v>0.17383999999999999</c:v>
                </c:pt>
                <c:pt idx="11">
                  <c:v>0.19219</c:v>
                </c:pt>
                <c:pt idx="12">
                  <c:v>0.20069999999999999</c:v>
                </c:pt>
                <c:pt idx="13">
                  <c:v>0.21037</c:v>
                </c:pt>
                <c:pt idx="14">
                  <c:v>0.23122999999999999</c:v>
                </c:pt>
                <c:pt idx="15">
                  <c:v>0.26630999999999999</c:v>
                </c:pt>
                <c:pt idx="16">
                  <c:v>0.28511999999999998</c:v>
                </c:pt>
                <c:pt idx="17">
                  <c:v>0.28578999999999999</c:v>
                </c:pt>
                <c:pt idx="18">
                  <c:v>0.30103999999999997</c:v>
                </c:pt>
                <c:pt idx="19">
                  <c:v>0.32116</c:v>
                </c:pt>
                <c:pt idx="20">
                  <c:v>0.34277999999999997</c:v>
                </c:pt>
                <c:pt idx="21">
                  <c:v>0.35482000000000002</c:v>
                </c:pt>
                <c:pt idx="22">
                  <c:v>0.38524999999999998</c:v>
                </c:pt>
                <c:pt idx="23">
                  <c:v>0.39677000000000001</c:v>
                </c:pt>
                <c:pt idx="24">
                  <c:v>0.40650999999999998</c:v>
                </c:pt>
                <c:pt idx="25">
                  <c:v>0.42264000000000002</c:v>
                </c:pt>
                <c:pt idx="26">
                  <c:v>0.43723000000000001</c:v>
                </c:pt>
                <c:pt idx="27">
                  <c:v>0.47994999999999999</c:v>
                </c:pt>
                <c:pt idx="28">
                  <c:v>0.48787999999999998</c:v>
                </c:pt>
                <c:pt idx="29">
                  <c:v>0.48981999999999998</c:v>
                </c:pt>
                <c:pt idx="30">
                  <c:v>0.49298999999999998</c:v>
                </c:pt>
                <c:pt idx="31">
                  <c:v>0.52161000000000002</c:v>
                </c:pt>
                <c:pt idx="32">
                  <c:v>0.54803999999999997</c:v>
                </c:pt>
                <c:pt idx="33">
                  <c:v>0.55757999999999996</c:v>
                </c:pt>
                <c:pt idx="34">
                  <c:v>0.58725000000000005</c:v>
                </c:pt>
                <c:pt idx="35">
                  <c:v>0.59684999999999999</c:v>
                </c:pt>
                <c:pt idx="36">
                  <c:v>0.60451999999999995</c:v>
                </c:pt>
                <c:pt idx="37">
                  <c:v>0.61617999999999995</c:v>
                </c:pt>
                <c:pt idx="38">
                  <c:v>0.63959999999999995</c:v>
                </c:pt>
                <c:pt idx="39">
                  <c:v>0.68228999999999995</c:v>
                </c:pt>
                <c:pt idx="40">
                  <c:v>0.68289</c:v>
                </c:pt>
                <c:pt idx="41">
                  <c:v>0.69230000000000003</c:v>
                </c:pt>
                <c:pt idx="42">
                  <c:v>0.69879999999999998</c:v>
                </c:pt>
                <c:pt idx="43">
                  <c:v>0.72633000000000003</c:v>
                </c:pt>
                <c:pt idx="44">
                  <c:v>0.74787000000000003</c:v>
                </c:pt>
                <c:pt idx="45">
                  <c:v>0.76153999999999999</c:v>
                </c:pt>
                <c:pt idx="46">
                  <c:v>0.78912000000000004</c:v>
                </c:pt>
                <c:pt idx="47">
                  <c:v>0.79840999999999995</c:v>
                </c:pt>
                <c:pt idx="48">
                  <c:v>0.80979000000000001</c:v>
                </c:pt>
                <c:pt idx="49">
                  <c:v>0.82062000000000002</c:v>
                </c:pt>
                <c:pt idx="50">
                  <c:v>0.83738000000000001</c:v>
                </c:pt>
                <c:pt idx="51">
                  <c:v>0.88563999999999998</c:v>
                </c:pt>
                <c:pt idx="52">
                  <c:v>0.88741000000000003</c:v>
                </c:pt>
                <c:pt idx="53">
                  <c:v>0.88661000000000001</c:v>
                </c:pt>
                <c:pt idx="54">
                  <c:v>0.90234999999999999</c:v>
                </c:pt>
                <c:pt idx="55">
                  <c:v>0.92781999999999998</c:v>
                </c:pt>
                <c:pt idx="56">
                  <c:v>0.94643999999999995</c:v>
                </c:pt>
                <c:pt idx="57">
                  <c:v>0.96060999999999996</c:v>
                </c:pt>
                <c:pt idx="58">
                  <c:v>0.99060000000000004</c:v>
                </c:pt>
                <c:pt idx="59">
                  <c:v>0.99878999999999996</c:v>
                </c:pt>
                <c:pt idx="60">
                  <c:v>1.00997</c:v>
                </c:pt>
                <c:pt idx="61">
                  <c:v>1.0230399999999999</c:v>
                </c:pt>
                <c:pt idx="62">
                  <c:v>1.04419</c:v>
                </c:pt>
                <c:pt idx="63">
                  <c:v>1.08484</c:v>
                </c:pt>
                <c:pt idx="64">
                  <c:v>1.08229</c:v>
                </c:pt>
                <c:pt idx="65">
                  <c:v>1.0874699999999999</c:v>
                </c:pt>
                <c:pt idx="66">
                  <c:v>1.10364</c:v>
                </c:pt>
                <c:pt idx="67">
                  <c:v>1.12984</c:v>
                </c:pt>
                <c:pt idx="68">
                  <c:v>1.1479900000000001</c:v>
                </c:pt>
                <c:pt idx="69">
                  <c:v>1.16472</c:v>
                </c:pt>
                <c:pt idx="70">
                  <c:v>1.1892499999999999</c:v>
                </c:pt>
                <c:pt idx="71">
                  <c:v>1.19417</c:v>
                </c:pt>
                <c:pt idx="72">
                  <c:v>1.2038500000000001</c:v>
                </c:pt>
                <c:pt idx="73">
                  <c:v>1.22024</c:v>
                </c:pt>
                <c:pt idx="74">
                  <c:v>1.24281</c:v>
                </c:pt>
                <c:pt idx="75">
                  <c:v>1.2775000000000001</c:v>
                </c:pt>
                <c:pt idx="76">
                  <c:v>1.2803899999999999</c:v>
                </c:pt>
                <c:pt idx="77">
                  <c:v>1.2874399999999999</c:v>
                </c:pt>
                <c:pt idx="78">
                  <c:v>1.3031299999999999</c:v>
                </c:pt>
                <c:pt idx="79">
                  <c:v>1.3279799999999999</c:v>
                </c:pt>
                <c:pt idx="80">
                  <c:v>1.3455999999999999</c:v>
                </c:pt>
                <c:pt idx="81">
                  <c:v>1.3642099999999999</c:v>
                </c:pt>
                <c:pt idx="82">
                  <c:v>1.38337</c:v>
                </c:pt>
                <c:pt idx="83">
                  <c:v>1.3961300000000001</c:v>
                </c:pt>
                <c:pt idx="84">
                  <c:v>1.40279</c:v>
                </c:pt>
                <c:pt idx="85">
                  <c:v>1.41812</c:v>
                </c:pt>
                <c:pt idx="86">
                  <c:v>1.4417</c:v>
                </c:pt>
                <c:pt idx="87">
                  <c:v>1.47465</c:v>
                </c:pt>
                <c:pt idx="88">
                  <c:v>1.47533</c:v>
                </c:pt>
                <c:pt idx="89">
                  <c:v>1.4860800000000001</c:v>
                </c:pt>
                <c:pt idx="90">
                  <c:v>1.5061599999999999</c:v>
                </c:pt>
                <c:pt idx="91">
                  <c:v>1.5288900000000001</c:v>
                </c:pt>
                <c:pt idx="92">
                  <c:v>1.53986</c:v>
                </c:pt>
                <c:pt idx="93">
                  <c:v>1.5584100000000001</c:v>
                </c:pt>
                <c:pt idx="94">
                  <c:v>1.5824100000000001</c:v>
                </c:pt>
                <c:pt idx="95">
                  <c:v>1.5908800000000001</c:v>
                </c:pt>
                <c:pt idx="96">
                  <c:v>1.60341</c:v>
                </c:pt>
                <c:pt idx="97">
                  <c:v>1.61571</c:v>
                </c:pt>
                <c:pt idx="98">
                  <c:v>1.64771</c:v>
                </c:pt>
                <c:pt idx="99">
                  <c:v>1.6740999999999999</c:v>
                </c:pt>
                <c:pt idx="100">
                  <c:v>1.6758500000000001</c:v>
                </c:pt>
                <c:pt idx="101">
                  <c:v>1.67936</c:v>
                </c:pt>
                <c:pt idx="102">
                  <c:v>1.7014899999999999</c:v>
                </c:pt>
                <c:pt idx="103">
                  <c:v>1.7253400000000001</c:v>
                </c:pt>
                <c:pt idx="104">
                  <c:v>1.73759</c:v>
                </c:pt>
                <c:pt idx="105">
                  <c:v>1.75667</c:v>
                </c:pt>
                <c:pt idx="106">
                  <c:v>1.7778</c:v>
                </c:pt>
                <c:pt idx="107">
                  <c:v>1.7813399999999999</c:v>
                </c:pt>
                <c:pt idx="108">
                  <c:v>1.80094</c:v>
                </c:pt>
                <c:pt idx="109">
                  <c:v>1.8105</c:v>
                </c:pt>
                <c:pt idx="110">
                  <c:v>1.8450899999999999</c:v>
                </c:pt>
                <c:pt idx="111">
                  <c:v>1.8634999999999999</c:v>
                </c:pt>
                <c:pt idx="112">
                  <c:v>1.8637900000000001</c:v>
                </c:pt>
                <c:pt idx="113">
                  <c:v>1.8728100000000001</c:v>
                </c:pt>
                <c:pt idx="114">
                  <c:v>1.89493</c:v>
                </c:pt>
                <c:pt idx="115">
                  <c:v>1.9142399999999999</c:v>
                </c:pt>
                <c:pt idx="116">
                  <c:v>1.92662</c:v>
                </c:pt>
                <c:pt idx="117">
                  <c:v>1.95214</c:v>
                </c:pt>
                <c:pt idx="118">
                  <c:v>1.97062</c:v>
                </c:pt>
                <c:pt idx="119">
                  <c:v>1.9789699999999999</c:v>
                </c:pt>
                <c:pt idx="120">
                  <c:v>1.98787</c:v>
                </c:pt>
                <c:pt idx="121">
                  <c:v>2.0059200000000001</c:v>
                </c:pt>
                <c:pt idx="122">
                  <c:v>2.0385300000000002</c:v>
                </c:pt>
                <c:pt idx="123">
                  <c:v>2.05518</c:v>
                </c:pt>
                <c:pt idx="124">
                  <c:v>2.0523899999999999</c:v>
                </c:pt>
                <c:pt idx="125">
                  <c:v>2.06901</c:v>
                </c:pt>
                <c:pt idx="126">
                  <c:v>2.08629</c:v>
                </c:pt>
                <c:pt idx="127">
                  <c:v>2.1074199999999998</c:v>
                </c:pt>
                <c:pt idx="128">
                  <c:v>2.1213799999999998</c:v>
                </c:pt>
                <c:pt idx="129">
                  <c:v>2.1459600000000001</c:v>
                </c:pt>
                <c:pt idx="130">
                  <c:v>2.1667299999999998</c:v>
                </c:pt>
                <c:pt idx="131">
                  <c:v>2.1740200000000001</c:v>
                </c:pt>
                <c:pt idx="132">
                  <c:v>2.18431</c:v>
                </c:pt>
                <c:pt idx="133">
                  <c:v>2.1993999999999998</c:v>
                </c:pt>
                <c:pt idx="134">
                  <c:v>2.2353999999999998</c:v>
                </c:pt>
                <c:pt idx="135">
                  <c:v>2.2494399999999999</c:v>
                </c:pt>
                <c:pt idx="136">
                  <c:v>2.2494999999999998</c:v>
                </c:pt>
                <c:pt idx="137">
                  <c:v>2.2582800000000001</c:v>
                </c:pt>
                <c:pt idx="138">
                  <c:v>2.27719</c:v>
                </c:pt>
                <c:pt idx="139">
                  <c:v>2.3073700000000001</c:v>
                </c:pt>
                <c:pt idx="140">
                  <c:v>2.3164400000000001</c:v>
                </c:pt>
                <c:pt idx="141">
                  <c:v>2.3391500000000001</c:v>
                </c:pt>
                <c:pt idx="142">
                  <c:v>2.36321</c:v>
                </c:pt>
                <c:pt idx="143">
                  <c:v>2.3676400000000002</c:v>
                </c:pt>
                <c:pt idx="144">
                  <c:v>2.3802099999999999</c:v>
                </c:pt>
                <c:pt idx="145">
                  <c:v>2.3946100000000001</c:v>
                </c:pt>
                <c:pt idx="146">
                  <c:v>2.4346000000000001</c:v>
                </c:pt>
                <c:pt idx="147">
                  <c:v>2.43811</c:v>
                </c:pt>
                <c:pt idx="148">
                  <c:v>2.4455800000000001</c:v>
                </c:pt>
                <c:pt idx="149">
                  <c:v>2.4631400000000001</c:v>
                </c:pt>
                <c:pt idx="150">
                  <c:v>2.4749500000000002</c:v>
                </c:pt>
                <c:pt idx="151">
                  <c:v>2.5015100000000001</c:v>
                </c:pt>
                <c:pt idx="152">
                  <c:v>2.5129800000000002</c:v>
                </c:pt>
                <c:pt idx="153">
                  <c:v>2.5390299999999999</c:v>
                </c:pt>
                <c:pt idx="154">
                  <c:v>2.54677</c:v>
                </c:pt>
                <c:pt idx="155">
                  <c:v>2.56107</c:v>
                </c:pt>
                <c:pt idx="156">
                  <c:v>2.5720399999999999</c:v>
                </c:pt>
                <c:pt idx="157">
                  <c:v>2.5890399999999998</c:v>
                </c:pt>
                <c:pt idx="158">
                  <c:v>2.6339399999999999</c:v>
                </c:pt>
                <c:pt idx="159">
                  <c:v>2.6345499999999999</c:v>
                </c:pt>
                <c:pt idx="160">
                  <c:v>2.6406800000000001</c:v>
                </c:pt>
                <c:pt idx="161">
                  <c:v>2.6486100000000001</c:v>
                </c:pt>
                <c:pt idx="162">
                  <c:v>2.6734900000000001</c:v>
                </c:pt>
                <c:pt idx="163">
                  <c:v>2.6899500000000001</c:v>
                </c:pt>
                <c:pt idx="164">
                  <c:v>2.7028400000000001</c:v>
                </c:pt>
                <c:pt idx="165">
                  <c:v>2.7291300000000001</c:v>
                </c:pt>
                <c:pt idx="166">
                  <c:v>2.7355900000000002</c:v>
                </c:pt>
                <c:pt idx="167">
                  <c:v>2.7550400000000002</c:v>
                </c:pt>
                <c:pt idx="168">
                  <c:v>2.7650399999999999</c:v>
                </c:pt>
                <c:pt idx="169">
                  <c:v>2.7850199999999998</c:v>
                </c:pt>
                <c:pt idx="170">
                  <c:v>2.8221599999999998</c:v>
                </c:pt>
                <c:pt idx="171">
                  <c:v>2.8197100000000002</c:v>
                </c:pt>
                <c:pt idx="172">
                  <c:v>2.8284099999999999</c:v>
                </c:pt>
                <c:pt idx="173">
                  <c:v>2.84145</c:v>
                </c:pt>
                <c:pt idx="174">
                  <c:v>2.8681000000000001</c:v>
                </c:pt>
                <c:pt idx="175">
                  <c:v>2.8812600000000002</c:v>
                </c:pt>
                <c:pt idx="176">
                  <c:v>2.8934799999999998</c:v>
                </c:pt>
                <c:pt idx="177">
                  <c:v>2.9172600000000002</c:v>
                </c:pt>
                <c:pt idx="178">
                  <c:v>2.92876</c:v>
                </c:pt>
                <c:pt idx="179">
                  <c:v>2.9405299999999999</c:v>
                </c:pt>
                <c:pt idx="180">
                  <c:v>2.9488699999999999</c:v>
                </c:pt>
                <c:pt idx="181">
                  <c:v>2.9687700000000001</c:v>
                </c:pt>
                <c:pt idx="182">
                  <c:v>3.0116100000000001</c:v>
                </c:pt>
                <c:pt idx="183">
                  <c:v>3.0114100000000001</c:v>
                </c:pt>
                <c:pt idx="184">
                  <c:v>3.0124399999999998</c:v>
                </c:pt>
                <c:pt idx="185">
                  <c:v>3.0280200000000002</c:v>
                </c:pt>
                <c:pt idx="186">
                  <c:v>3.0551599999999999</c:v>
                </c:pt>
                <c:pt idx="187">
                  <c:v>3.0675500000000002</c:v>
                </c:pt>
                <c:pt idx="188">
                  <c:v>3.0822099999999999</c:v>
                </c:pt>
                <c:pt idx="189">
                  <c:v>3.10541</c:v>
                </c:pt>
                <c:pt idx="190">
                  <c:v>3.11795</c:v>
                </c:pt>
                <c:pt idx="191">
                  <c:v>3.1285699999999999</c:v>
                </c:pt>
                <c:pt idx="192">
                  <c:v>3.1318999999999999</c:v>
                </c:pt>
                <c:pt idx="193">
                  <c:v>3.1560299999999999</c:v>
                </c:pt>
                <c:pt idx="194">
                  <c:v>3.2039900000000001</c:v>
                </c:pt>
                <c:pt idx="195">
                  <c:v>3.1982400000000002</c:v>
                </c:pt>
                <c:pt idx="196">
                  <c:v>3.2079499999999999</c:v>
                </c:pt>
                <c:pt idx="197">
                  <c:v>3.2185000000000001</c:v>
                </c:pt>
                <c:pt idx="198">
                  <c:v>3.2442199999999999</c:v>
                </c:pt>
                <c:pt idx="199">
                  <c:v>3.26017</c:v>
                </c:pt>
                <c:pt idx="200">
                  <c:v>3.2728799999999998</c:v>
                </c:pt>
                <c:pt idx="201">
                  <c:v>3.2958099999999999</c:v>
                </c:pt>
                <c:pt idx="202">
                  <c:v>3.3046799999999998</c:v>
                </c:pt>
                <c:pt idx="203">
                  <c:v>3.3149199999999999</c:v>
                </c:pt>
                <c:pt idx="204">
                  <c:v>3.3259799999999999</c:v>
                </c:pt>
                <c:pt idx="205">
                  <c:v>3.351</c:v>
                </c:pt>
                <c:pt idx="206">
                  <c:v>3.3887100000000001</c:v>
                </c:pt>
                <c:pt idx="207">
                  <c:v>3.3866100000000001</c:v>
                </c:pt>
                <c:pt idx="208">
                  <c:v>3.3890799999999999</c:v>
                </c:pt>
                <c:pt idx="209">
                  <c:v>3.4063699999999999</c:v>
                </c:pt>
                <c:pt idx="210">
                  <c:v>3.43309</c:v>
                </c:pt>
                <c:pt idx="211">
                  <c:v>3.4429099999999999</c:v>
                </c:pt>
                <c:pt idx="212">
                  <c:v>3.4618699999999998</c:v>
                </c:pt>
                <c:pt idx="213">
                  <c:v>3.4879099999999998</c:v>
                </c:pt>
                <c:pt idx="214">
                  <c:v>3.4980099999999998</c:v>
                </c:pt>
                <c:pt idx="215">
                  <c:v>3.5036499999999999</c:v>
                </c:pt>
                <c:pt idx="216">
                  <c:v>3.51728</c:v>
                </c:pt>
                <c:pt idx="217">
                  <c:v>3.54623</c:v>
                </c:pt>
                <c:pt idx="218">
                  <c:v>3.57335</c:v>
                </c:pt>
                <c:pt idx="219">
                  <c:v>3.5674299999999999</c:v>
                </c:pt>
                <c:pt idx="220">
                  <c:v>3.58202</c:v>
                </c:pt>
                <c:pt idx="221">
                  <c:v>3.6029499999999999</c:v>
                </c:pt>
                <c:pt idx="222">
                  <c:v>3.62175</c:v>
                </c:pt>
                <c:pt idx="223">
                  <c:v>3.6315599999999999</c:v>
                </c:pt>
                <c:pt idx="224">
                  <c:v>3.6484100000000002</c:v>
                </c:pt>
                <c:pt idx="225">
                  <c:v>3.67761</c:v>
                </c:pt>
                <c:pt idx="226">
                  <c:v>3.6865800000000002</c:v>
                </c:pt>
                <c:pt idx="227">
                  <c:v>3.6884800000000002</c:v>
                </c:pt>
                <c:pt idx="228">
                  <c:v>3.7060399999999998</c:v>
                </c:pt>
                <c:pt idx="229">
                  <c:v>3.7347000000000001</c:v>
                </c:pt>
                <c:pt idx="230">
                  <c:v>3.7624300000000002</c:v>
                </c:pt>
                <c:pt idx="231">
                  <c:v>3.7580200000000001</c:v>
                </c:pt>
                <c:pt idx="232">
                  <c:v>3.7698800000000001</c:v>
                </c:pt>
                <c:pt idx="233">
                  <c:v>3.78783</c:v>
                </c:pt>
                <c:pt idx="234">
                  <c:v>3.8106599999999999</c:v>
                </c:pt>
                <c:pt idx="235">
                  <c:v>3.82178</c:v>
                </c:pt>
                <c:pt idx="236">
                  <c:v>3.8453599999999999</c:v>
                </c:pt>
                <c:pt idx="237">
                  <c:v>3.8662100000000001</c:v>
                </c:pt>
                <c:pt idx="238">
                  <c:v>3.8717700000000002</c:v>
                </c:pt>
                <c:pt idx="239">
                  <c:v>3.8790399999999998</c:v>
                </c:pt>
                <c:pt idx="240">
                  <c:v>3.8930099999999999</c:v>
                </c:pt>
                <c:pt idx="241">
                  <c:v>3.92862</c:v>
                </c:pt>
                <c:pt idx="242">
                  <c:v>3.9480599999999999</c:v>
                </c:pt>
                <c:pt idx="243">
                  <c:v>3.9479099999999998</c:v>
                </c:pt>
                <c:pt idx="244">
                  <c:v>3.9527100000000002</c:v>
                </c:pt>
                <c:pt idx="245">
                  <c:v>3.9761099999999998</c:v>
                </c:pt>
                <c:pt idx="246">
                  <c:v>3.9923700000000002</c:v>
                </c:pt>
                <c:pt idx="247">
                  <c:v>4.0089300000000003</c:v>
                </c:pt>
                <c:pt idx="248">
                  <c:v>4.0293900000000002</c:v>
                </c:pt>
                <c:pt idx="249">
                  <c:v>4.0452300000000001</c:v>
                </c:pt>
                <c:pt idx="250">
                  <c:v>4.0536700000000003</c:v>
                </c:pt>
                <c:pt idx="251">
                  <c:v>4.0660299999999996</c:v>
                </c:pt>
                <c:pt idx="252">
                  <c:v>4.0782100000000003</c:v>
                </c:pt>
                <c:pt idx="253">
                  <c:v>4.1150599999999997</c:v>
                </c:pt>
                <c:pt idx="254">
                  <c:v>4.1280200000000002</c:v>
                </c:pt>
                <c:pt idx="255">
                  <c:v>4.1271599999999999</c:v>
                </c:pt>
                <c:pt idx="256">
                  <c:v>4.13652</c:v>
                </c:pt>
                <c:pt idx="257">
                  <c:v>4.1608000000000001</c:v>
                </c:pt>
                <c:pt idx="258">
                  <c:v>4.1794399999999996</c:v>
                </c:pt>
                <c:pt idx="259">
                  <c:v>4.1886000000000001</c:v>
                </c:pt>
                <c:pt idx="260">
                  <c:v>4.2141999999999999</c:v>
                </c:pt>
                <c:pt idx="261">
                  <c:v>4.2328099999999997</c:v>
                </c:pt>
                <c:pt idx="262">
                  <c:v>4.2414199999999997</c:v>
                </c:pt>
                <c:pt idx="263">
                  <c:v>4.2472000000000003</c:v>
                </c:pt>
                <c:pt idx="264">
                  <c:v>4.2658100000000001</c:v>
                </c:pt>
                <c:pt idx="265">
                  <c:v>4.2996800000000004</c:v>
                </c:pt>
                <c:pt idx="266">
                  <c:v>4.30762</c:v>
                </c:pt>
                <c:pt idx="267">
                  <c:v>4.3103499999999997</c:v>
                </c:pt>
                <c:pt idx="268">
                  <c:v>4.3236699999999999</c:v>
                </c:pt>
                <c:pt idx="269">
                  <c:v>4.3464700000000001</c:v>
                </c:pt>
                <c:pt idx="270">
                  <c:v>4.3653899999999997</c:v>
                </c:pt>
                <c:pt idx="271">
                  <c:v>4.3773499999999999</c:v>
                </c:pt>
                <c:pt idx="272">
                  <c:v>4.3985300000000001</c:v>
                </c:pt>
                <c:pt idx="273">
                  <c:v>4.4122899999999996</c:v>
                </c:pt>
                <c:pt idx="274">
                  <c:v>4.4209199999999997</c:v>
                </c:pt>
                <c:pt idx="275">
                  <c:v>4.4342899999999998</c:v>
                </c:pt>
                <c:pt idx="276">
                  <c:v>4.4471999999999996</c:v>
                </c:pt>
                <c:pt idx="277">
                  <c:v>4.4946099999999998</c:v>
                </c:pt>
                <c:pt idx="278">
                  <c:v>4.4988999999999999</c:v>
                </c:pt>
                <c:pt idx="279">
                  <c:v>4.4951800000000004</c:v>
                </c:pt>
                <c:pt idx="280">
                  <c:v>4.5080799999999996</c:v>
                </c:pt>
                <c:pt idx="281">
                  <c:v>4.5288899999999996</c:v>
                </c:pt>
                <c:pt idx="282">
                  <c:v>4.5459300000000002</c:v>
                </c:pt>
                <c:pt idx="283">
                  <c:v>4.5609099999999998</c:v>
                </c:pt>
                <c:pt idx="284">
                  <c:v>4.5841799999999999</c:v>
                </c:pt>
                <c:pt idx="285">
                  <c:v>4.5961800000000004</c:v>
                </c:pt>
                <c:pt idx="286">
                  <c:v>4.6030899999999999</c:v>
                </c:pt>
                <c:pt idx="287">
                  <c:v>4.6164899999999998</c:v>
                </c:pt>
                <c:pt idx="288">
                  <c:v>4.6325200000000004</c:v>
                </c:pt>
                <c:pt idx="289">
                  <c:v>4.6752599999999997</c:v>
                </c:pt>
                <c:pt idx="290">
                  <c:v>4.6755800000000001</c:v>
                </c:pt>
                <c:pt idx="291">
                  <c:v>4.6751399999999999</c:v>
                </c:pt>
                <c:pt idx="292">
                  <c:v>4.6883600000000003</c:v>
                </c:pt>
                <c:pt idx="293">
                  <c:v>4.7134400000000003</c:v>
                </c:pt>
                <c:pt idx="294">
                  <c:v>4.7268299999999996</c:v>
                </c:pt>
                <c:pt idx="295">
                  <c:v>4.7388000000000003</c:v>
                </c:pt>
                <c:pt idx="296">
                  <c:v>4.7644900000000003</c:v>
                </c:pt>
                <c:pt idx="297">
                  <c:v>4.7759999999999998</c:v>
                </c:pt>
                <c:pt idx="298">
                  <c:v>4.7847099999999996</c:v>
                </c:pt>
                <c:pt idx="299">
                  <c:v>4.7937099999999999</c:v>
                </c:pt>
                <c:pt idx="300">
                  <c:v>4.81311</c:v>
                </c:pt>
                <c:pt idx="301">
                  <c:v>4.8529099999999996</c:v>
                </c:pt>
                <c:pt idx="302">
                  <c:v>4.8525400000000003</c:v>
                </c:pt>
                <c:pt idx="303">
                  <c:v>4.8560499999999998</c:v>
                </c:pt>
                <c:pt idx="304">
                  <c:v>4.8696099999999998</c:v>
                </c:pt>
                <c:pt idx="305">
                  <c:v>4.8896800000000002</c:v>
                </c:pt>
                <c:pt idx="306">
                  <c:v>4.9084199999999996</c:v>
                </c:pt>
                <c:pt idx="307">
                  <c:v>4.91622</c:v>
                </c:pt>
                <c:pt idx="308">
                  <c:v>4.94956</c:v>
                </c:pt>
                <c:pt idx="309">
                  <c:v>4.9489999999999998</c:v>
                </c:pt>
                <c:pt idx="310">
                  <c:v>4.9660000000000002</c:v>
                </c:pt>
                <c:pt idx="311">
                  <c:v>4.9678399999999998</c:v>
                </c:pt>
                <c:pt idx="312">
                  <c:v>4.98956</c:v>
                </c:pt>
                <c:pt idx="313">
                  <c:v>5.0327200000000003</c:v>
                </c:pt>
                <c:pt idx="314">
                  <c:v>5.0304700000000002</c:v>
                </c:pt>
                <c:pt idx="315">
                  <c:v>5.0301799999999997</c:v>
                </c:pt>
                <c:pt idx="316">
                  <c:v>5.0477699999999999</c:v>
                </c:pt>
                <c:pt idx="317">
                  <c:v>5.0691199999999998</c:v>
                </c:pt>
                <c:pt idx="318">
                  <c:v>5.0838900000000002</c:v>
                </c:pt>
                <c:pt idx="319">
                  <c:v>5.0984600000000002</c:v>
                </c:pt>
                <c:pt idx="320">
                  <c:v>5.1237399999999997</c:v>
                </c:pt>
                <c:pt idx="321">
                  <c:v>5.1286199999999997</c:v>
                </c:pt>
                <c:pt idx="322">
                  <c:v>5.1372400000000003</c:v>
                </c:pt>
                <c:pt idx="323">
                  <c:v>5.14656</c:v>
                </c:pt>
                <c:pt idx="324">
                  <c:v>5.1700699999999999</c:v>
                </c:pt>
                <c:pt idx="325">
                  <c:v>5.2093299999999996</c:v>
                </c:pt>
                <c:pt idx="326">
                  <c:v>5.2057900000000004</c:v>
                </c:pt>
                <c:pt idx="327">
                  <c:v>5.2106700000000004</c:v>
                </c:pt>
                <c:pt idx="328">
                  <c:v>5.21997</c:v>
                </c:pt>
                <c:pt idx="329">
                  <c:v>5.2491899999999996</c:v>
                </c:pt>
                <c:pt idx="330">
                  <c:v>5.2658199999999997</c:v>
                </c:pt>
                <c:pt idx="331">
                  <c:v>5.282</c:v>
                </c:pt>
                <c:pt idx="332">
                  <c:v>5.2980700000000001</c:v>
                </c:pt>
                <c:pt idx="333">
                  <c:v>5.3072299999999997</c:v>
                </c:pt>
                <c:pt idx="334">
                  <c:v>5.3145100000000003</c:v>
                </c:pt>
                <c:pt idx="335">
                  <c:v>5.3250500000000001</c:v>
                </c:pt>
                <c:pt idx="336">
                  <c:v>5.3517999999999999</c:v>
                </c:pt>
                <c:pt idx="337">
                  <c:v>5.3799000000000001</c:v>
                </c:pt>
                <c:pt idx="338">
                  <c:v>5.3843300000000003</c:v>
                </c:pt>
                <c:pt idx="339">
                  <c:v>5.3841700000000001</c:v>
                </c:pt>
                <c:pt idx="340">
                  <c:v>5.4018800000000002</c:v>
                </c:pt>
                <c:pt idx="341">
                  <c:v>5.4261699999999999</c:v>
                </c:pt>
                <c:pt idx="342">
                  <c:v>5.4341799999999996</c:v>
                </c:pt>
                <c:pt idx="343">
                  <c:v>5.4514399999999998</c:v>
                </c:pt>
                <c:pt idx="344">
                  <c:v>5.4721200000000003</c:v>
                </c:pt>
                <c:pt idx="345">
                  <c:v>5.4809900000000003</c:v>
                </c:pt>
                <c:pt idx="346">
                  <c:v>5.49465</c:v>
                </c:pt>
                <c:pt idx="347">
                  <c:v>5.5040300000000002</c:v>
                </c:pt>
                <c:pt idx="348">
                  <c:v>5.5366600000000004</c:v>
                </c:pt>
                <c:pt idx="349">
                  <c:v>5.5576100000000004</c:v>
                </c:pt>
                <c:pt idx="350">
                  <c:v>5.55762</c:v>
                </c:pt>
                <c:pt idx="351">
                  <c:v>5.5645199999999999</c:v>
                </c:pt>
                <c:pt idx="352">
                  <c:v>5.5858499999999998</c:v>
                </c:pt>
                <c:pt idx="353">
                  <c:v>5.60337</c:v>
                </c:pt>
                <c:pt idx="354">
                  <c:v>5.61151</c:v>
                </c:pt>
                <c:pt idx="355">
                  <c:v>5.6313199999999997</c:v>
                </c:pt>
                <c:pt idx="356">
                  <c:v>5.6540400000000002</c:v>
                </c:pt>
                <c:pt idx="357">
                  <c:v>5.6613100000000003</c:v>
                </c:pt>
                <c:pt idx="358">
                  <c:v>5.6677099999999996</c:v>
                </c:pt>
                <c:pt idx="359">
                  <c:v>5.6847099999999999</c:v>
                </c:pt>
                <c:pt idx="360">
                  <c:v>5.7101899999999999</c:v>
                </c:pt>
                <c:pt idx="361">
                  <c:v>5.7342300000000002</c:v>
                </c:pt>
                <c:pt idx="362">
                  <c:v>5.7329299999999996</c:v>
                </c:pt>
                <c:pt idx="363">
                  <c:v>5.7394100000000003</c:v>
                </c:pt>
                <c:pt idx="364">
                  <c:v>5.7576499999999999</c:v>
                </c:pt>
                <c:pt idx="365">
                  <c:v>5.7773599999999998</c:v>
                </c:pt>
                <c:pt idx="366">
                  <c:v>5.7879199999999997</c:v>
                </c:pt>
                <c:pt idx="367">
                  <c:v>5.8110200000000001</c:v>
                </c:pt>
                <c:pt idx="368">
                  <c:v>5.82559</c:v>
                </c:pt>
                <c:pt idx="369">
                  <c:v>5.83169</c:v>
                </c:pt>
                <c:pt idx="370">
                  <c:v>5.8409500000000003</c:v>
                </c:pt>
                <c:pt idx="371">
                  <c:v>5.85717</c:v>
                </c:pt>
                <c:pt idx="372">
                  <c:v>5.8940599999999996</c:v>
                </c:pt>
                <c:pt idx="373">
                  <c:v>5.9042899999999996</c:v>
                </c:pt>
                <c:pt idx="374">
                  <c:v>5.9065300000000001</c:v>
                </c:pt>
                <c:pt idx="375">
                  <c:v>5.9158099999999996</c:v>
                </c:pt>
                <c:pt idx="376">
                  <c:v>5.9311100000000003</c:v>
                </c:pt>
                <c:pt idx="377">
                  <c:v>5.9514500000000004</c:v>
                </c:pt>
                <c:pt idx="378">
                  <c:v>5.9621199999999996</c:v>
                </c:pt>
                <c:pt idx="379">
                  <c:v>5.9860499999999996</c:v>
                </c:pt>
                <c:pt idx="380">
                  <c:v>5.9991399999999997</c:v>
                </c:pt>
                <c:pt idx="381">
                  <c:v>6.0102900000000004</c:v>
                </c:pt>
                <c:pt idx="382">
                  <c:v>6.0145999999999997</c:v>
                </c:pt>
                <c:pt idx="383">
                  <c:v>6.03451</c:v>
                </c:pt>
                <c:pt idx="384">
                  <c:v>6.0672600000000001</c:v>
                </c:pt>
                <c:pt idx="385">
                  <c:v>6.0735599999999996</c:v>
                </c:pt>
                <c:pt idx="386">
                  <c:v>6.0762200000000002</c:v>
                </c:pt>
                <c:pt idx="387">
                  <c:v>6.0896499999999998</c:v>
                </c:pt>
                <c:pt idx="388">
                  <c:v>6.1081000000000003</c:v>
                </c:pt>
                <c:pt idx="389">
                  <c:v>6.12751</c:v>
                </c:pt>
                <c:pt idx="390">
                  <c:v>6.1383799999999997</c:v>
                </c:pt>
                <c:pt idx="391">
                  <c:v>6.1633100000000001</c:v>
                </c:pt>
                <c:pt idx="392">
                  <c:v>6.1746499999999997</c:v>
                </c:pt>
                <c:pt idx="393">
                  <c:v>6.1818799999999996</c:v>
                </c:pt>
                <c:pt idx="394">
                  <c:v>6.1893799999999999</c:v>
                </c:pt>
                <c:pt idx="395">
                  <c:v>6.2070400000000001</c:v>
                </c:pt>
                <c:pt idx="396">
                  <c:v>6.2437399999999998</c:v>
                </c:pt>
                <c:pt idx="397">
                  <c:v>6.2500099999999996</c:v>
                </c:pt>
                <c:pt idx="398">
                  <c:v>6.2510500000000002</c:v>
                </c:pt>
                <c:pt idx="399">
                  <c:v>6.2593399999999999</c:v>
                </c:pt>
                <c:pt idx="400">
                  <c:v>6.2785900000000003</c:v>
                </c:pt>
                <c:pt idx="401">
                  <c:v>6.3005699999999996</c:v>
                </c:pt>
                <c:pt idx="402">
                  <c:v>6.3136700000000001</c:v>
                </c:pt>
                <c:pt idx="403">
                  <c:v>6.3372400000000004</c:v>
                </c:pt>
                <c:pt idx="404">
                  <c:v>6.3395400000000004</c:v>
                </c:pt>
                <c:pt idx="405">
                  <c:v>6.3488199999999999</c:v>
                </c:pt>
                <c:pt idx="406">
                  <c:v>6.3597099999999998</c:v>
                </c:pt>
                <c:pt idx="407">
                  <c:v>6.3750400000000003</c:v>
                </c:pt>
                <c:pt idx="408">
                  <c:v>6.4136699999999998</c:v>
                </c:pt>
                <c:pt idx="409">
                  <c:v>6.4158099999999996</c:v>
                </c:pt>
                <c:pt idx="410">
                  <c:v>6.4206899999999996</c:v>
                </c:pt>
                <c:pt idx="411">
                  <c:v>6.43459</c:v>
                </c:pt>
                <c:pt idx="412">
                  <c:v>6.4531000000000001</c:v>
                </c:pt>
                <c:pt idx="413">
                  <c:v>6.4679500000000001</c:v>
                </c:pt>
                <c:pt idx="414">
                  <c:v>6.4734999999999996</c:v>
                </c:pt>
                <c:pt idx="415">
                  <c:v>6.4957200000000004</c:v>
                </c:pt>
                <c:pt idx="416">
                  <c:v>6.5095000000000001</c:v>
                </c:pt>
                <c:pt idx="417">
                  <c:v>6.5154100000000001</c:v>
                </c:pt>
                <c:pt idx="418">
                  <c:v>6.5265000000000004</c:v>
                </c:pt>
                <c:pt idx="419">
                  <c:v>6.5403099999999998</c:v>
                </c:pt>
                <c:pt idx="420">
                  <c:v>6.5778100000000004</c:v>
                </c:pt>
                <c:pt idx="421">
                  <c:v>6.5789900000000001</c:v>
                </c:pt>
                <c:pt idx="422">
                  <c:v>6.5806899999999997</c:v>
                </c:pt>
                <c:pt idx="423">
                  <c:v>6.5883700000000003</c:v>
                </c:pt>
                <c:pt idx="424">
                  <c:v>6.6150500000000001</c:v>
                </c:pt>
                <c:pt idx="425">
                  <c:v>6.6167899999999999</c:v>
                </c:pt>
                <c:pt idx="426">
                  <c:v>6.6184399999999997</c:v>
                </c:pt>
                <c:pt idx="427">
                  <c:v>6.6383200000000002</c:v>
                </c:pt>
                <c:pt idx="428">
                  <c:v>6.6441100000000004</c:v>
                </c:pt>
                <c:pt idx="429">
                  <c:v>6.6478299999999999</c:v>
                </c:pt>
                <c:pt idx="430">
                  <c:v>6.6553399999999998</c:v>
                </c:pt>
                <c:pt idx="431">
                  <c:v>6.6711400000000003</c:v>
                </c:pt>
                <c:pt idx="432">
                  <c:v>6.7079300000000002</c:v>
                </c:pt>
                <c:pt idx="433">
                  <c:v>6.7035299999999998</c:v>
                </c:pt>
                <c:pt idx="434">
                  <c:v>6.7029800000000002</c:v>
                </c:pt>
                <c:pt idx="435">
                  <c:v>6.7160299999999999</c:v>
                </c:pt>
                <c:pt idx="436">
                  <c:v>6.7331000000000003</c:v>
                </c:pt>
                <c:pt idx="437">
                  <c:v>6.7424900000000001</c:v>
                </c:pt>
                <c:pt idx="438">
                  <c:v>6.7496</c:v>
                </c:pt>
                <c:pt idx="439">
                  <c:v>6.7704399999999998</c:v>
                </c:pt>
                <c:pt idx="440">
                  <c:v>6.7706</c:v>
                </c:pt>
                <c:pt idx="441">
                  <c:v>6.7695600000000002</c:v>
                </c:pt>
                <c:pt idx="442">
                  <c:v>1.8562099999999999</c:v>
                </c:pt>
                <c:pt idx="443">
                  <c:v>0.62831000000000004</c:v>
                </c:pt>
              </c:numCache>
            </c:numRef>
          </c:yVal>
          <c:smooth val="0"/>
          <c:extLst>
            <c:ext xmlns:c16="http://schemas.microsoft.com/office/drawing/2014/chart" uri="{C3380CC4-5D6E-409C-BE32-E72D297353CC}">
              <c16:uniqueId val="{0000000F-3F5B-4D74-A061-32C7936AD8A7}"/>
            </c:ext>
          </c:extLst>
        </c:ser>
        <c:ser>
          <c:idx val="17"/>
          <c:order val="16"/>
          <c:spPr>
            <a:ln w="19050" cap="rnd">
              <a:solidFill>
                <a:schemeClr val="accent1"/>
              </a:solidFill>
              <a:round/>
            </a:ln>
            <a:effectLst/>
          </c:spPr>
          <c:marker>
            <c:symbol val="none"/>
          </c:marker>
          <c:xVal>
            <c:numRef>
              <c:f>Sheet1!$BO$7:$BO$634</c:f>
              <c:numCache>
                <c:formatCode>General</c:formatCode>
                <c:ptCount val="628"/>
                <c:pt idx="0">
                  <c:v>0</c:v>
                </c:pt>
                <c:pt idx="1">
                  <c:v>0</c:v>
                </c:pt>
                <c:pt idx="2">
                  <c:v>2.2000000000000001E-4</c:v>
                </c:pt>
                <c:pt idx="3">
                  <c:v>2.1900000000000001E-3</c:v>
                </c:pt>
                <c:pt idx="4">
                  <c:v>8.2199999999999999E-3</c:v>
                </c:pt>
                <c:pt idx="5">
                  <c:v>8.77E-3</c:v>
                </c:pt>
                <c:pt idx="6">
                  <c:v>9.8700000000000003E-3</c:v>
                </c:pt>
                <c:pt idx="7">
                  <c:v>1.239E-2</c:v>
                </c:pt>
                <c:pt idx="8">
                  <c:v>1.414E-2</c:v>
                </c:pt>
                <c:pt idx="9">
                  <c:v>1.546E-2</c:v>
                </c:pt>
                <c:pt idx="10">
                  <c:v>1.831E-2</c:v>
                </c:pt>
                <c:pt idx="11">
                  <c:v>1.9630000000000002E-2</c:v>
                </c:pt>
                <c:pt idx="12">
                  <c:v>2.0719999999999999E-2</c:v>
                </c:pt>
                <c:pt idx="13">
                  <c:v>2.1930000000000002E-2</c:v>
                </c:pt>
                <c:pt idx="14">
                  <c:v>2.3789999999999999E-2</c:v>
                </c:pt>
                <c:pt idx="15">
                  <c:v>2.8289999999999999E-2</c:v>
                </c:pt>
                <c:pt idx="16">
                  <c:v>2.862E-2</c:v>
                </c:pt>
                <c:pt idx="17">
                  <c:v>2.9170000000000001E-2</c:v>
                </c:pt>
                <c:pt idx="18">
                  <c:v>3.0810000000000001E-2</c:v>
                </c:pt>
                <c:pt idx="19">
                  <c:v>3.3439999999999998E-2</c:v>
                </c:pt>
                <c:pt idx="20">
                  <c:v>3.4979999999999997E-2</c:v>
                </c:pt>
                <c:pt idx="21">
                  <c:v>3.6510000000000001E-2</c:v>
                </c:pt>
                <c:pt idx="22">
                  <c:v>3.9579999999999997E-2</c:v>
                </c:pt>
                <c:pt idx="23">
                  <c:v>4.0570000000000002E-2</c:v>
                </c:pt>
                <c:pt idx="24">
                  <c:v>4.1779999999999998E-2</c:v>
                </c:pt>
                <c:pt idx="25">
                  <c:v>4.2979999999999997E-2</c:v>
                </c:pt>
                <c:pt idx="26">
                  <c:v>4.5069999999999999E-2</c:v>
                </c:pt>
                <c:pt idx="27">
                  <c:v>4.9889999999999997E-2</c:v>
                </c:pt>
                <c:pt idx="28">
                  <c:v>4.9889999999999997E-2</c:v>
                </c:pt>
                <c:pt idx="29">
                  <c:v>5.0220000000000001E-2</c:v>
                </c:pt>
                <c:pt idx="30">
                  <c:v>5.1540000000000002E-2</c:v>
                </c:pt>
                <c:pt idx="31">
                  <c:v>5.4059999999999997E-2</c:v>
                </c:pt>
                <c:pt idx="32">
                  <c:v>5.6250000000000001E-2</c:v>
                </c:pt>
                <c:pt idx="33">
                  <c:v>5.7790000000000001E-2</c:v>
                </c:pt>
                <c:pt idx="34">
                  <c:v>6.053E-2</c:v>
                </c:pt>
                <c:pt idx="35">
                  <c:v>6.1510000000000002E-2</c:v>
                </c:pt>
                <c:pt idx="36">
                  <c:v>6.2719999999999998E-2</c:v>
                </c:pt>
                <c:pt idx="37">
                  <c:v>6.404E-2</c:v>
                </c:pt>
                <c:pt idx="38">
                  <c:v>6.6339999999999996E-2</c:v>
                </c:pt>
                <c:pt idx="39">
                  <c:v>7.0389999999999994E-2</c:v>
                </c:pt>
                <c:pt idx="40">
                  <c:v>7.0389999999999994E-2</c:v>
                </c:pt>
                <c:pt idx="41">
                  <c:v>7.1160000000000001E-2</c:v>
                </c:pt>
                <c:pt idx="42">
                  <c:v>7.2700000000000001E-2</c:v>
                </c:pt>
                <c:pt idx="43">
                  <c:v>7.5550000000000006E-2</c:v>
                </c:pt>
                <c:pt idx="44">
                  <c:v>7.7079999999999996E-2</c:v>
                </c:pt>
                <c:pt idx="45">
                  <c:v>7.8839999999999993E-2</c:v>
                </c:pt>
                <c:pt idx="46">
                  <c:v>8.158E-2</c:v>
                </c:pt>
                <c:pt idx="47">
                  <c:v>8.2570000000000005E-2</c:v>
                </c:pt>
                <c:pt idx="48">
                  <c:v>8.3769999999999997E-2</c:v>
                </c:pt>
                <c:pt idx="49">
                  <c:v>8.5199999999999998E-2</c:v>
                </c:pt>
                <c:pt idx="50">
                  <c:v>8.7609999999999993E-2</c:v>
                </c:pt>
                <c:pt idx="51">
                  <c:v>9.1340000000000005E-2</c:v>
                </c:pt>
                <c:pt idx="52">
                  <c:v>9.1340000000000005E-2</c:v>
                </c:pt>
                <c:pt idx="53">
                  <c:v>9.2109999999999997E-2</c:v>
                </c:pt>
                <c:pt idx="54">
                  <c:v>9.3859999999999999E-2</c:v>
                </c:pt>
                <c:pt idx="55">
                  <c:v>9.6710000000000004E-2</c:v>
                </c:pt>
                <c:pt idx="56">
                  <c:v>9.8250000000000004E-2</c:v>
                </c:pt>
                <c:pt idx="57">
                  <c:v>0.10011</c:v>
                </c:pt>
                <c:pt idx="58">
                  <c:v>0.10274</c:v>
                </c:pt>
                <c:pt idx="59">
                  <c:v>0.10362</c:v>
                </c:pt>
                <c:pt idx="60">
                  <c:v>0.10482</c:v>
                </c:pt>
                <c:pt idx="61">
                  <c:v>0.10614</c:v>
                </c:pt>
                <c:pt idx="62">
                  <c:v>0.10888</c:v>
                </c:pt>
                <c:pt idx="63">
                  <c:v>0.11239</c:v>
                </c:pt>
                <c:pt idx="64">
                  <c:v>0.11239</c:v>
                </c:pt>
                <c:pt idx="65">
                  <c:v>0.11316</c:v>
                </c:pt>
                <c:pt idx="66">
                  <c:v>0.11491</c:v>
                </c:pt>
                <c:pt idx="67">
                  <c:v>0.11765</c:v>
                </c:pt>
                <c:pt idx="68">
                  <c:v>0.11919</c:v>
                </c:pt>
                <c:pt idx="69">
                  <c:v>0.12127</c:v>
                </c:pt>
                <c:pt idx="70">
                  <c:v>0.12368</c:v>
                </c:pt>
                <c:pt idx="71">
                  <c:v>0.12456</c:v>
                </c:pt>
                <c:pt idx="72">
                  <c:v>0.12576999999999999</c:v>
                </c:pt>
                <c:pt idx="73">
                  <c:v>0.12719</c:v>
                </c:pt>
                <c:pt idx="74">
                  <c:v>0.13014999999999999</c:v>
                </c:pt>
                <c:pt idx="75">
                  <c:v>0.13311000000000001</c:v>
                </c:pt>
                <c:pt idx="76">
                  <c:v>0.13322000000000001</c:v>
                </c:pt>
                <c:pt idx="77">
                  <c:v>0.13421</c:v>
                </c:pt>
                <c:pt idx="78">
                  <c:v>0.13596</c:v>
                </c:pt>
                <c:pt idx="79">
                  <c:v>0.13871</c:v>
                </c:pt>
                <c:pt idx="80">
                  <c:v>0.14035</c:v>
                </c:pt>
                <c:pt idx="81">
                  <c:v>0.14276</c:v>
                </c:pt>
                <c:pt idx="82">
                  <c:v>0.14452000000000001</c:v>
                </c:pt>
                <c:pt idx="83">
                  <c:v>0.14549999999999999</c:v>
                </c:pt>
                <c:pt idx="84">
                  <c:v>0.14671000000000001</c:v>
                </c:pt>
                <c:pt idx="85">
                  <c:v>0.14824999999999999</c:v>
                </c:pt>
                <c:pt idx="86">
                  <c:v>0.15154000000000001</c:v>
                </c:pt>
                <c:pt idx="87">
                  <c:v>0.15406</c:v>
                </c:pt>
                <c:pt idx="88">
                  <c:v>0.15417</c:v>
                </c:pt>
                <c:pt idx="89">
                  <c:v>0.15526000000000001</c:v>
                </c:pt>
                <c:pt idx="90">
                  <c:v>0.15745999999999999</c:v>
                </c:pt>
                <c:pt idx="91">
                  <c:v>0.15998000000000001</c:v>
                </c:pt>
                <c:pt idx="92">
                  <c:v>0.16106999999999999</c:v>
                </c:pt>
                <c:pt idx="93">
                  <c:v>0.16338</c:v>
                </c:pt>
                <c:pt idx="94">
                  <c:v>0.16546</c:v>
                </c:pt>
                <c:pt idx="95">
                  <c:v>0.16656000000000001</c:v>
                </c:pt>
                <c:pt idx="96">
                  <c:v>0.16775999999999999</c:v>
                </c:pt>
                <c:pt idx="97">
                  <c:v>0.16941000000000001</c:v>
                </c:pt>
                <c:pt idx="98">
                  <c:v>0.17324999999999999</c:v>
                </c:pt>
                <c:pt idx="99">
                  <c:v>0.17488999999999999</c:v>
                </c:pt>
                <c:pt idx="100">
                  <c:v>0.17510999999999999</c:v>
                </c:pt>
                <c:pt idx="101">
                  <c:v>0.17632</c:v>
                </c:pt>
                <c:pt idx="102">
                  <c:v>0.17851</c:v>
                </c:pt>
                <c:pt idx="103">
                  <c:v>0.18081</c:v>
                </c:pt>
                <c:pt idx="104">
                  <c:v>0.18212999999999999</c:v>
                </c:pt>
                <c:pt idx="105">
                  <c:v>0.18487000000000001</c:v>
                </c:pt>
                <c:pt idx="106">
                  <c:v>0.18651000000000001</c:v>
                </c:pt>
                <c:pt idx="107">
                  <c:v>0.18761</c:v>
                </c:pt>
                <c:pt idx="108">
                  <c:v>0.18881999999999999</c:v>
                </c:pt>
                <c:pt idx="109">
                  <c:v>0.19067999999999999</c:v>
                </c:pt>
                <c:pt idx="110">
                  <c:v>0.19495999999999999</c:v>
                </c:pt>
                <c:pt idx="111">
                  <c:v>0.19583</c:v>
                </c:pt>
                <c:pt idx="112">
                  <c:v>0.19616</c:v>
                </c:pt>
                <c:pt idx="113">
                  <c:v>0.19736999999999999</c:v>
                </c:pt>
                <c:pt idx="114">
                  <c:v>0.19955999999999999</c:v>
                </c:pt>
                <c:pt idx="115">
                  <c:v>0.20197000000000001</c:v>
                </c:pt>
                <c:pt idx="116">
                  <c:v>0.20329</c:v>
                </c:pt>
                <c:pt idx="117">
                  <c:v>0.20602999999999999</c:v>
                </c:pt>
                <c:pt idx="118">
                  <c:v>0.20735000000000001</c:v>
                </c:pt>
                <c:pt idx="119">
                  <c:v>0.20866000000000001</c:v>
                </c:pt>
                <c:pt idx="120">
                  <c:v>0.20976</c:v>
                </c:pt>
                <c:pt idx="121">
                  <c:v>0.21173</c:v>
                </c:pt>
                <c:pt idx="122">
                  <c:v>0.21601000000000001</c:v>
                </c:pt>
                <c:pt idx="123">
                  <c:v>0.21667</c:v>
                </c:pt>
                <c:pt idx="124">
                  <c:v>0.21711</c:v>
                </c:pt>
                <c:pt idx="125">
                  <c:v>0.21842</c:v>
                </c:pt>
                <c:pt idx="126">
                  <c:v>0.22061</c:v>
                </c:pt>
                <c:pt idx="127">
                  <c:v>0.22281000000000001</c:v>
                </c:pt>
                <c:pt idx="128">
                  <c:v>0.22434000000000001</c:v>
                </c:pt>
                <c:pt idx="129">
                  <c:v>0.22708</c:v>
                </c:pt>
                <c:pt idx="130">
                  <c:v>0.22839999999999999</c:v>
                </c:pt>
                <c:pt idx="131">
                  <c:v>0.22971</c:v>
                </c:pt>
                <c:pt idx="132">
                  <c:v>0.23080999999999999</c:v>
                </c:pt>
                <c:pt idx="133">
                  <c:v>0.23279</c:v>
                </c:pt>
                <c:pt idx="134">
                  <c:v>0.23727999999999999</c:v>
                </c:pt>
                <c:pt idx="135">
                  <c:v>0.23749999999999999</c:v>
                </c:pt>
                <c:pt idx="136">
                  <c:v>0.23805000000000001</c:v>
                </c:pt>
                <c:pt idx="137">
                  <c:v>0.23946999999999999</c:v>
                </c:pt>
                <c:pt idx="138">
                  <c:v>0.24177999999999999</c:v>
                </c:pt>
                <c:pt idx="139">
                  <c:v>0.24385999999999999</c:v>
                </c:pt>
                <c:pt idx="140">
                  <c:v>0.24529000000000001</c:v>
                </c:pt>
                <c:pt idx="141">
                  <c:v>0.24814</c:v>
                </c:pt>
                <c:pt idx="142">
                  <c:v>0.24956</c:v>
                </c:pt>
                <c:pt idx="143">
                  <c:v>0.25065999999999999</c:v>
                </c:pt>
                <c:pt idx="144">
                  <c:v>0.25197000000000003</c:v>
                </c:pt>
                <c:pt idx="145">
                  <c:v>0.25395000000000001</c:v>
                </c:pt>
                <c:pt idx="146">
                  <c:v>0.25833</c:v>
                </c:pt>
                <c:pt idx="147">
                  <c:v>0.25844</c:v>
                </c:pt>
                <c:pt idx="148">
                  <c:v>0.2591</c:v>
                </c:pt>
                <c:pt idx="149">
                  <c:v>0.26052999999999998</c:v>
                </c:pt>
                <c:pt idx="150">
                  <c:v>0.26283000000000001</c:v>
                </c:pt>
                <c:pt idx="151">
                  <c:v>0.26501999999999998</c:v>
                </c:pt>
                <c:pt idx="152">
                  <c:v>0.26678000000000002</c:v>
                </c:pt>
                <c:pt idx="153">
                  <c:v>0.26940999999999998</c:v>
                </c:pt>
                <c:pt idx="154">
                  <c:v>0.27028999999999997</c:v>
                </c:pt>
                <c:pt idx="155">
                  <c:v>0.27160000000000001</c:v>
                </c:pt>
                <c:pt idx="156">
                  <c:v>0.27292</c:v>
                </c:pt>
                <c:pt idx="157">
                  <c:v>0.27500000000000002</c:v>
                </c:pt>
                <c:pt idx="158">
                  <c:v>0.27927999999999997</c:v>
                </c:pt>
                <c:pt idx="159">
                  <c:v>0.27927999999999997</c:v>
                </c:pt>
                <c:pt idx="160">
                  <c:v>0.28004000000000001</c:v>
                </c:pt>
                <c:pt idx="161">
                  <c:v>0.28169</c:v>
                </c:pt>
                <c:pt idx="162">
                  <c:v>0.28432000000000002</c:v>
                </c:pt>
                <c:pt idx="163">
                  <c:v>0.28586</c:v>
                </c:pt>
                <c:pt idx="164">
                  <c:v>0.28749999999999998</c:v>
                </c:pt>
                <c:pt idx="165">
                  <c:v>0.29035</c:v>
                </c:pt>
                <c:pt idx="166">
                  <c:v>0.29133999999999999</c:v>
                </c:pt>
                <c:pt idx="167">
                  <c:v>0.29265000000000002</c:v>
                </c:pt>
                <c:pt idx="168">
                  <c:v>0.29397000000000001</c:v>
                </c:pt>
                <c:pt idx="169">
                  <c:v>0.29637999999999998</c:v>
                </c:pt>
                <c:pt idx="170">
                  <c:v>0.3</c:v>
                </c:pt>
                <c:pt idx="171">
                  <c:v>0.30010999999999999</c:v>
                </c:pt>
                <c:pt idx="172">
                  <c:v>0.30098999999999998</c:v>
                </c:pt>
                <c:pt idx="173">
                  <c:v>0.30285000000000001</c:v>
                </c:pt>
                <c:pt idx="174">
                  <c:v>0.30558999999999997</c:v>
                </c:pt>
                <c:pt idx="175">
                  <c:v>0.30702000000000002</c:v>
                </c:pt>
                <c:pt idx="176">
                  <c:v>0.30876999999999999</c:v>
                </c:pt>
                <c:pt idx="177">
                  <c:v>0.31129000000000001</c:v>
                </c:pt>
                <c:pt idx="178">
                  <c:v>0.31239</c:v>
                </c:pt>
                <c:pt idx="179">
                  <c:v>0.31359999999999999</c:v>
                </c:pt>
                <c:pt idx="180">
                  <c:v>0.31491000000000002</c:v>
                </c:pt>
                <c:pt idx="181">
                  <c:v>0.31775999999999999</c:v>
                </c:pt>
                <c:pt idx="182">
                  <c:v>0.32105</c:v>
                </c:pt>
                <c:pt idx="183">
                  <c:v>0.32105</c:v>
                </c:pt>
                <c:pt idx="184">
                  <c:v>0.32192999999999999</c:v>
                </c:pt>
                <c:pt idx="185">
                  <c:v>0.32412000000000002</c:v>
                </c:pt>
                <c:pt idx="186">
                  <c:v>0.32674999999999998</c:v>
                </c:pt>
                <c:pt idx="187">
                  <c:v>0.32795999999999997</c:v>
                </c:pt>
                <c:pt idx="188">
                  <c:v>0.32982</c:v>
                </c:pt>
                <c:pt idx="189">
                  <c:v>0.33234999999999998</c:v>
                </c:pt>
                <c:pt idx="190">
                  <c:v>0.33333000000000002</c:v>
                </c:pt>
                <c:pt idx="191">
                  <c:v>0.33454</c:v>
                </c:pt>
                <c:pt idx="192">
                  <c:v>0.33595999999999998</c:v>
                </c:pt>
                <c:pt idx="193">
                  <c:v>0.33860000000000001</c:v>
                </c:pt>
                <c:pt idx="194">
                  <c:v>0.34211000000000003</c:v>
                </c:pt>
                <c:pt idx="195">
                  <c:v>0.34221000000000001</c:v>
                </c:pt>
                <c:pt idx="196">
                  <c:v>0.34309000000000001</c:v>
                </c:pt>
                <c:pt idx="197">
                  <c:v>0.34506999999999999</c:v>
                </c:pt>
                <c:pt idx="198">
                  <c:v>0.34759000000000001</c:v>
                </c:pt>
                <c:pt idx="199">
                  <c:v>0.34889999999999999</c:v>
                </c:pt>
                <c:pt idx="200">
                  <c:v>0.35099000000000002</c:v>
                </c:pt>
                <c:pt idx="201">
                  <c:v>0.35317999999999999</c:v>
                </c:pt>
                <c:pt idx="202">
                  <c:v>0.35427999999999998</c:v>
                </c:pt>
                <c:pt idx="203">
                  <c:v>0.35559000000000002</c:v>
                </c:pt>
                <c:pt idx="204">
                  <c:v>0.35713</c:v>
                </c:pt>
                <c:pt idx="205">
                  <c:v>0.36042000000000002</c:v>
                </c:pt>
                <c:pt idx="206">
                  <c:v>0.36282999999999999</c:v>
                </c:pt>
                <c:pt idx="207">
                  <c:v>0.36304999999999998</c:v>
                </c:pt>
                <c:pt idx="208">
                  <c:v>0.36403999999999997</c:v>
                </c:pt>
                <c:pt idx="209">
                  <c:v>0.36612</c:v>
                </c:pt>
                <c:pt idx="210">
                  <c:v>0.36864000000000002</c:v>
                </c:pt>
                <c:pt idx="211">
                  <c:v>0.36985000000000001</c:v>
                </c:pt>
                <c:pt idx="212">
                  <c:v>0.37214999999999998</c:v>
                </c:pt>
                <c:pt idx="213">
                  <c:v>0.37434000000000001</c:v>
                </c:pt>
                <c:pt idx="214">
                  <c:v>0.37544</c:v>
                </c:pt>
                <c:pt idx="215">
                  <c:v>0.37663999999999997</c:v>
                </c:pt>
                <c:pt idx="216">
                  <c:v>0.37818000000000002</c:v>
                </c:pt>
                <c:pt idx="217">
                  <c:v>0.38191000000000003</c:v>
                </c:pt>
                <c:pt idx="218">
                  <c:v>0.38355</c:v>
                </c:pt>
                <c:pt idx="219">
                  <c:v>0.38388</c:v>
                </c:pt>
                <c:pt idx="220">
                  <c:v>0.38508999999999999</c:v>
                </c:pt>
                <c:pt idx="221">
                  <c:v>0.38739000000000001</c:v>
                </c:pt>
                <c:pt idx="222">
                  <c:v>0.38957999999999998</c:v>
                </c:pt>
                <c:pt idx="223">
                  <c:v>0.39079000000000003</c:v>
                </c:pt>
                <c:pt idx="224">
                  <c:v>0.39341999999999999</c:v>
                </c:pt>
                <c:pt idx="225">
                  <c:v>0.39539000000000002</c:v>
                </c:pt>
                <c:pt idx="226">
                  <c:v>0.39638000000000001</c:v>
                </c:pt>
                <c:pt idx="227">
                  <c:v>0.39759</c:v>
                </c:pt>
                <c:pt idx="228">
                  <c:v>0.39911999999999997</c:v>
                </c:pt>
                <c:pt idx="229">
                  <c:v>0.40317999999999998</c:v>
                </c:pt>
                <c:pt idx="230">
                  <c:v>0.40461000000000003</c:v>
                </c:pt>
                <c:pt idx="231">
                  <c:v>0.40493000000000001</c:v>
                </c:pt>
                <c:pt idx="232">
                  <c:v>0.40614</c:v>
                </c:pt>
                <c:pt idx="233">
                  <c:v>0.40855000000000002</c:v>
                </c:pt>
                <c:pt idx="234">
                  <c:v>0.41064000000000001</c:v>
                </c:pt>
                <c:pt idx="235">
                  <c:v>0.41205999999999998</c:v>
                </c:pt>
                <c:pt idx="236">
                  <c:v>0.41491</c:v>
                </c:pt>
                <c:pt idx="237">
                  <c:v>0.41633999999999999</c:v>
                </c:pt>
                <c:pt idx="238">
                  <c:v>0.41732000000000002</c:v>
                </c:pt>
                <c:pt idx="239">
                  <c:v>0.41853000000000001</c:v>
                </c:pt>
                <c:pt idx="240">
                  <c:v>0.42029</c:v>
                </c:pt>
                <c:pt idx="241">
                  <c:v>0.42488999999999999</c:v>
                </c:pt>
                <c:pt idx="242">
                  <c:v>0.42565999999999998</c:v>
                </c:pt>
                <c:pt idx="243">
                  <c:v>0.42587999999999998</c:v>
                </c:pt>
                <c:pt idx="244">
                  <c:v>0.42708000000000002</c:v>
                </c:pt>
                <c:pt idx="245">
                  <c:v>0.42960999999999999</c:v>
                </c:pt>
                <c:pt idx="246">
                  <c:v>0.43180000000000002</c:v>
                </c:pt>
                <c:pt idx="247">
                  <c:v>0.43310999999999999</c:v>
                </c:pt>
                <c:pt idx="248">
                  <c:v>0.43586000000000003</c:v>
                </c:pt>
                <c:pt idx="249">
                  <c:v>0.43717</c:v>
                </c:pt>
                <c:pt idx="250">
                  <c:v>0.43837999999999999</c:v>
                </c:pt>
                <c:pt idx="251">
                  <c:v>0.43958000000000003</c:v>
                </c:pt>
                <c:pt idx="252">
                  <c:v>0.44134000000000001</c:v>
                </c:pt>
                <c:pt idx="253">
                  <c:v>0.44605</c:v>
                </c:pt>
                <c:pt idx="254">
                  <c:v>0.44638</c:v>
                </c:pt>
                <c:pt idx="255">
                  <c:v>0.44681999999999999</c:v>
                </c:pt>
                <c:pt idx="256">
                  <c:v>0.44824999999999998</c:v>
                </c:pt>
                <c:pt idx="257">
                  <c:v>0.45088</c:v>
                </c:pt>
                <c:pt idx="258">
                  <c:v>0.45273999999999998</c:v>
                </c:pt>
                <c:pt idx="259">
                  <c:v>0.45406000000000002</c:v>
                </c:pt>
                <c:pt idx="260">
                  <c:v>0.45690999999999998</c:v>
                </c:pt>
                <c:pt idx="261">
                  <c:v>0.45822000000000002</c:v>
                </c:pt>
                <c:pt idx="262">
                  <c:v>0.45943000000000001</c:v>
                </c:pt>
                <c:pt idx="263">
                  <c:v>0.46052999999999999</c:v>
                </c:pt>
                <c:pt idx="264">
                  <c:v>0.46239000000000002</c:v>
                </c:pt>
                <c:pt idx="265">
                  <c:v>0.46689000000000003</c:v>
                </c:pt>
                <c:pt idx="266">
                  <c:v>0.46721000000000001</c:v>
                </c:pt>
                <c:pt idx="267">
                  <c:v>0.46787000000000001</c:v>
                </c:pt>
                <c:pt idx="268">
                  <c:v>0.46951999999999999</c:v>
                </c:pt>
                <c:pt idx="269">
                  <c:v>0.47215000000000001</c:v>
                </c:pt>
                <c:pt idx="270">
                  <c:v>0.47356999999999999</c:v>
                </c:pt>
                <c:pt idx="271">
                  <c:v>0.47510999999999998</c:v>
                </c:pt>
                <c:pt idx="272">
                  <c:v>0.47806999999999999</c:v>
                </c:pt>
                <c:pt idx="273">
                  <c:v>0.47916999999999998</c:v>
                </c:pt>
                <c:pt idx="274">
                  <c:v>0.48037000000000002</c:v>
                </c:pt>
                <c:pt idx="275">
                  <c:v>0.48158000000000001</c:v>
                </c:pt>
                <c:pt idx="276">
                  <c:v>0.48365999999999998</c:v>
                </c:pt>
                <c:pt idx="277">
                  <c:v>0.48837999999999998</c:v>
                </c:pt>
                <c:pt idx="278">
                  <c:v>0.48848999999999998</c:v>
                </c:pt>
                <c:pt idx="279">
                  <c:v>0.48892999999999998</c:v>
                </c:pt>
                <c:pt idx="280">
                  <c:v>0.49024000000000001</c:v>
                </c:pt>
                <c:pt idx="281">
                  <c:v>0.49264999999999998</c:v>
                </c:pt>
                <c:pt idx="282">
                  <c:v>0.49474000000000001</c:v>
                </c:pt>
                <c:pt idx="283">
                  <c:v>0.49637999999999999</c:v>
                </c:pt>
                <c:pt idx="284">
                  <c:v>0.49912000000000001</c:v>
                </c:pt>
                <c:pt idx="285">
                  <c:v>0.50011000000000005</c:v>
                </c:pt>
                <c:pt idx="286">
                  <c:v>0.50143000000000004</c:v>
                </c:pt>
                <c:pt idx="287">
                  <c:v>0.50263000000000002</c:v>
                </c:pt>
                <c:pt idx="288">
                  <c:v>0.50492999999999999</c:v>
                </c:pt>
                <c:pt idx="289">
                  <c:v>0.5091</c:v>
                </c:pt>
                <c:pt idx="290">
                  <c:v>0.5091</c:v>
                </c:pt>
                <c:pt idx="291">
                  <c:v>0.50975999999999999</c:v>
                </c:pt>
                <c:pt idx="292">
                  <c:v>0.51129000000000002</c:v>
                </c:pt>
                <c:pt idx="293">
                  <c:v>0.51414000000000004</c:v>
                </c:pt>
                <c:pt idx="294">
                  <c:v>0.51578999999999997</c:v>
                </c:pt>
                <c:pt idx="295">
                  <c:v>0.51742999999999995</c:v>
                </c:pt>
                <c:pt idx="296">
                  <c:v>0.52017999999999998</c:v>
                </c:pt>
                <c:pt idx="297">
                  <c:v>0.52127000000000001</c:v>
                </c:pt>
                <c:pt idx="298">
                  <c:v>0.52237</c:v>
                </c:pt>
                <c:pt idx="299">
                  <c:v>0.52378999999999998</c:v>
                </c:pt>
                <c:pt idx="300">
                  <c:v>0.52620999999999996</c:v>
                </c:pt>
                <c:pt idx="301">
                  <c:v>0.52993000000000001</c:v>
                </c:pt>
                <c:pt idx="302">
                  <c:v>0.53003999999999996</c:v>
                </c:pt>
                <c:pt idx="303">
                  <c:v>0.53081</c:v>
                </c:pt>
                <c:pt idx="304">
                  <c:v>0.53256999999999999</c:v>
                </c:pt>
                <c:pt idx="305">
                  <c:v>0.53520000000000001</c:v>
                </c:pt>
                <c:pt idx="306">
                  <c:v>0.53683999999999998</c:v>
                </c:pt>
                <c:pt idx="307">
                  <c:v>0.53859999999999997</c:v>
                </c:pt>
                <c:pt idx="308">
                  <c:v>0.54134000000000004</c:v>
                </c:pt>
                <c:pt idx="309">
                  <c:v>0.54220999999999997</c:v>
                </c:pt>
                <c:pt idx="310">
                  <c:v>0.54342000000000001</c:v>
                </c:pt>
                <c:pt idx="311">
                  <c:v>0.54474</c:v>
                </c:pt>
                <c:pt idx="312">
                  <c:v>0.54747999999999997</c:v>
                </c:pt>
                <c:pt idx="313">
                  <c:v>0.55088000000000004</c:v>
                </c:pt>
                <c:pt idx="314">
                  <c:v>0.55098999999999998</c:v>
                </c:pt>
                <c:pt idx="315">
                  <c:v>0.55174999999999996</c:v>
                </c:pt>
                <c:pt idx="316">
                  <c:v>0.55362</c:v>
                </c:pt>
                <c:pt idx="317">
                  <c:v>0.55625000000000002</c:v>
                </c:pt>
                <c:pt idx="318">
                  <c:v>0.55779000000000001</c:v>
                </c:pt>
                <c:pt idx="319">
                  <c:v>0.55986999999999998</c:v>
                </c:pt>
                <c:pt idx="320">
                  <c:v>0.56216999999999995</c:v>
                </c:pt>
                <c:pt idx="321">
                  <c:v>0.56315999999999999</c:v>
                </c:pt>
                <c:pt idx="322">
                  <c:v>0.56435999999999997</c:v>
                </c:pt>
                <c:pt idx="323">
                  <c:v>0.56579000000000002</c:v>
                </c:pt>
                <c:pt idx="324">
                  <c:v>0.56864000000000003</c:v>
                </c:pt>
                <c:pt idx="325">
                  <c:v>0.57171000000000005</c:v>
                </c:pt>
                <c:pt idx="326">
                  <c:v>0.57181999999999999</c:v>
                </c:pt>
                <c:pt idx="327">
                  <c:v>0.57281000000000004</c:v>
                </c:pt>
                <c:pt idx="328">
                  <c:v>0.57467000000000001</c:v>
                </c:pt>
                <c:pt idx="329">
                  <c:v>0.57730000000000004</c:v>
                </c:pt>
                <c:pt idx="330">
                  <c:v>0.57906000000000002</c:v>
                </c:pt>
                <c:pt idx="331">
                  <c:v>0.58147000000000004</c:v>
                </c:pt>
                <c:pt idx="332">
                  <c:v>0.58299999999999996</c:v>
                </c:pt>
                <c:pt idx="333">
                  <c:v>0.58409999999999995</c:v>
                </c:pt>
                <c:pt idx="334">
                  <c:v>0.58531</c:v>
                </c:pt>
                <c:pt idx="335">
                  <c:v>0.58684000000000003</c:v>
                </c:pt>
                <c:pt idx="336">
                  <c:v>0.59013000000000004</c:v>
                </c:pt>
                <c:pt idx="337">
                  <c:v>0.59253999999999996</c:v>
                </c:pt>
                <c:pt idx="338">
                  <c:v>0.59287000000000001</c:v>
                </c:pt>
                <c:pt idx="339">
                  <c:v>0.59397</c:v>
                </c:pt>
                <c:pt idx="340">
                  <c:v>0.59616000000000002</c:v>
                </c:pt>
                <c:pt idx="341">
                  <c:v>0.59857000000000005</c:v>
                </c:pt>
                <c:pt idx="342">
                  <c:v>0.59967000000000004</c:v>
                </c:pt>
                <c:pt idx="343">
                  <c:v>0.60197000000000001</c:v>
                </c:pt>
                <c:pt idx="344">
                  <c:v>0.60406000000000004</c:v>
                </c:pt>
                <c:pt idx="345">
                  <c:v>0.60514999999999997</c:v>
                </c:pt>
                <c:pt idx="346">
                  <c:v>0.60636000000000001</c:v>
                </c:pt>
                <c:pt idx="347">
                  <c:v>0.60799999999999998</c:v>
                </c:pt>
                <c:pt idx="348">
                  <c:v>0.61184000000000005</c:v>
                </c:pt>
                <c:pt idx="349">
                  <c:v>0.61348999999999998</c:v>
                </c:pt>
                <c:pt idx="350">
                  <c:v>0.61370999999999998</c:v>
                </c:pt>
                <c:pt idx="351">
                  <c:v>0.61490999999999996</c:v>
                </c:pt>
                <c:pt idx="352">
                  <c:v>0.61711000000000005</c:v>
                </c:pt>
                <c:pt idx="353">
                  <c:v>0.61941000000000002</c:v>
                </c:pt>
                <c:pt idx="354">
                  <c:v>0.62072000000000005</c:v>
                </c:pt>
                <c:pt idx="355">
                  <c:v>0.62346000000000001</c:v>
                </c:pt>
                <c:pt idx="356">
                  <c:v>0.62511000000000005</c:v>
                </c:pt>
                <c:pt idx="357">
                  <c:v>0.62609999999999999</c:v>
                </c:pt>
                <c:pt idx="358">
                  <c:v>0.62741000000000002</c:v>
                </c:pt>
                <c:pt idx="359">
                  <c:v>0.62917000000000001</c:v>
                </c:pt>
                <c:pt idx="360">
                  <c:v>0.63322000000000001</c:v>
                </c:pt>
                <c:pt idx="361">
                  <c:v>0.63431999999999999</c:v>
                </c:pt>
                <c:pt idx="362">
                  <c:v>0.63475999999999999</c:v>
                </c:pt>
                <c:pt idx="363">
                  <c:v>0.63595999999999997</c:v>
                </c:pt>
                <c:pt idx="364">
                  <c:v>0.63815999999999995</c:v>
                </c:pt>
                <c:pt idx="365">
                  <c:v>0.64046000000000003</c:v>
                </c:pt>
                <c:pt idx="366">
                  <c:v>0.64188999999999996</c:v>
                </c:pt>
                <c:pt idx="367">
                  <c:v>0.64473999999999998</c:v>
                </c:pt>
                <c:pt idx="368">
                  <c:v>0.64593999999999996</c:v>
                </c:pt>
                <c:pt idx="369">
                  <c:v>0.64725999999999995</c:v>
                </c:pt>
                <c:pt idx="370">
                  <c:v>0.64846000000000004</c:v>
                </c:pt>
                <c:pt idx="371">
                  <c:v>0.65044000000000002</c:v>
                </c:pt>
                <c:pt idx="372">
                  <c:v>0.65471000000000001</c:v>
                </c:pt>
                <c:pt idx="373">
                  <c:v>0.65525999999999995</c:v>
                </c:pt>
                <c:pt idx="374">
                  <c:v>0.65569999999999995</c:v>
                </c:pt>
                <c:pt idx="375">
                  <c:v>0.65702000000000005</c:v>
                </c:pt>
                <c:pt idx="376">
                  <c:v>0.65920999999999996</c:v>
                </c:pt>
                <c:pt idx="377">
                  <c:v>0.66151000000000004</c:v>
                </c:pt>
                <c:pt idx="378">
                  <c:v>0.66293999999999997</c:v>
                </c:pt>
                <c:pt idx="379">
                  <c:v>0.66578999999999999</c:v>
                </c:pt>
                <c:pt idx="380">
                  <c:v>0.66700000000000004</c:v>
                </c:pt>
                <c:pt idx="381">
                  <c:v>0.66830999999999996</c:v>
                </c:pt>
                <c:pt idx="382">
                  <c:v>0.66952</c:v>
                </c:pt>
                <c:pt idx="383">
                  <c:v>0.67137999999999998</c:v>
                </c:pt>
                <c:pt idx="384">
                  <c:v>0.67588000000000004</c:v>
                </c:pt>
                <c:pt idx="385">
                  <c:v>0.67610000000000003</c:v>
                </c:pt>
                <c:pt idx="386">
                  <c:v>0.67664000000000002</c:v>
                </c:pt>
                <c:pt idx="387">
                  <c:v>0.67806999999999995</c:v>
                </c:pt>
                <c:pt idx="388">
                  <c:v>0.68037000000000003</c:v>
                </c:pt>
                <c:pt idx="389">
                  <c:v>0.68245999999999996</c:v>
                </c:pt>
                <c:pt idx="390">
                  <c:v>0.68388000000000004</c:v>
                </c:pt>
                <c:pt idx="391">
                  <c:v>0.68672999999999995</c:v>
                </c:pt>
                <c:pt idx="392">
                  <c:v>0.68805000000000005</c:v>
                </c:pt>
                <c:pt idx="393">
                  <c:v>0.68925000000000003</c:v>
                </c:pt>
                <c:pt idx="394">
                  <c:v>0.69057000000000002</c:v>
                </c:pt>
                <c:pt idx="395">
                  <c:v>0.69254000000000004</c:v>
                </c:pt>
                <c:pt idx="396">
                  <c:v>0.69693000000000005</c:v>
                </c:pt>
                <c:pt idx="397">
                  <c:v>0.69703999999999999</c:v>
                </c:pt>
                <c:pt idx="398">
                  <c:v>0.69769999999999999</c:v>
                </c:pt>
                <c:pt idx="399">
                  <c:v>0.69923000000000002</c:v>
                </c:pt>
                <c:pt idx="400">
                  <c:v>0.70143</c:v>
                </c:pt>
                <c:pt idx="401">
                  <c:v>0.70350999999999997</c:v>
                </c:pt>
                <c:pt idx="402">
                  <c:v>0.70537000000000005</c:v>
                </c:pt>
                <c:pt idx="403">
                  <c:v>0.70789000000000002</c:v>
                </c:pt>
                <c:pt idx="404">
                  <c:v>0.70887999999999995</c:v>
                </c:pt>
                <c:pt idx="405">
                  <c:v>0.71020000000000005</c:v>
                </c:pt>
                <c:pt idx="406">
                  <c:v>0.71150999999999998</c:v>
                </c:pt>
                <c:pt idx="407">
                  <c:v>0.71370999999999996</c:v>
                </c:pt>
                <c:pt idx="408">
                  <c:v>0.71787000000000001</c:v>
                </c:pt>
                <c:pt idx="409">
                  <c:v>0.71787000000000001</c:v>
                </c:pt>
                <c:pt idx="410">
                  <c:v>0.71863999999999995</c:v>
                </c:pt>
                <c:pt idx="411">
                  <c:v>0.72028999999999999</c:v>
                </c:pt>
                <c:pt idx="412">
                  <c:v>0.72292000000000001</c:v>
                </c:pt>
                <c:pt idx="413">
                  <c:v>0.72445000000000004</c:v>
                </c:pt>
                <c:pt idx="414">
                  <c:v>0.72609999999999997</c:v>
                </c:pt>
                <c:pt idx="415">
                  <c:v>0.72884000000000004</c:v>
                </c:pt>
                <c:pt idx="416">
                  <c:v>0.72992999999999997</c:v>
                </c:pt>
                <c:pt idx="417">
                  <c:v>0.73124999999999996</c:v>
                </c:pt>
                <c:pt idx="418">
                  <c:v>0.73257000000000005</c:v>
                </c:pt>
                <c:pt idx="419">
                  <c:v>0.73509000000000002</c:v>
                </c:pt>
                <c:pt idx="420">
                  <c:v>0.73860000000000003</c:v>
                </c:pt>
                <c:pt idx="421">
                  <c:v>0.73882000000000003</c:v>
                </c:pt>
                <c:pt idx="422">
                  <c:v>0.73968999999999996</c:v>
                </c:pt>
                <c:pt idx="423">
                  <c:v>0.74156</c:v>
                </c:pt>
                <c:pt idx="424">
                  <c:v>0.74429999999999996</c:v>
                </c:pt>
                <c:pt idx="425">
                  <c:v>0.74560999999999999</c:v>
                </c:pt>
                <c:pt idx="426">
                  <c:v>0.74748000000000003</c:v>
                </c:pt>
                <c:pt idx="427">
                  <c:v>0.75</c:v>
                </c:pt>
                <c:pt idx="428">
                  <c:v>0.75099000000000005</c:v>
                </c:pt>
                <c:pt idx="429">
                  <c:v>0.75219000000000003</c:v>
                </c:pt>
                <c:pt idx="430">
                  <c:v>0.75361999999999996</c:v>
                </c:pt>
                <c:pt idx="431">
                  <c:v>0.75624999999999998</c:v>
                </c:pt>
                <c:pt idx="432">
                  <c:v>0.75965000000000005</c:v>
                </c:pt>
                <c:pt idx="433">
                  <c:v>0.75975999999999999</c:v>
                </c:pt>
                <c:pt idx="434">
                  <c:v>0.76063999999999998</c:v>
                </c:pt>
                <c:pt idx="435">
                  <c:v>0.76271999999999995</c:v>
                </c:pt>
                <c:pt idx="436">
                  <c:v>0.76534999999999997</c:v>
                </c:pt>
                <c:pt idx="437">
                  <c:v>0.76656000000000002</c:v>
                </c:pt>
                <c:pt idx="438">
                  <c:v>0.76841999999999999</c:v>
                </c:pt>
                <c:pt idx="439">
                  <c:v>0.77083000000000002</c:v>
                </c:pt>
                <c:pt idx="440">
                  <c:v>0.77193000000000001</c:v>
                </c:pt>
                <c:pt idx="441">
                  <c:v>0.77314000000000005</c:v>
                </c:pt>
                <c:pt idx="442">
                  <c:v>0.77444999999999997</c:v>
                </c:pt>
                <c:pt idx="443">
                  <c:v>0.77697000000000005</c:v>
                </c:pt>
                <c:pt idx="444">
                  <c:v>0.78069999999999995</c:v>
                </c:pt>
                <c:pt idx="445">
                  <c:v>0.78081</c:v>
                </c:pt>
                <c:pt idx="446">
                  <c:v>0.78169</c:v>
                </c:pt>
                <c:pt idx="447">
                  <c:v>0.78354999999999997</c:v>
                </c:pt>
                <c:pt idx="448">
                  <c:v>0.78607000000000005</c:v>
                </c:pt>
                <c:pt idx="449">
                  <c:v>0.78749999999999998</c:v>
                </c:pt>
                <c:pt idx="450">
                  <c:v>0.78957999999999995</c:v>
                </c:pt>
                <c:pt idx="451">
                  <c:v>0.79178000000000004</c:v>
                </c:pt>
                <c:pt idx="452">
                  <c:v>0.79286999999999996</c:v>
                </c:pt>
                <c:pt idx="453">
                  <c:v>0.79418999999999995</c:v>
                </c:pt>
                <c:pt idx="454">
                  <c:v>0.79571999999999998</c:v>
                </c:pt>
                <c:pt idx="455">
                  <c:v>0.79901</c:v>
                </c:pt>
                <c:pt idx="456">
                  <c:v>0.80142999999999998</c:v>
                </c:pt>
                <c:pt idx="457">
                  <c:v>0.80164000000000002</c:v>
                </c:pt>
                <c:pt idx="458">
                  <c:v>0.80262999999999995</c:v>
                </c:pt>
                <c:pt idx="459">
                  <c:v>0.80471000000000004</c:v>
                </c:pt>
                <c:pt idx="460">
                  <c:v>0.80723999999999996</c:v>
                </c:pt>
                <c:pt idx="461">
                  <c:v>0.80854999999999999</c:v>
                </c:pt>
                <c:pt idx="462">
                  <c:v>0.81074999999999997</c:v>
                </c:pt>
                <c:pt idx="463">
                  <c:v>0.81294</c:v>
                </c:pt>
                <c:pt idx="464">
                  <c:v>0.81403000000000003</c:v>
                </c:pt>
                <c:pt idx="465">
                  <c:v>0.81523999999999996</c:v>
                </c:pt>
                <c:pt idx="466">
                  <c:v>0.81677999999999995</c:v>
                </c:pt>
                <c:pt idx="467">
                  <c:v>0.82050000000000001</c:v>
                </c:pt>
                <c:pt idx="468">
                  <c:v>0.82215000000000005</c:v>
                </c:pt>
                <c:pt idx="469">
                  <c:v>0.82247999999999999</c:v>
                </c:pt>
                <c:pt idx="470">
                  <c:v>0.82367999999999997</c:v>
                </c:pt>
                <c:pt idx="471">
                  <c:v>0.82609999999999995</c:v>
                </c:pt>
                <c:pt idx="472">
                  <c:v>0.82818000000000003</c:v>
                </c:pt>
                <c:pt idx="473">
                  <c:v>0.82950000000000002</c:v>
                </c:pt>
                <c:pt idx="474">
                  <c:v>0.83201999999999998</c:v>
                </c:pt>
                <c:pt idx="475">
                  <c:v>0.83399000000000001</c:v>
                </c:pt>
                <c:pt idx="476">
                  <c:v>0.83498000000000006</c:v>
                </c:pt>
                <c:pt idx="477">
                  <c:v>0.83618000000000003</c:v>
                </c:pt>
                <c:pt idx="478">
                  <c:v>0.83772000000000002</c:v>
                </c:pt>
                <c:pt idx="479">
                  <c:v>0.84167000000000003</c:v>
                </c:pt>
                <c:pt idx="480">
                  <c:v>0.84319999999999995</c:v>
                </c:pt>
                <c:pt idx="481">
                  <c:v>0.84353</c:v>
                </c:pt>
                <c:pt idx="482">
                  <c:v>0.84474000000000005</c:v>
                </c:pt>
                <c:pt idx="483">
                  <c:v>0.84714999999999996</c:v>
                </c:pt>
                <c:pt idx="484">
                  <c:v>0.84923000000000004</c:v>
                </c:pt>
                <c:pt idx="485">
                  <c:v>0.85065999999999997</c:v>
                </c:pt>
                <c:pt idx="486">
                  <c:v>0.85350999999999999</c:v>
                </c:pt>
                <c:pt idx="487">
                  <c:v>0.85492999999999997</c:v>
                </c:pt>
                <c:pt idx="488">
                  <c:v>0.85592000000000001</c:v>
                </c:pt>
                <c:pt idx="489">
                  <c:v>0.85712999999999995</c:v>
                </c:pt>
                <c:pt idx="490">
                  <c:v>0.85887999999999998</c:v>
                </c:pt>
                <c:pt idx="491">
                  <c:v>0.86348999999999998</c:v>
                </c:pt>
                <c:pt idx="492">
                  <c:v>0.86424999999999996</c:v>
                </c:pt>
                <c:pt idx="493">
                  <c:v>0.86446999999999996</c:v>
                </c:pt>
                <c:pt idx="494">
                  <c:v>0.86568000000000001</c:v>
                </c:pt>
                <c:pt idx="495">
                  <c:v>0.86819999999999997</c:v>
                </c:pt>
                <c:pt idx="496">
                  <c:v>0.87039</c:v>
                </c:pt>
                <c:pt idx="497">
                  <c:v>0.87170999999999998</c:v>
                </c:pt>
                <c:pt idx="498">
                  <c:v>0.87444999999999995</c:v>
                </c:pt>
                <c:pt idx="499">
                  <c:v>0.87577000000000005</c:v>
                </c:pt>
                <c:pt idx="500">
                  <c:v>0.87697000000000003</c:v>
                </c:pt>
                <c:pt idx="501">
                  <c:v>0.87817999999999996</c:v>
                </c:pt>
                <c:pt idx="502">
                  <c:v>0.87992999999999999</c:v>
                </c:pt>
                <c:pt idx="503">
                  <c:v>0.88453999999999999</c:v>
                </c:pt>
                <c:pt idx="504">
                  <c:v>0.88497999999999999</c:v>
                </c:pt>
                <c:pt idx="505">
                  <c:v>0.88553000000000004</c:v>
                </c:pt>
                <c:pt idx="506">
                  <c:v>0.88683999999999996</c:v>
                </c:pt>
                <c:pt idx="507">
                  <c:v>0.88958000000000004</c:v>
                </c:pt>
                <c:pt idx="508">
                  <c:v>0.89134000000000002</c:v>
                </c:pt>
                <c:pt idx="509">
                  <c:v>0.89276</c:v>
                </c:pt>
                <c:pt idx="510">
                  <c:v>0.89549999999999996</c:v>
                </c:pt>
                <c:pt idx="511">
                  <c:v>0.89681999999999995</c:v>
                </c:pt>
                <c:pt idx="512">
                  <c:v>0.89802999999999999</c:v>
                </c:pt>
                <c:pt idx="513">
                  <c:v>0.89912000000000003</c:v>
                </c:pt>
                <c:pt idx="514">
                  <c:v>0.90110000000000001</c:v>
                </c:pt>
                <c:pt idx="515">
                  <c:v>0.90559000000000001</c:v>
                </c:pt>
                <c:pt idx="516">
                  <c:v>0.90581</c:v>
                </c:pt>
                <c:pt idx="517">
                  <c:v>0.90647</c:v>
                </c:pt>
                <c:pt idx="518">
                  <c:v>0.90810999999999997</c:v>
                </c:pt>
                <c:pt idx="519">
                  <c:v>0.91086</c:v>
                </c:pt>
                <c:pt idx="520">
                  <c:v>0.91227999999999998</c:v>
                </c:pt>
                <c:pt idx="521">
                  <c:v>0.91381999999999997</c:v>
                </c:pt>
                <c:pt idx="522">
                  <c:v>0.91678000000000004</c:v>
                </c:pt>
                <c:pt idx="523">
                  <c:v>0.91776000000000002</c:v>
                </c:pt>
                <c:pt idx="524">
                  <c:v>0.91896999999999995</c:v>
                </c:pt>
                <c:pt idx="525">
                  <c:v>0.92018</c:v>
                </c:pt>
                <c:pt idx="526">
                  <c:v>0.92215000000000003</c:v>
                </c:pt>
                <c:pt idx="527">
                  <c:v>0.92696999999999996</c:v>
                </c:pt>
                <c:pt idx="528">
                  <c:v>0.92696999999999996</c:v>
                </c:pt>
                <c:pt idx="529">
                  <c:v>0.92752000000000001</c:v>
                </c:pt>
                <c:pt idx="530">
                  <c:v>0.92884</c:v>
                </c:pt>
                <c:pt idx="531">
                  <c:v>0.93125000000000002</c:v>
                </c:pt>
                <c:pt idx="532">
                  <c:v>0.93332999999999999</c:v>
                </c:pt>
                <c:pt idx="533">
                  <c:v>0.93498000000000003</c:v>
                </c:pt>
                <c:pt idx="534">
                  <c:v>0.93772</c:v>
                </c:pt>
                <c:pt idx="535">
                  <c:v>0.93871000000000004</c:v>
                </c:pt>
                <c:pt idx="536">
                  <c:v>0.93991000000000002</c:v>
                </c:pt>
                <c:pt idx="537">
                  <c:v>0.94133999999999995</c:v>
                </c:pt>
                <c:pt idx="538">
                  <c:v>0.94352999999999998</c:v>
                </c:pt>
                <c:pt idx="539">
                  <c:v>0.94759000000000004</c:v>
                </c:pt>
                <c:pt idx="540">
                  <c:v>0.94769999999999999</c:v>
                </c:pt>
                <c:pt idx="541">
                  <c:v>0.94835999999999998</c:v>
                </c:pt>
                <c:pt idx="542">
                  <c:v>0.95</c:v>
                </c:pt>
                <c:pt idx="543">
                  <c:v>0.95274000000000003</c:v>
                </c:pt>
                <c:pt idx="544">
                  <c:v>0.95438999999999996</c:v>
                </c:pt>
                <c:pt idx="545">
                  <c:v>0.95603000000000005</c:v>
                </c:pt>
                <c:pt idx="546">
                  <c:v>0.95887999999999995</c:v>
                </c:pt>
                <c:pt idx="547">
                  <c:v>0.95987</c:v>
                </c:pt>
                <c:pt idx="548">
                  <c:v>0.96106999999999998</c:v>
                </c:pt>
                <c:pt idx="549">
                  <c:v>0.96238999999999997</c:v>
                </c:pt>
                <c:pt idx="550">
                  <c:v>0.96479999999999999</c:v>
                </c:pt>
                <c:pt idx="551">
                  <c:v>0.96853</c:v>
                </c:pt>
                <c:pt idx="552">
                  <c:v>0.96863999999999995</c:v>
                </c:pt>
                <c:pt idx="553">
                  <c:v>0.96940999999999999</c:v>
                </c:pt>
                <c:pt idx="554">
                  <c:v>0.97116000000000002</c:v>
                </c:pt>
                <c:pt idx="555">
                  <c:v>0.97389999999999999</c:v>
                </c:pt>
                <c:pt idx="556">
                  <c:v>0.97543999999999997</c:v>
                </c:pt>
                <c:pt idx="557">
                  <c:v>0.97729999999999995</c:v>
                </c:pt>
                <c:pt idx="558">
                  <c:v>0.97982000000000002</c:v>
                </c:pt>
                <c:pt idx="559">
                  <c:v>0.98080999999999996</c:v>
                </c:pt>
                <c:pt idx="560">
                  <c:v>0.98202</c:v>
                </c:pt>
                <c:pt idx="561">
                  <c:v>0.98333000000000004</c:v>
                </c:pt>
                <c:pt idx="562">
                  <c:v>0.98607</c:v>
                </c:pt>
                <c:pt idx="563">
                  <c:v>0.98946999999999996</c:v>
                </c:pt>
                <c:pt idx="564">
                  <c:v>0.98958000000000002</c:v>
                </c:pt>
                <c:pt idx="565">
                  <c:v>0.99034999999999995</c:v>
                </c:pt>
                <c:pt idx="566">
                  <c:v>0.99221000000000004</c:v>
                </c:pt>
                <c:pt idx="567">
                  <c:v>0.99485000000000001</c:v>
                </c:pt>
                <c:pt idx="568">
                  <c:v>0.99638000000000004</c:v>
                </c:pt>
                <c:pt idx="569">
                  <c:v>0.99846000000000001</c:v>
                </c:pt>
                <c:pt idx="570">
                  <c:v>1.0007699999999999</c:v>
                </c:pt>
                <c:pt idx="571">
                  <c:v>1.0017499999999999</c:v>
                </c:pt>
                <c:pt idx="572">
                  <c:v>1.0029600000000001</c:v>
                </c:pt>
                <c:pt idx="573">
                  <c:v>1.0043899999999999</c:v>
                </c:pt>
                <c:pt idx="574">
                  <c:v>1.0071300000000001</c:v>
                </c:pt>
                <c:pt idx="575">
                  <c:v>1.01031</c:v>
                </c:pt>
                <c:pt idx="576">
                  <c:v>1.0104200000000001</c:v>
                </c:pt>
                <c:pt idx="577">
                  <c:v>1.01129</c:v>
                </c:pt>
                <c:pt idx="578">
                  <c:v>1.0131600000000001</c:v>
                </c:pt>
                <c:pt idx="579">
                  <c:v>1.01579</c:v>
                </c:pt>
                <c:pt idx="580">
                  <c:v>1.0175399999999999</c:v>
                </c:pt>
                <c:pt idx="581">
                  <c:v>1.01996</c:v>
                </c:pt>
                <c:pt idx="582">
                  <c:v>1.0217099999999999</c:v>
                </c:pt>
                <c:pt idx="583">
                  <c:v>1.0226999999999999</c:v>
                </c:pt>
                <c:pt idx="584">
                  <c:v>1.0239</c:v>
                </c:pt>
                <c:pt idx="585">
                  <c:v>1.0254399999999999</c:v>
                </c:pt>
                <c:pt idx="586">
                  <c:v>1.0287299999999999</c:v>
                </c:pt>
                <c:pt idx="587">
                  <c:v>1.03125</c:v>
                </c:pt>
                <c:pt idx="588">
                  <c:v>1.0314700000000001</c:v>
                </c:pt>
                <c:pt idx="589">
                  <c:v>1.03257</c:v>
                </c:pt>
                <c:pt idx="590">
                  <c:v>1.0347599999999999</c:v>
                </c:pt>
                <c:pt idx="591">
                  <c:v>1.0371699999999999</c:v>
                </c:pt>
                <c:pt idx="592">
                  <c:v>1.0383800000000001</c:v>
                </c:pt>
                <c:pt idx="593">
                  <c:v>1.04068</c:v>
                </c:pt>
                <c:pt idx="594">
                  <c:v>1.0426500000000001</c:v>
                </c:pt>
                <c:pt idx="595">
                  <c:v>1.04375</c:v>
                </c:pt>
                <c:pt idx="596">
                  <c:v>1.0449600000000001</c:v>
                </c:pt>
                <c:pt idx="597">
                  <c:v>1.0466</c:v>
                </c:pt>
                <c:pt idx="598">
                  <c:v>1.05033</c:v>
                </c:pt>
                <c:pt idx="599">
                  <c:v>1.0520799999999999</c:v>
                </c:pt>
                <c:pt idx="600">
                  <c:v>1.0523</c:v>
                </c:pt>
                <c:pt idx="601">
                  <c:v>1.0535099999999999</c:v>
                </c:pt>
                <c:pt idx="602">
                  <c:v>1.0557000000000001</c:v>
                </c:pt>
                <c:pt idx="603">
                  <c:v>1.0580000000000001</c:v>
                </c:pt>
                <c:pt idx="604">
                  <c:v>1.0594300000000001</c:v>
                </c:pt>
                <c:pt idx="605">
                  <c:v>1.06206</c:v>
                </c:pt>
                <c:pt idx="606">
                  <c:v>1.0637099999999999</c:v>
                </c:pt>
                <c:pt idx="607">
                  <c:v>1.0646899999999999</c:v>
                </c:pt>
                <c:pt idx="608">
                  <c:v>1.0660099999999999</c:v>
                </c:pt>
                <c:pt idx="609">
                  <c:v>1.06776</c:v>
                </c:pt>
                <c:pt idx="610">
                  <c:v>1.07193</c:v>
                </c:pt>
                <c:pt idx="611">
                  <c:v>1.0730299999999999</c:v>
                </c:pt>
                <c:pt idx="612">
                  <c:v>1.0733600000000001</c:v>
                </c:pt>
                <c:pt idx="613">
                  <c:v>1.0744499999999999</c:v>
                </c:pt>
                <c:pt idx="614">
                  <c:v>1.0767500000000001</c:v>
                </c:pt>
                <c:pt idx="615">
                  <c:v>1.0790599999999999</c:v>
                </c:pt>
                <c:pt idx="616">
                  <c:v>1.0804800000000001</c:v>
                </c:pt>
                <c:pt idx="617">
                  <c:v>1.0833299999999999</c:v>
                </c:pt>
                <c:pt idx="618">
                  <c:v>1.0846499999999999</c:v>
                </c:pt>
                <c:pt idx="619">
                  <c:v>1.08586</c:v>
                </c:pt>
                <c:pt idx="620">
                  <c:v>1.0870599999999999</c:v>
                </c:pt>
                <c:pt idx="621">
                  <c:v>1.0890299999999999</c:v>
                </c:pt>
                <c:pt idx="622">
                  <c:v>1.09331</c:v>
                </c:pt>
                <c:pt idx="623">
                  <c:v>1.09375</c:v>
                </c:pt>
                <c:pt idx="624">
                  <c:v>1.0943000000000001</c:v>
                </c:pt>
                <c:pt idx="625">
                  <c:v>1.09561</c:v>
                </c:pt>
                <c:pt idx="626">
                  <c:v>1.09781</c:v>
                </c:pt>
                <c:pt idx="627">
                  <c:v>1.0995600000000001</c:v>
                </c:pt>
              </c:numCache>
            </c:numRef>
          </c:xVal>
          <c:yVal>
            <c:numRef>
              <c:f>Sheet1!$BP$7:$BP$634</c:f>
              <c:numCache>
                <c:formatCode>General</c:formatCode>
                <c:ptCount val="628"/>
                <c:pt idx="0">
                  <c:v>1.4999999999999999E-4</c:v>
                </c:pt>
                <c:pt idx="1">
                  <c:v>5.4000000000000001E-4</c:v>
                </c:pt>
                <c:pt idx="2">
                  <c:v>5.0000000000000002E-5</c:v>
                </c:pt>
                <c:pt idx="3">
                  <c:v>1.4239999999999999E-2</c:v>
                </c:pt>
                <c:pt idx="4">
                  <c:v>6.3619999999999996E-2</c:v>
                </c:pt>
                <c:pt idx="5">
                  <c:v>9.0469999999999995E-2</c:v>
                </c:pt>
                <c:pt idx="6">
                  <c:v>0.10308</c:v>
                </c:pt>
                <c:pt idx="7">
                  <c:v>0.12449</c:v>
                </c:pt>
                <c:pt idx="8">
                  <c:v>0.1424</c:v>
                </c:pt>
                <c:pt idx="9">
                  <c:v>0.15981999999999999</c:v>
                </c:pt>
                <c:pt idx="10">
                  <c:v>0.18783</c:v>
                </c:pt>
                <c:pt idx="11">
                  <c:v>0.20574999999999999</c:v>
                </c:pt>
                <c:pt idx="12">
                  <c:v>0.21482999999999999</c:v>
                </c:pt>
                <c:pt idx="13">
                  <c:v>0.23086000000000001</c:v>
                </c:pt>
                <c:pt idx="14">
                  <c:v>0.24543000000000001</c:v>
                </c:pt>
                <c:pt idx="15">
                  <c:v>0.28308</c:v>
                </c:pt>
                <c:pt idx="16">
                  <c:v>0.30373</c:v>
                </c:pt>
                <c:pt idx="17">
                  <c:v>0.30259999999999998</c:v>
                </c:pt>
                <c:pt idx="18">
                  <c:v>0.31970999999999999</c:v>
                </c:pt>
                <c:pt idx="19">
                  <c:v>0.34765000000000001</c:v>
                </c:pt>
                <c:pt idx="20">
                  <c:v>0.36354999999999998</c:v>
                </c:pt>
                <c:pt idx="21">
                  <c:v>0.37369000000000002</c:v>
                </c:pt>
                <c:pt idx="22">
                  <c:v>0.40773999999999999</c:v>
                </c:pt>
                <c:pt idx="23">
                  <c:v>0.42287999999999998</c:v>
                </c:pt>
                <c:pt idx="24">
                  <c:v>0.43259999999999998</c:v>
                </c:pt>
                <c:pt idx="25">
                  <c:v>0.44714999999999999</c:v>
                </c:pt>
                <c:pt idx="26">
                  <c:v>0.46340999999999999</c:v>
                </c:pt>
                <c:pt idx="27">
                  <c:v>0.50829000000000002</c:v>
                </c:pt>
                <c:pt idx="28">
                  <c:v>0.52085000000000004</c:v>
                </c:pt>
                <c:pt idx="29">
                  <c:v>0.52000999999999997</c:v>
                </c:pt>
                <c:pt idx="30">
                  <c:v>0.52893000000000001</c:v>
                </c:pt>
                <c:pt idx="31">
                  <c:v>0.55723999999999996</c:v>
                </c:pt>
                <c:pt idx="32">
                  <c:v>0.58240999999999998</c:v>
                </c:pt>
                <c:pt idx="33">
                  <c:v>0.59606999999999999</c:v>
                </c:pt>
                <c:pt idx="34">
                  <c:v>0.62541000000000002</c:v>
                </c:pt>
                <c:pt idx="35">
                  <c:v>0.63444</c:v>
                </c:pt>
                <c:pt idx="36">
                  <c:v>0.64663000000000004</c:v>
                </c:pt>
                <c:pt idx="37">
                  <c:v>0.66039999999999999</c:v>
                </c:pt>
                <c:pt idx="38">
                  <c:v>0.67735999999999996</c:v>
                </c:pt>
                <c:pt idx="39">
                  <c:v>0.72579000000000005</c:v>
                </c:pt>
                <c:pt idx="40">
                  <c:v>0.72675999999999996</c:v>
                </c:pt>
                <c:pt idx="41">
                  <c:v>0.73179000000000005</c:v>
                </c:pt>
                <c:pt idx="42">
                  <c:v>0.74465999999999999</c:v>
                </c:pt>
                <c:pt idx="43">
                  <c:v>0.76937</c:v>
                </c:pt>
                <c:pt idx="44">
                  <c:v>0.79322000000000004</c:v>
                </c:pt>
                <c:pt idx="45">
                  <c:v>0.80898000000000003</c:v>
                </c:pt>
                <c:pt idx="46">
                  <c:v>0.83291000000000004</c:v>
                </c:pt>
                <c:pt idx="47">
                  <c:v>0.84724999999999995</c:v>
                </c:pt>
                <c:pt idx="48">
                  <c:v>0.85838000000000003</c:v>
                </c:pt>
                <c:pt idx="49">
                  <c:v>0.87102999999999997</c:v>
                </c:pt>
                <c:pt idx="50">
                  <c:v>0.89470000000000005</c:v>
                </c:pt>
                <c:pt idx="51">
                  <c:v>0.93935999999999997</c:v>
                </c:pt>
                <c:pt idx="52">
                  <c:v>0.94105000000000005</c:v>
                </c:pt>
                <c:pt idx="53">
                  <c:v>0.94603999999999999</c:v>
                </c:pt>
                <c:pt idx="54">
                  <c:v>0.96082000000000001</c:v>
                </c:pt>
                <c:pt idx="55">
                  <c:v>0.98965000000000003</c:v>
                </c:pt>
                <c:pt idx="56">
                  <c:v>1.0067999999999999</c:v>
                </c:pt>
                <c:pt idx="57">
                  <c:v>1.02264</c:v>
                </c:pt>
                <c:pt idx="58">
                  <c:v>1.0514699999999999</c:v>
                </c:pt>
                <c:pt idx="59">
                  <c:v>1.0638099999999999</c:v>
                </c:pt>
                <c:pt idx="60">
                  <c:v>1.0715300000000001</c:v>
                </c:pt>
                <c:pt idx="61">
                  <c:v>1.0846800000000001</c:v>
                </c:pt>
                <c:pt idx="62">
                  <c:v>1.1079399999999999</c:v>
                </c:pt>
                <c:pt idx="63">
                  <c:v>1.1561399999999999</c:v>
                </c:pt>
                <c:pt idx="64">
                  <c:v>1.1539600000000001</c:v>
                </c:pt>
                <c:pt idx="65">
                  <c:v>1.15764</c:v>
                </c:pt>
                <c:pt idx="66">
                  <c:v>1.17357</c:v>
                </c:pt>
                <c:pt idx="67">
                  <c:v>1.2003699999999999</c:v>
                </c:pt>
                <c:pt idx="68">
                  <c:v>1.2195100000000001</c:v>
                </c:pt>
                <c:pt idx="69">
                  <c:v>1.2376100000000001</c:v>
                </c:pt>
                <c:pt idx="70">
                  <c:v>1.2672000000000001</c:v>
                </c:pt>
                <c:pt idx="71">
                  <c:v>1.27349</c:v>
                </c:pt>
                <c:pt idx="72">
                  <c:v>1.2833300000000001</c:v>
                </c:pt>
                <c:pt idx="73">
                  <c:v>1.29834</c:v>
                </c:pt>
                <c:pt idx="74">
                  <c:v>1.3221099999999999</c:v>
                </c:pt>
                <c:pt idx="75">
                  <c:v>1.36226</c:v>
                </c:pt>
                <c:pt idx="76">
                  <c:v>1.3605799999999999</c:v>
                </c:pt>
                <c:pt idx="77">
                  <c:v>1.3688800000000001</c:v>
                </c:pt>
                <c:pt idx="78">
                  <c:v>1.383</c:v>
                </c:pt>
                <c:pt idx="79">
                  <c:v>1.4124000000000001</c:v>
                </c:pt>
                <c:pt idx="80">
                  <c:v>1.4331799999999999</c:v>
                </c:pt>
                <c:pt idx="81">
                  <c:v>1.4480999999999999</c:v>
                </c:pt>
                <c:pt idx="82">
                  <c:v>1.47298</c:v>
                </c:pt>
                <c:pt idx="83">
                  <c:v>1.4802599999999999</c:v>
                </c:pt>
                <c:pt idx="84">
                  <c:v>1.4944299999999999</c:v>
                </c:pt>
                <c:pt idx="85">
                  <c:v>1.5033300000000001</c:v>
                </c:pt>
                <c:pt idx="86">
                  <c:v>1.5339400000000001</c:v>
                </c:pt>
                <c:pt idx="87">
                  <c:v>1.5692900000000001</c:v>
                </c:pt>
                <c:pt idx="88">
                  <c:v>1.5692600000000001</c:v>
                </c:pt>
                <c:pt idx="89">
                  <c:v>1.57812</c:v>
                </c:pt>
                <c:pt idx="90">
                  <c:v>1.5970299999999999</c:v>
                </c:pt>
                <c:pt idx="91">
                  <c:v>1.62279</c:v>
                </c:pt>
                <c:pt idx="92">
                  <c:v>1.64089</c:v>
                </c:pt>
                <c:pt idx="93">
                  <c:v>1.6546000000000001</c:v>
                </c:pt>
                <c:pt idx="94">
                  <c:v>1.68302</c:v>
                </c:pt>
                <c:pt idx="95">
                  <c:v>1.69258</c:v>
                </c:pt>
                <c:pt idx="96">
                  <c:v>1.70316</c:v>
                </c:pt>
                <c:pt idx="97">
                  <c:v>1.7158800000000001</c:v>
                </c:pt>
                <c:pt idx="98">
                  <c:v>1.7424999999999999</c:v>
                </c:pt>
                <c:pt idx="99">
                  <c:v>1.78088</c:v>
                </c:pt>
                <c:pt idx="100">
                  <c:v>1.77921</c:v>
                </c:pt>
                <c:pt idx="101">
                  <c:v>1.7853300000000001</c:v>
                </c:pt>
                <c:pt idx="102">
                  <c:v>1.8062100000000001</c:v>
                </c:pt>
                <c:pt idx="103">
                  <c:v>1.83283</c:v>
                </c:pt>
                <c:pt idx="104">
                  <c:v>1.8441399999999999</c:v>
                </c:pt>
                <c:pt idx="105">
                  <c:v>1.86707</c:v>
                </c:pt>
                <c:pt idx="106">
                  <c:v>1.89028</c:v>
                </c:pt>
                <c:pt idx="107">
                  <c:v>1.89689</c:v>
                </c:pt>
                <c:pt idx="108">
                  <c:v>1.9092499999999999</c:v>
                </c:pt>
                <c:pt idx="109">
                  <c:v>1.9211</c:v>
                </c:pt>
                <c:pt idx="110">
                  <c:v>1.96177</c:v>
                </c:pt>
                <c:pt idx="111">
                  <c:v>1.9833499999999999</c:v>
                </c:pt>
                <c:pt idx="112">
                  <c:v>1.9842</c:v>
                </c:pt>
                <c:pt idx="113">
                  <c:v>1.99335</c:v>
                </c:pt>
                <c:pt idx="114">
                  <c:v>2.0150700000000001</c:v>
                </c:pt>
                <c:pt idx="115">
                  <c:v>2.0332599999999998</c:v>
                </c:pt>
                <c:pt idx="116">
                  <c:v>2.0491799999999998</c:v>
                </c:pt>
                <c:pt idx="117">
                  <c:v>2.07138</c:v>
                </c:pt>
                <c:pt idx="118">
                  <c:v>2.0964100000000001</c:v>
                </c:pt>
                <c:pt idx="119">
                  <c:v>2.1040199999999998</c:v>
                </c:pt>
                <c:pt idx="120">
                  <c:v>2.1145299999999998</c:v>
                </c:pt>
                <c:pt idx="121">
                  <c:v>2.1312099999999998</c:v>
                </c:pt>
                <c:pt idx="122">
                  <c:v>2.1657299999999999</c:v>
                </c:pt>
                <c:pt idx="123">
                  <c:v>2.18702</c:v>
                </c:pt>
                <c:pt idx="124">
                  <c:v>2.1899600000000001</c:v>
                </c:pt>
                <c:pt idx="125">
                  <c:v>2.20079</c:v>
                </c:pt>
                <c:pt idx="126">
                  <c:v>2.2181000000000002</c:v>
                </c:pt>
                <c:pt idx="127">
                  <c:v>2.2429899999999998</c:v>
                </c:pt>
                <c:pt idx="128">
                  <c:v>2.2596599999999998</c:v>
                </c:pt>
                <c:pt idx="129">
                  <c:v>2.2806000000000002</c:v>
                </c:pt>
                <c:pt idx="130">
                  <c:v>2.3024900000000001</c:v>
                </c:pt>
                <c:pt idx="131">
                  <c:v>2.3139799999999999</c:v>
                </c:pt>
                <c:pt idx="132">
                  <c:v>2.3236599999999998</c:v>
                </c:pt>
                <c:pt idx="133">
                  <c:v>2.3345400000000001</c:v>
                </c:pt>
                <c:pt idx="134">
                  <c:v>2.3746800000000001</c:v>
                </c:pt>
                <c:pt idx="135">
                  <c:v>2.39256</c:v>
                </c:pt>
                <c:pt idx="136">
                  <c:v>2.39452</c:v>
                </c:pt>
                <c:pt idx="137">
                  <c:v>2.4011300000000002</c:v>
                </c:pt>
                <c:pt idx="138">
                  <c:v>2.4264899999999998</c:v>
                </c:pt>
                <c:pt idx="139">
                  <c:v>2.4523000000000001</c:v>
                </c:pt>
                <c:pt idx="140">
                  <c:v>2.4598300000000002</c:v>
                </c:pt>
                <c:pt idx="141">
                  <c:v>2.4895299999999998</c:v>
                </c:pt>
                <c:pt idx="142">
                  <c:v>2.5074299999999998</c:v>
                </c:pt>
                <c:pt idx="143">
                  <c:v>2.51586</c:v>
                </c:pt>
                <c:pt idx="144">
                  <c:v>2.5261399999999998</c:v>
                </c:pt>
                <c:pt idx="145">
                  <c:v>2.5466600000000001</c:v>
                </c:pt>
                <c:pt idx="146">
                  <c:v>2.5895600000000001</c:v>
                </c:pt>
                <c:pt idx="147">
                  <c:v>2.59972</c:v>
                </c:pt>
                <c:pt idx="148">
                  <c:v>2.6011600000000001</c:v>
                </c:pt>
                <c:pt idx="149">
                  <c:v>2.6108600000000002</c:v>
                </c:pt>
                <c:pt idx="150">
                  <c:v>2.6312600000000002</c:v>
                </c:pt>
                <c:pt idx="151">
                  <c:v>2.6550199999999999</c:v>
                </c:pt>
                <c:pt idx="152">
                  <c:v>2.6727099999999999</c:v>
                </c:pt>
                <c:pt idx="153">
                  <c:v>2.7024400000000002</c:v>
                </c:pt>
                <c:pt idx="154">
                  <c:v>2.70594</c:v>
                </c:pt>
                <c:pt idx="155">
                  <c:v>2.7239399999999998</c:v>
                </c:pt>
                <c:pt idx="156">
                  <c:v>2.72994</c:v>
                </c:pt>
                <c:pt idx="157">
                  <c:v>2.7482099999999998</c:v>
                </c:pt>
                <c:pt idx="158">
                  <c:v>2.7961999999999998</c:v>
                </c:pt>
                <c:pt idx="159">
                  <c:v>2.7980299999999998</c:v>
                </c:pt>
                <c:pt idx="160">
                  <c:v>2.7999000000000001</c:v>
                </c:pt>
                <c:pt idx="161">
                  <c:v>2.81263</c:v>
                </c:pt>
                <c:pt idx="162">
                  <c:v>2.8416100000000002</c:v>
                </c:pt>
                <c:pt idx="163">
                  <c:v>2.8564500000000002</c:v>
                </c:pt>
                <c:pt idx="164">
                  <c:v>2.8710599999999999</c:v>
                </c:pt>
                <c:pt idx="165">
                  <c:v>2.9056899999999999</c:v>
                </c:pt>
                <c:pt idx="166">
                  <c:v>2.91201</c:v>
                </c:pt>
                <c:pt idx="167">
                  <c:v>2.92292</c:v>
                </c:pt>
                <c:pt idx="168">
                  <c:v>2.93363</c:v>
                </c:pt>
                <c:pt idx="169">
                  <c:v>2.9552900000000002</c:v>
                </c:pt>
                <c:pt idx="170">
                  <c:v>2.99878</c:v>
                </c:pt>
                <c:pt idx="171">
                  <c:v>2.9951400000000001</c:v>
                </c:pt>
                <c:pt idx="172">
                  <c:v>3.00475</c:v>
                </c:pt>
                <c:pt idx="173">
                  <c:v>3.0215999999999998</c:v>
                </c:pt>
                <c:pt idx="174">
                  <c:v>3.0449799999999998</c:v>
                </c:pt>
                <c:pt idx="175">
                  <c:v>3.06507</c:v>
                </c:pt>
                <c:pt idx="176">
                  <c:v>3.0767799999999998</c:v>
                </c:pt>
                <c:pt idx="177">
                  <c:v>3.1017399999999999</c:v>
                </c:pt>
                <c:pt idx="178">
                  <c:v>3.1173999999999999</c:v>
                </c:pt>
                <c:pt idx="179">
                  <c:v>3.1253299999999999</c:v>
                </c:pt>
                <c:pt idx="180">
                  <c:v>3.1370200000000001</c:v>
                </c:pt>
                <c:pt idx="181">
                  <c:v>3.1620200000000001</c:v>
                </c:pt>
                <c:pt idx="182">
                  <c:v>3.2034699999999998</c:v>
                </c:pt>
                <c:pt idx="183">
                  <c:v>3.20201</c:v>
                </c:pt>
                <c:pt idx="184">
                  <c:v>3.20431</c:v>
                </c:pt>
                <c:pt idx="185">
                  <c:v>3.2226499999999998</c:v>
                </c:pt>
                <c:pt idx="186">
                  <c:v>3.2484500000000001</c:v>
                </c:pt>
                <c:pt idx="187">
                  <c:v>3.2647900000000001</c:v>
                </c:pt>
                <c:pt idx="188">
                  <c:v>3.2769900000000001</c:v>
                </c:pt>
                <c:pt idx="189">
                  <c:v>3.30471</c:v>
                </c:pt>
                <c:pt idx="190">
                  <c:v>3.3146399999999998</c:v>
                </c:pt>
                <c:pt idx="191">
                  <c:v>3.3248000000000002</c:v>
                </c:pt>
                <c:pt idx="192">
                  <c:v>3.3376999999999999</c:v>
                </c:pt>
                <c:pt idx="193">
                  <c:v>3.3580700000000001</c:v>
                </c:pt>
                <c:pt idx="194">
                  <c:v>3.4042300000000001</c:v>
                </c:pt>
                <c:pt idx="195">
                  <c:v>3.3997899999999999</c:v>
                </c:pt>
                <c:pt idx="196">
                  <c:v>3.41174</c:v>
                </c:pt>
                <c:pt idx="197">
                  <c:v>3.41892</c:v>
                </c:pt>
                <c:pt idx="198">
                  <c:v>3.4494600000000002</c:v>
                </c:pt>
                <c:pt idx="199">
                  <c:v>3.46116</c:v>
                </c:pt>
                <c:pt idx="200">
                  <c:v>3.4767800000000002</c:v>
                </c:pt>
                <c:pt idx="201">
                  <c:v>3.5067699999999999</c:v>
                </c:pt>
                <c:pt idx="202">
                  <c:v>3.5175100000000001</c:v>
                </c:pt>
                <c:pt idx="203">
                  <c:v>3.53064</c:v>
                </c:pt>
                <c:pt idx="204">
                  <c:v>3.53939</c:v>
                </c:pt>
                <c:pt idx="205">
                  <c:v>3.56345</c:v>
                </c:pt>
                <c:pt idx="206">
                  <c:v>3.6032600000000001</c:v>
                </c:pt>
                <c:pt idx="207">
                  <c:v>3.5951200000000001</c:v>
                </c:pt>
                <c:pt idx="208">
                  <c:v>3.6044200000000002</c:v>
                </c:pt>
                <c:pt idx="209">
                  <c:v>3.6261999999999999</c:v>
                </c:pt>
                <c:pt idx="210">
                  <c:v>3.6500400000000002</c:v>
                </c:pt>
                <c:pt idx="211">
                  <c:v>3.6616300000000002</c:v>
                </c:pt>
                <c:pt idx="212">
                  <c:v>3.6798500000000001</c:v>
                </c:pt>
                <c:pt idx="213">
                  <c:v>3.7092399999999999</c:v>
                </c:pt>
                <c:pt idx="214">
                  <c:v>3.71597</c:v>
                </c:pt>
                <c:pt idx="215">
                  <c:v>3.7305100000000002</c:v>
                </c:pt>
                <c:pt idx="216">
                  <c:v>3.7396799999999999</c:v>
                </c:pt>
                <c:pt idx="217">
                  <c:v>3.7698800000000001</c:v>
                </c:pt>
                <c:pt idx="218">
                  <c:v>3.8042799999999999</c:v>
                </c:pt>
                <c:pt idx="219">
                  <c:v>3.7970700000000002</c:v>
                </c:pt>
                <c:pt idx="220">
                  <c:v>3.8056299999999998</c:v>
                </c:pt>
                <c:pt idx="221">
                  <c:v>3.8308800000000001</c:v>
                </c:pt>
                <c:pt idx="222">
                  <c:v>3.8517899999999998</c:v>
                </c:pt>
                <c:pt idx="223">
                  <c:v>3.86504</c:v>
                </c:pt>
                <c:pt idx="224">
                  <c:v>3.8839600000000001</c:v>
                </c:pt>
                <c:pt idx="225">
                  <c:v>3.9117899999999999</c:v>
                </c:pt>
                <c:pt idx="226">
                  <c:v>3.91919</c:v>
                </c:pt>
                <c:pt idx="227">
                  <c:v>3.9274900000000001</c:v>
                </c:pt>
                <c:pt idx="228">
                  <c:v>3.9390000000000001</c:v>
                </c:pt>
                <c:pt idx="229">
                  <c:v>3.9710999999999999</c:v>
                </c:pt>
                <c:pt idx="230">
                  <c:v>3.9971800000000002</c:v>
                </c:pt>
                <c:pt idx="231">
                  <c:v>3.9994100000000001</c:v>
                </c:pt>
                <c:pt idx="232">
                  <c:v>4.0064200000000003</c:v>
                </c:pt>
                <c:pt idx="233">
                  <c:v>4.0265000000000004</c:v>
                </c:pt>
                <c:pt idx="234">
                  <c:v>4.0499700000000001</c:v>
                </c:pt>
                <c:pt idx="235">
                  <c:v>4.0585199999999997</c:v>
                </c:pt>
                <c:pt idx="236">
                  <c:v>4.0863899999999997</c:v>
                </c:pt>
                <c:pt idx="237">
                  <c:v>4.1092399999999998</c:v>
                </c:pt>
                <c:pt idx="238">
                  <c:v>4.1179600000000001</c:v>
                </c:pt>
                <c:pt idx="239">
                  <c:v>4.1225800000000001</c:v>
                </c:pt>
                <c:pt idx="240">
                  <c:v>4.1379900000000003</c:v>
                </c:pt>
                <c:pt idx="241">
                  <c:v>4.1719499999999998</c:v>
                </c:pt>
                <c:pt idx="242">
                  <c:v>4.1955999999999998</c:v>
                </c:pt>
                <c:pt idx="243">
                  <c:v>4.1960199999999999</c:v>
                </c:pt>
                <c:pt idx="244">
                  <c:v>4.2053399999999996</c:v>
                </c:pt>
                <c:pt idx="245">
                  <c:v>4.2237900000000002</c:v>
                </c:pt>
                <c:pt idx="246">
                  <c:v>4.24979</c:v>
                </c:pt>
                <c:pt idx="247">
                  <c:v>4.2608699999999997</c:v>
                </c:pt>
                <c:pt idx="248">
                  <c:v>4.2826000000000004</c:v>
                </c:pt>
                <c:pt idx="249">
                  <c:v>4.3022299999999998</c:v>
                </c:pt>
                <c:pt idx="250">
                  <c:v>4.3111300000000004</c:v>
                </c:pt>
                <c:pt idx="251">
                  <c:v>4.3206100000000003</c:v>
                </c:pt>
                <c:pt idx="252">
                  <c:v>4.3316100000000004</c:v>
                </c:pt>
                <c:pt idx="253">
                  <c:v>4.3685400000000003</c:v>
                </c:pt>
                <c:pt idx="254">
                  <c:v>4.39011</c:v>
                </c:pt>
                <c:pt idx="255">
                  <c:v>4.3918699999999999</c:v>
                </c:pt>
                <c:pt idx="256">
                  <c:v>4.3981399999999997</c:v>
                </c:pt>
                <c:pt idx="257">
                  <c:v>4.4216100000000003</c:v>
                </c:pt>
                <c:pt idx="258">
                  <c:v>4.4441300000000004</c:v>
                </c:pt>
                <c:pt idx="259">
                  <c:v>4.45268</c:v>
                </c:pt>
                <c:pt idx="260">
                  <c:v>4.4776899999999999</c:v>
                </c:pt>
                <c:pt idx="261">
                  <c:v>4.50047</c:v>
                </c:pt>
                <c:pt idx="262">
                  <c:v>4.5049700000000001</c:v>
                </c:pt>
                <c:pt idx="263">
                  <c:v>4.5123600000000001</c:v>
                </c:pt>
                <c:pt idx="264">
                  <c:v>4.5272800000000002</c:v>
                </c:pt>
                <c:pt idx="265">
                  <c:v>4.5707100000000001</c:v>
                </c:pt>
                <c:pt idx="266">
                  <c:v>4.5859399999999999</c:v>
                </c:pt>
                <c:pt idx="267">
                  <c:v>4.5842700000000001</c:v>
                </c:pt>
                <c:pt idx="268">
                  <c:v>4.5926299999999998</c:v>
                </c:pt>
                <c:pt idx="269">
                  <c:v>4.6219700000000001</c:v>
                </c:pt>
                <c:pt idx="270">
                  <c:v>4.6372400000000003</c:v>
                </c:pt>
                <c:pt idx="271">
                  <c:v>4.6533699999999998</c:v>
                </c:pt>
                <c:pt idx="272">
                  <c:v>4.68513</c:v>
                </c:pt>
                <c:pt idx="273">
                  <c:v>4.6915199999999997</c:v>
                </c:pt>
                <c:pt idx="274">
                  <c:v>4.7016</c:v>
                </c:pt>
                <c:pt idx="275">
                  <c:v>4.7121899999999997</c:v>
                </c:pt>
                <c:pt idx="276">
                  <c:v>4.7281899999999997</c:v>
                </c:pt>
                <c:pt idx="277">
                  <c:v>4.7714999999999996</c:v>
                </c:pt>
                <c:pt idx="278">
                  <c:v>4.7833600000000001</c:v>
                </c:pt>
                <c:pt idx="279">
                  <c:v>4.7833600000000001</c:v>
                </c:pt>
                <c:pt idx="280">
                  <c:v>4.7893299999999996</c:v>
                </c:pt>
                <c:pt idx="281">
                  <c:v>4.8071599999999997</c:v>
                </c:pt>
                <c:pt idx="282">
                  <c:v>4.8346499999999999</c:v>
                </c:pt>
                <c:pt idx="283">
                  <c:v>4.8441599999999996</c:v>
                </c:pt>
                <c:pt idx="284">
                  <c:v>4.8707099999999999</c:v>
                </c:pt>
                <c:pt idx="285">
                  <c:v>4.8871500000000001</c:v>
                </c:pt>
                <c:pt idx="286">
                  <c:v>4.8911100000000003</c:v>
                </c:pt>
                <c:pt idx="287">
                  <c:v>4.9040499999999998</c:v>
                </c:pt>
                <c:pt idx="288">
                  <c:v>4.9230099999999997</c:v>
                </c:pt>
                <c:pt idx="289">
                  <c:v>4.9702000000000002</c:v>
                </c:pt>
                <c:pt idx="290">
                  <c:v>4.9705500000000002</c:v>
                </c:pt>
                <c:pt idx="291">
                  <c:v>4.9709099999999999</c:v>
                </c:pt>
                <c:pt idx="292">
                  <c:v>4.98149</c:v>
                </c:pt>
                <c:pt idx="293">
                  <c:v>5.0078699999999996</c:v>
                </c:pt>
                <c:pt idx="294">
                  <c:v>5.0279299999999996</c:v>
                </c:pt>
                <c:pt idx="295">
                  <c:v>5.0365399999999996</c:v>
                </c:pt>
                <c:pt idx="296">
                  <c:v>5.0667200000000001</c:v>
                </c:pt>
                <c:pt idx="297">
                  <c:v>5.0773999999999999</c:v>
                </c:pt>
                <c:pt idx="298">
                  <c:v>5.0875500000000002</c:v>
                </c:pt>
                <c:pt idx="299">
                  <c:v>5.0973600000000001</c:v>
                </c:pt>
                <c:pt idx="300">
                  <c:v>5.11829</c:v>
                </c:pt>
                <c:pt idx="301">
                  <c:v>5.1640300000000003</c:v>
                </c:pt>
                <c:pt idx="302">
                  <c:v>5.1607200000000004</c:v>
                </c:pt>
                <c:pt idx="303">
                  <c:v>5.1613499999999997</c:v>
                </c:pt>
                <c:pt idx="304">
                  <c:v>5.1772999999999998</c:v>
                </c:pt>
                <c:pt idx="305">
                  <c:v>5.2033800000000001</c:v>
                </c:pt>
                <c:pt idx="306">
                  <c:v>5.2193699999999996</c:v>
                </c:pt>
                <c:pt idx="307">
                  <c:v>5.2306499999999998</c:v>
                </c:pt>
                <c:pt idx="308">
                  <c:v>5.2591599999999996</c:v>
                </c:pt>
                <c:pt idx="309">
                  <c:v>5.26966</c:v>
                </c:pt>
                <c:pt idx="310">
                  <c:v>5.2781099999999999</c:v>
                </c:pt>
                <c:pt idx="311">
                  <c:v>5.2883199999999997</c:v>
                </c:pt>
                <c:pt idx="312">
                  <c:v>5.30741</c:v>
                </c:pt>
                <c:pt idx="313">
                  <c:v>5.3504100000000001</c:v>
                </c:pt>
                <c:pt idx="314">
                  <c:v>5.3537600000000003</c:v>
                </c:pt>
                <c:pt idx="315">
                  <c:v>5.3529999999999998</c:v>
                </c:pt>
                <c:pt idx="316">
                  <c:v>5.3701299999999996</c:v>
                </c:pt>
                <c:pt idx="317">
                  <c:v>5.3886200000000004</c:v>
                </c:pt>
                <c:pt idx="318">
                  <c:v>5.4108700000000001</c:v>
                </c:pt>
                <c:pt idx="319">
                  <c:v>5.42788</c:v>
                </c:pt>
                <c:pt idx="320">
                  <c:v>5.4519900000000003</c:v>
                </c:pt>
                <c:pt idx="321">
                  <c:v>5.4593699999999998</c:v>
                </c:pt>
                <c:pt idx="322">
                  <c:v>5.4696600000000002</c:v>
                </c:pt>
                <c:pt idx="323">
                  <c:v>5.47776</c:v>
                </c:pt>
                <c:pt idx="324">
                  <c:v>5.4985600000000003</c:v>
                </c:pt>
                <c:pt idx="325">
                  <c:v>5.5436199999999998</c:v>
                </c:pt>
                <c:pt idx="326">
                  <c:v>5.5397999999999996</c:v>
                </c:pt>
                <c:pt idx="327">
                  <c:v>5.5464900000000004</c:v>
                </c:pt>
                <c:pt idx="328">
                  <c:v>5.5598000000000001</c:v>
                </c:pt>
                <c:pt idx="329">
                  <c:v>5.5839499999999997</c:v>
                </c:pt>
                <c:pt idx="330">
                  <c:v>5.6035399999999997</c:v>
                </c:pt>
                <c:pt idx="331">
                  <c:v>5.6171499999999996</c:v>
                </c:pt>
                <c:pt idx="332">
                  <c:v>5.6420199999999996</c:v>
                </c:pt>
                <c:pt idx="333">
                  <c:v>5.6451200000000004</c:v>
                </c:pt>
                <c:pt idx="334">
                  <c:v>5.65632</c:v>
                </c:pt>
                <c:pt idx="335">
                  <c:v>5.6741900000000003</c:v>
                </c:pt>
                <c:pt idx="336">
                  <c:v>5.6902200000000001</c:v>
                </c:pt>
                <c:pt idx="337">
                  <c:v>5.7299899999999999</c:v>
                </c:pt>
                <c:pt idx="338">
                  <c:v>5.7294499999999999</c:v>
                </c:pt>
                <c:pt idx="339">
                  <c:v>5.7385599999999997</c:v>
                </c:pt>
                <c:pt idx="340">
                  <c:v>5.7534599999999996</c:v>
                </c:pt>
                <c:pt idx="341">
                  <c:v>5.7770400000000004</c:v>
                </c:pt>
                <c:pt idx="342">
                  <c:v>5.7885</c:v>
                </c:pt>
                <c:pt idx="343">
                  <c:v>5.8041700000000001</c:v>
                </c:pt>
                <c:pt idx="344">
                  <c:v>5.8292700000000002</c:v>
                </c:pt>
                <c:pt idx="345">
                  <c:v>5.8411099999999996</c:v>
                </c:pt>
                <c:pt idx="346">
                  <c:v>5.8482599999999998</c:v>
                </c:pt>
                <c:pt idx="347">
                  <c:v>5.86043</c:v>
                </c:pt>
                <c:pt idx="348">
                  <c:v>5.8861600000000003</c:v>
                </c:pt>
                <c:pt idx="349">
                  <c:v>5.9169900000000002</c:v>
                </c:pt>
                <c:pt idx="350">
                  <c:v>5.9133100000000001</c:v>
                </c:pt>
                <c:pt idx="351">
                  <c:v>5.92157</c:v>
                </c:pt>
                <c:pt idx="352">
                  <c:v>5.9418800000000003</c:v>
                </c:pt>
                <c:pt idx="353">
                  <c:v>5.9662800000000002</c:v>
                </c:pt>
                <c:pt idx="354">
                  <c:v>5.9736000000000002</c:v>
                </c:pt>
                <c:pt idx="355">
                  <c:v>6.0017500000000004</c:v>
                </c:pt>
                <c:pt idx="356">
                  <c:v>6.0205099999999998</c:v>
                </c:pt>
                <c:pt idx="357">
                  <c:v>6.0297499999999999</c:v>
                </c:pt>
                <c:pt idx="358">
                  <c:v>6.03451</c:v>
                </c:pt>
                <c:pt idx="359">
                  <c:v>6.0506000000000002</c:v>
                </c:pt>
                <c:pt idx="360">
                  <c:v>6.0817699999999997</c:v>
                </c:pt>
                <c:pt idx="361">
                  <c:v>6.1052400000000002</c:v>
                </c:pt>
                <c:pt idx="362">
                  <c:v>6.1104900000000004</c:v>
                </c:pt>
                <c:pt idx="363">
                  <c:v>6.1146599999999998</c:v>
                </c:pt>
                <c:pt idx="364">
                  <c:v>6.1327400000000001</c:v>
                </c:pt>
                <c:pt idx="365">
                  <c:v>6.1600400000000004</c:v>
                </c:pt>
                <c:pt idx="366">
                  <c:v>6.1690800000000001</c:v>
                </c:pt>
                <c:pt idx="367">
                  <c:v>6.1894400000000003</c:v>
                </c:pt>
                <c:pt idx="368">
                  <c:v>6.2055899999999999</c:v>
                </c:pt>
                <c:pt idx="369">
                  <c:v>6.2189899999999998</c:v>
                </c:pt>
                <c:pt idx="370">
                  <c:v>6.2274399999999996</c:v>
                </c:pt>
                <c:pt idx="371">
                  <c:v>6.2444899999999999</c:v>
                </c:pt>
                <c:pt idx="372">
                  <c:v>6.2721099999999996</c:v>
                </c:pt>
                <c:pt idx="373">
                  <c:v>6.29704</c:v>
                </c:pt>
                <c:pt idx="374">
                  <c:v>6.2947199999999999</c:v>
                </c:pt>
                <c:pt idx="375">
                  <c:v>6.3045900000000001</c:v>
                </c:pt>
                <c:pt idx="376">
                  <c:v>6.3222199999999997</c:v>
                </c:pt>
                <c:pt idx="377">
                  <c:v>6.3448500000000001</c:v>
                </c:pt>
                <c:pt idx="378">
                  <c:v>6.3591800000000003</c:v>
                </c:pt>
                <c:pt idx="379">
                  <c:v>6.3805800000000001</c:v>
                </c:pt>
                <c:pt idx="380">
                  <c:v>6.3982799999999997</c:v>
                </c:pt>
                <c:pt idx="381">
                  <c:v>6.4035200000000003</c:v>
                </c:pt>
                <c:pt idx="382">
                  <c:v>6.4135900000000001</c:v>
                </c:pt>
                <c:pt idx="383">
                  <c:v>6.4315800000000003</c:v>
                </c:pt>
                <c:pt idx="384">
                  <c:v>6.4643899999999999</c:v>
                </c:pt>
                <c:pt idx="385">
                  <c:v>6.4757800000000003</c:v>
                </c:pt>
                <c:pt idx="386">
                  <c:v>6.4778599999999997</c:v>
                </c:pt>
                <c:pt idx="387">
                  <c:v>6.4847000000000001</c:v>
                </c:pt>
                <c:pt idx="388">
                  <c:v>6.5068400000000004</c:v>
                </c:pt>
                <c:pt idx="389">
                  <c:v>6.5297099999999997</c:v>
                </c:pt>
                <c:pt idx="390">
                  <c:v>6.5397400000000001</c:v>
                </c:pt>
                <c:pt idx="391">
                  <c:v>6.5631599999999999</c:v>
                </c:pt>
                <c:pt idx="392">
                  <c:v>6.58127</c:v>
                </c:pt>
                <c:pt idx="393">
                  <c:v>6.5879200000000004</c:v>
                </c:pt>
                <c:pt idx="394">
                  <c:v>6.60175</c:v>
                </c:pt>
                <c:pt idx="395">
                  <c:v>6.6150599999999997</c:v>
                </c:pt>
                <c:pt idx="396">
                  <c:v>6.6533199999999999</c:v>
                </c:pt>
                <c:pt idx="397">
                  <c:v>6.65916</c:v>
                </c:pt>
                <c:pt idx="398">
                  <c:v>6.6620200000000001</c:v>
                </c:pt>
                <c:pt idx="399">
                  <c:v>6.6731999999999996</c:v>
                </c:pt>
                <c:pt idx="400">
                  <c:v>6.6950799999999999</c:v>
                </c:pt>
                <c:pt idx="401">
                  <c:v>6.7189399999999999</c:v>
                </c:pt>
                <c:pt idx="402">
                  <c:v>6.7305000000000001</c:v>
                </c:pt>
                <c:pt idx="403">
                  <c:v>6.7538600000000004</c:v>
                </c:pt>
                <c:pt idx="404">
                  <c:v>6.76044</c:v>
                </c:pt>
                <c:pt idx="405">
                  <c:v>6.7749199999999998</c:v>
                </c:pt>
                <c:pt idx="406">
                  <c:v>6.7843900000000001</c:v>
                </c:pt>
                <c:pt idx="407">
                  <c:v>6.79983</c:v>
                </c:pt>
                <c:pt idx="408">
                  <c:v>6.8441599999999996</c:v>
                </c:pt>
                <c:pt idx="409">
                  <c:v>6.8443899999999998</c:v>
                </c:pt>
                <c:pt idx="410">
                  <c:v>6.8492499999999996</c:v>
                </c:pt>
                <c:pt idx="411">
                  <c:v>6.8582999999999998</c:v>
                </c:pt>
                <c:pt idx="412">
                  <c:v>6.8853400000000002</c:v>
                </c:pt>
                <c:pt idx="413">
                  <c:v>6.8977399999999998</c:v>
                </c:pt>
                <c:pt idx="414">
                  <c:v>6.9152899999999997</c:v>
                </c:pt>
                <c:pt idx="415">
                  <c:v>6.9364699999999999</c:v>
                </c:pt>
                <c:pt idx="416">
                  <c:v>6.9505999999999997</c:v>
                </c:pt>
                <c:pt idx="417">
                  <c:v>6.9589499999999997</c:v>
                </c:pt>
                <c:pt idx="418">
                  <c:v>6.9694399999999996</c:v>
                </c:pt>
                <c:pt idx="419">
                  <c:v>6.9863900000000001</c:v>
                </c:pt>
                <c:pt idx="420">
                  <c:v>7.0257899999999998</c:v>
                </c:pt>
                <c:pt idx="421">
                  <c:v>7.0296900000000004</c:v>
                </c:pt>
                <c:pt idx="422">
                  <c:v>7.0370299999999997</c:v>
                </c:pt>
                <c:pt idx="423">
                  <c:v>7.0455500000000004</c:v>
                </c:pt>
                <c:pt idx="424">
                  <c:v>7.0727000000000002</c:v>
                </c:pt>
                <c:pt idx="425">
                  <c:v>7.0868099999999998</c:v>
                </c:pt>
                <c:pt idx="426">
                  <c:v>7.0996600000000001</c:v>
                </c:pt>
                <c:pt idx="427">
                  <c:v>7.1228199999999999</c:v>
                </c:pt>
                <c:pt idx="428">
                  <c:v>7.1337200000000003</c:v>
                </c:pt>
                <c:pt idx="429">
                  <c:v>7.1430699999999998</c:v>
                </c:pt>
                <c:pt idx="430">
                  <c:v>7.1496500000000003</c:v>
                </c:pt>
                <c:pt idx="431">
                  <c:v>7.1700499999999998</c:v>
                </c:pt>
                <c:pt idx="432">
                  <c:v>7.2138799999999996</c:v>
                </c:pt>
                <c:pt idx="433">
                  <c:v>7.2025699999999997</c:v>
                </c:pt>
                <c:pt idx="434">
                  <c:v>7.2141099999999998</c:v>
                </c:pt>
                <c:pt idx="435">
                  <c:v>7.2244200000000003</c:v>
                </c:pt>
                <c:pt idx="436">
                  <c:v>7.2533899999999996</c:v>
                </c:pt>
                <c:pt idx="437">
                  <c:v>7.2666899999999996</c:v>
                </c:pt>
                <c:pt idx="438">
                  <c:v>7.2769700000000004</c:v>
                </c:pt>
                <c:pt idx="439">
                  <c:v>7.3047399999999998</c:v>
                </c:pt>
                <c:pt idx="440">
                  <c:v>7.3128099999999998</c:v>
                </c:pt>
                <c:pt idx="441">
                  <c:v>7.3213100000000004</c:v>
                </c:pt>
                <c:pt idx="442">
                  <c:v>7.3299200000000004</c:v>
                </c:pt>
                <c:pt idx="443">
                  <c:v>7.3538899999999998</c:v>
                </c:pt>
                <c:pt idx="444">
                  <c:v>7.3929299999999998</c:v>
                </c:pt>
                <c:pt idx="445">
                  <c:v>7.3891900000000001</c:v>
                </c:pt>
                <c:pt idx="446">
                  <c:v>7.3956900000000001</c:v>
                </c:pt>
                <c:pt idx="447">
                  <c:v>7.4088500000000002</c:v>
                </c:pt>
                <c:pt idx="448">
                  <c:v>7.4285899999999998</c:v>
                </c:pt>
                <c:pt idx="449">
                  <c:v>7.4442500000000003</c:v>
                </c:pt>
                <c:pt idx="450">
                  <c:v>7.4559499999999996</c:v>
                </c:pt>
                <c:pt idx="451">
                  <c:v>7.4829999999999997</c:v>
                </c:pt>
                <c:pt idx="452">
                  <c:v>7.4889799999999997</c:v>
                </c:pt>
                <c:pt idx="453">
                  <c:v>7.4953700000000003</c:v>
                </c:pt>
                <c:pt idx="454">
                  <c:v>7.5139199999999997</c:v>
                </c:pt>
                <c:pt idx="455">
                  <c:v>7.5332100000000004</c:v>
                </c:pt>
                <c:pt idx="456">
                  <c:v>7.5707399999999998</c:v>
                </c:pt>
                <c:pt idx="457">
                  <c:v>7.5693000000000001</c:v>
                </c:pt>
                <c:pt idx="458">
                  <c:v>7.5731299999999999</c:v>
                </c:pt>
                <c:pt idx="459">
                  <c:v>7.5891099999999998</c:v>
                </c:pt>
                <c:pt idx="460">
                  <c:v>7.6098800000000004</c:v>
                </c:pt>
                <c:pt idx="461">
                  <c:v>7.62094</c:v>
                </c:pt>
                <c:pt idx="462">
                  <c:v>7.6364599999999996</c:v>
                </c:pt>
                <c:pt idx="463">
                  <c:v>7.6642799999999998</c:v>
                </c:pt>
                <c:pt idx="464">
                  <c:v>7.6695200000000003</c:v>
                </c:pt>
                <c:pt idx="465">
                  <c:v>7.6799099999999996</c:v>
                </c:pt>
                <c:pt idx="466">
                  <c:v>7.6923199999999996</c:v>
                </c:pt>
                <c:pt idx="467">
                  <c:v>7.71305</c:v>
                </c:pt>
                <c:pt idx="468">
                  <c:v>7.7426000000000004</c:v>
                </c:pt>
                <c:pt idx="469">
                  <c:v>7.7383499999999996</c:v>
                </c:pt>
                <c:pt idx="470">
                  <c:v>7.7473700000000001</c:v>
                </c:pt>
                <c:pt idx="471">
                  <c:v>7.7663200000000003</c:v>
                </c:pt>
                <c:pt idx="472">
                  <c:v>7.7856199999999998</c:v>
                </c:pt>
                <c:pt idx="473">
                  <c:v>7.7977499999999997</c:v>
                </c:pt>
                <c:pt idx="474">
                  <c:v>7.81569</c:v>
                </c:pt>
                <c:pt idx="475">
                  <c:v>7.8396600000000003</c:v>
                </c:pt>
                <c:pt idx="476">
                  <c:v>7.8454699999999997</c:v>
                </c:pt>
                <c:pt idx="477">
                  <c:v>7.8521599999999996</c:v>
                </c:pt>
                <c:pt idx="478">
                  <c:v>7.8626800000000001</c:v>
                </c:pt>
                <c:pt idx="479">
                  <c:v>7.8918699999999999</c:v>
                </c:pt>
                <c:pt idx="480">
                  <c:v>7.9147600000000002</c:v>
                </c:pt>
                <c:pt idx="481">
                  <c:v>7.9190500000000004</c:v>
                </c:pt>
                <c:pt idx="482">
                  <c:v>7.9261400000000002</c:v>
                </c:pt>
                <c:pt idx="483">
                  <c:v>7.9401400000000004</c:v>
                </c:pt>
                <c:pt idx="484">
                  <c:v>7.9659500000000003</c:v>
                </c:pt>
                <c:pt idx="485">
                  <c:v>7.9708500000000004</c:v>
                </c:pt>
                <c:pt idx="486">
                  <c:v>7.9982199999999999</c:v>
                </c:pt>
                <c:pt idx="487">
                  <c:v>8.0134699999999999</c:v>
                </c:pt>
                <c:pt idx="488">
                  <c:v>8.0201899999999995</c:v>
                </c:pt>
                <c:pt idx="489">
                  <c:v>8.0273900000000005</c:v>
                </c:pt>
                <c:pt idx="490">
                  <c:v>8.0430600000000005</c:v>
                </c:pt>
                <c:pt idx="491">
                  <c:v>8.0716400000000004</c:v>
                </c:pt>
                <c:pt idx="492">
                  <c:v>8.0977899999999998</c:v>
                </c:pt>
                <c:pt idx="493">
                  <c:v>8.0941899999999993</c:v>
                </c:pt>
                <c:pt idx="494">
                  <c:v>8.1000499999999995</c:v>
                </c:pt>
                <c:pt idx="495">
                  <c:v>8.1181000000000001</c:v>
                </c:pt>
                <c:pt idx="496">
                  <c:v>8.14283</c:v>
                </c:pt>
                <c:pt idx="497">
                  <c:v>8.1535399999999996</c:v>
                </c:pt>
                <c:pt idx="498">
                  <c:v>8.1698799999999991</c:v>
                </c:pt>
                <c:pt idx="499">
                  <c:v>8.1846200000000007</c:v>
                </c:pt>
                <c:pt idx="500">
                  <c:v>8.1945599999999992</c:v>
                </c:pt>
                <c:pt idx="501">
                  <c:v>8.2044899999999998</c:v>
                </c:pt>
                <c:pt idx="502">
                  <c:v>8.2175200000000004</c:v>
                </c:pt>
                <c:pt idx="503">
                  <c:v>8.2488600000000005</c:v>
                </c:pt>
                <c:pt idx="504">
                  <c:v>8.2701899999999995</c:v>
                </c:pt>
                <c:pt idx="505">
                  <c:v>8.2675699999999992</c:v>
                </c:pt>
                <c:pt idx="506">
                  <c:v>8.2763200000000001</c:v>
                </c:pt>
                <c:pt idx="507">
                  <c:v>8.2969600000000003</c:v>
                </c:pt>
                <c:pt idx="508">
                  <c:v>8.3165899999999997</c:v>
                </c:pt>
                <c:pt idx="509">
                  <c:v>8.3287600000000008</c:v>
                </c:pt>
                <c:pt idx="510">
                  <c:v>8.3459400000000006</c:v>
                </c:pt>
                <c:pt idx="511">
                  <c:v>8.3623499999999993</c:v>
                </c:pt>
                <c:pt idx="512">
                  <c:v>8.3716100000000004</c:v>
                </c:pt>
                <c:pt idx="513">
                  <c:v>8.3782200000000007</c:v>
                </c:pt>
                <c:pt idx="514">
                  <c:v>8.3920999999999992</c:v>
                </c:pt>
                <c:pt idx="515">
                  <c:v>8.4253</c:v>
                </c:pt>
                <c:pt idx="516">
                  <c:v>8.4409399999999994</c:v>
                </c:pt>
                <c:pt idx="517">
                  <c:v>8.4379899999999992</c:v>
                </c:pt>
                <c:pt idx="518">
                  <c:v>8.4483300000000003</c:v>
                </c:pt>
                <c:pt idx="519">
                  <c:v>8.4717199999999995</c:v>
                </c:pt>
                <c:pt idx="520">
                  <c:v>8.4915199999999995</c:v>
                </c:pt>
                <c:pt idx="521">
                  <c:v>8.5</c:v>
                </c:pt>
                <c:pt idx="522">
                  <c:v>8.5189900000000005</c:v>
                </c:pt>
                <c:pt idx="523">
                  <c:v>8.5365599999999997</c:v>
                </c:pt>
                <c:pt idx="524">
                  <c:v>8.5422399999999996</c:v>
                </c:pt>
                <c:pt idx="525">
                  <c:v>8.5518400000000003</c:v>
                </c:pt>
                <c:pt idx="526">
                  <c:v>8.5632300000000008</c:v>
                </c:pt>
                <c:pt idx="527">
                  <c:v>8.6056299999999997</c:v>
                </c:pt>
                <c:pt idx="528">
                  <c:v>8.6154299999999999</c:v>
                </c:pt>
                <c:pt idx="529">
                  <c:v>8.61069</c:v>
                </c:pt>
                <c:pt idx="530">
                  <c:v>8.6183800000000002</c:v>
                </c:pt>
                <c:pt idx="531">
                  <c:v>8.6337299999999999</c:v>
                </c:pt>
                <c:pt idx="532">
                  <c:v>8.6592099999999999</c:v>
                </c:pt>
                <c:pt idx="533">
                  <c:v>8.6745300000000007</c:v>
                </c:pt>
                <c:pt idx="534">
                  <c:v>8.6955399999999994</c:v>
                </c:pt>
                <c:pt idx="535">
                  <c:v>8.7022899999999996</c:v>
                </c:pt>
                <c:pt idx="536">
                  <c:v>8.7129700000000003</c:v>
                </c:pt>
                <c:pt idx="537">
                  <c:v>8.7184600000000003</c:v>
                </c:pt>
                <c:pt idx="538">
                  <c:v>8.7375600000000002</c:v>
                </c:pt>
                <c:pt idx="539">
                  <c:v>8.77773</c:v>
                </c:pt>
                <c:pt idx="540">
                  <c:v>8.7761499999999995</c:v>
                </c:pt>
                <c:pt idx="541">
                  <c:v>8.7789300000000008</c:v>
                </c:pt>
                <c:pt idx="542">
                  <c:v>8.7844499999999996</c:v>
                </c:pt>
                <c:pt idx="543">
                  <c:v>8.8118800000000004</c:v>
                </c:pt>
                <c:pt idx="544">
                  <c:v>8.8318999999999992</c:v>
                </c:pt>
                <c:pt idx="545">
                  <c:v>8.8421299999999992</c:v>
                </c:pt>
                <c:pt idx="546">
                  <c:v>8.8647100000000005</c:v>
                </c:pt>
                <c:pt idx="547">
                  <c:v>8.8755799999999994</c:v>
                </c:pt>
                <c:pt idx="548">
                  <c:v>8.8866599999999991</c:v>
                </c:pt>
                <c:pt idx="549">
                  <c:v>8.8932699999999993</c:v>
                </c:pt>
                <c:pt idx="550">
                  <c:v>8.9102599999999992</c:v>
                </c:pt>
                <c:pt idx="551">
                  <c:v>8.9519199999999994</c:v>
                </c:pt>
                <c:pt idx="552">
                  <c:v>8.9467700000000008</c:v>
                </c:pt>
                <c:pt idx="553">
                  <c:v>8.9468800000000002</c:v>
                </c:pt>
                <c:pt idx="554">
                  <c:v>8.9620099999999994</c:v>
                </c:pt>
                <c:pt idx="555">
                  <c:v>8.9859000000000009</c:v>
                </c:pt>
                <c:pt idx="556">
                  <c:v>8.99986</c:v>
                </c:pt>
                <c:pt idx="557">
                  <c:v>9.0123099999999994</c:v>
                </c:pt>
                <c:pt idx="558">
                  <c:v>9.0408899999999992</c:v>
                </c:pt>
                <c:pt idx="559">
                  <c:v>9.0448000000000004</c:v>
                </c:pt>
                <c:pt idx="560">
                  <c:v>9.0486400000000007</c:v>
                </c:pt>
                <c:pt idx="561">
                  <c:v>9.0603499999999997</c:v>
                </c:pt>
                <c:pt idx="562">
                  <c:v>9.0746900000000004</c:v>
                </c:pt>
                <c:pt idx="563">
                  <c:v>9.1188800000000008</c:v>
                </c:pt>
                <c:pt idx="564">
                  <c:v>9.1133699999999997</c:v>
                </c:pt>
                <c:pt idx="565">
                  <c:v>9.1172900000000006</c:v>
                </c:pt>
                <c:pt idx="566">
                  <c:v>9.1304200000000009</c:v>
                </c:pt>
                <c:pt idx="567">
                  <c:v>9.1521000000000008</c:v>
                </c:pt>
                <c:pt idx="568">
                  <c:v>9.1595700000000004</c:v>
                </c:pt>
                <c:pt idx="569">
                  <c:v>9.1800899999999999</c:v>
                </c:pt>
                <c:pt idx="570">
                  <c:v>9.1973599999999998</c:v>
                </c:pt>
                <c:pt idx="571">
                  <c:v>9.2097499999999997</c:v>
                </c:pt>
                <c:pt idx="572">
                  <c:v>9.2174099999999992</c:v>
                </c:pt>
                <c:pt idx="573">
                  <c:v>9.2244799999999998</c:v>
                </c:pt>
                <c:pt idx="574">
                  <c:v>9.2440499999999997</c:v>
                </c:pt>
                <c:pt idx="575">
                  <c:v>9.2839299999999998</c:v>
                </c:pt>
                <c:pt idx="576">
                  <c:v>9.2819699999999994</c:v>
                </c:pt>
                <c:pt idx="577">
                  <c:v>9.2808499999999992</c:v>
                </c:pt>
                <c:pt idx="578">
                  <c:v>9.2883300000000002</c:v>
                </c:pt>
                <c:pt idx="579">
                  <c:v>9.3140400000000003</c:v>
                </c:pt>
                <c:pt idx="580">
                  <c:v>9.3323</c:v>
                </c:pt>
                <c:pt idx="581">
                  <c:v>9.3491400000000002</c:v>
                </c:pt>
                <c:pt idx="582">
                  <c:v>9.3645099999999992</c:v>
                </c:pt>
                <c:pt idx="583">
                  <c:v>9.3673800000000007</c:v>
                </c:pt>
                <c:pt idx="584">
                  <c:v>9.3781499999999998</c:v>
                </c:pt>
                <c:pt idx="585">
                  <c:v>9.38809</c:v>
                </c:pt>
                <c:pt idx="586">
                  <c:v>9.4055599999999995</c:v>
                </c:pt>
                <c:pt idx="587">
                  <c:v>9.4445200000000007</c:v>
                </c:pt>
                <c:pt idx="588">
                  <c:v>9.4388100000000001</c:v>
                </c:pt>
                <c:pt idx="589">
                  <c:v>9.4423600000000008</c:v>
                </c:pt>
                <c:pt idx="590">
                  <c:v>9.4526800000000009</c:v>
                </c:pt>
                <c:pt idx="591">
                  <c:v>9.4751300000000001</c:v>
                </c:pt>
                <c:pt idx="592">
                  <c:v>9.4830500000000004</c:v>
                </c:pt>
                <c:pt idx="593">
                  <c:v>9.4971499999999995</c:v>
                </c:pt>
                <c:pt idx="594">
                  <c:v>9.5187100000000004</c:v>
                </c:pt>
                <c:pt idx="595">
                  <c:v>9.5220199999999995</c:v>
                </c:pt>
                <c:pt idx="596">
                  <c:v>9.5313700000000008</c:v>
                </c:pt>
                <c:pt idx="597">
                  <c:v>9.5409400000000009</c:v>
                </c:pt>
                <c:pt idx="598">
                  <c:v>9.5602199999999993</c:v>
                </c:pt>
                <c:pt idx="599">
                  <c:v>9.5908800000000003</c:v>
                </c:pt>
                <c:pt idx="600">
                  <c:v>9.5803600000000007</c:v>
                </c:pt>
                <c:pt idx="601">
                  <c:v>9.5855200000000007</c:v>
                </c:pt>
                <c:pt idx="602">
                  <c:v>9.5955399999999997</c:v>
                </c:pt>
                <c:pt idx="603">
                  <c:v>9.6184499999999993</c:v>
                </c:pt>
                <c:pt idx="604">
                  <c:v>9.6280599999999996</c:v>
                </c:pt>
                <c:pt idx="605">
                  <c:v>9.6449499999999997</c:v>
                </c:pt>
                <c:pt idx="606">
                  <c:v>9.6601400000000002</c:v>
                </c:pt>
                <c:pt idx="607">
                  <c:v>9.6656200000000005</c:v>
                </c:pt>
                <c:pt idx="608">
                  <c:v>9.6697100000000002</c:v>
                </c:pt>
                <c:pt idx="609">
                  <c:v>9.6789000000000005</c:v>
                </c:pt>
                <c:pt idx="610">
                  <c:v>9.6987299999999994</c:v>
                </c:pt>
                <c:pt idx="611">
                  <c:v>9.7247800000000009</c:v>
                </c:pt>
                <c:pt idx="612">
                  <c:v>9.7162400000000009</c:v>
                </c:pt>
                <c:pt idx="613">
                  <c:v>9.7240800000000007</c:v>
                </c:pt>
                <c:pt idx="614">
                  <c:v>9.7318899999999999</c:v>
                </c:pt>
                <c:pt idx="615">
                  <c:v>9.7468699999999995</c:v>
                </c:pt>
                <c:pt idx="616">
                  <c:v>9.7560300000000009</c:v>
                </c:pt>
                <c:pt idx="617">
                  <c:v>9.7718500000000006</c:v>
                </c:pt>
                <c:pt idx="618">
                  <c:v>9.7788500000000003</c:v>
                </c:pt>
                <c:pt idx="619">
                  <c:v>9.7764299999999995</c:v>
                </c:pt>
                <c:pt idx="620">
                  <c:v>9.7690900000000003</c:v>
                </c:pt>
                <c:pt idx="621">
                  <c:v>9.7655100000000008</c:v>
                </c:pt>
                <c:pt idx="622">
                  <c:v>9.7759800000000006</c:v>
                </c:pt>
                <c:pt idx="623">
                  <c:v>9.7622099999999996</c:v>
                </c:pt>
                <c:pt idx="624">
                  <c:v>9.7316199999999995</c:v>
                </c:pt>
                <c:pt idx="625">
                  <c:v>9.7020400000000002</c:v>
                </c:pt>
                <c:pt idx="626">
                  <c:v>9.6782800000000009</c:v>
                </c:pt>
                <c:pt idx="627">
                  <c:v>5.5879700000000003</c:v>
                </c:pt>
              </c:numCache>
            </c:numRef>
          </c:yVal>
          <c:smooth val="0"/>
          <c:extLst>
            <c:ext xmlns:c16="http://schemas.microsoft.com/office/drawing/2014/chart" uri="{C3380CC4-5D6E-409C-BE32-E72D297353CC}">
              <c16:uniqueId val="{00000010-3F5B-4D74-A061-32C7936AD8A7}"/>
            </c:ext>
          </c:extLst>
        </c:ser>
        <c:ser>
          <c:idx val="18"/>
          <c:order val="17"/>
          <c:spPr>
            <a:ln w="19050" cap="rnd">
              <a:solidFill>
                <a:schemeClr val="accent1"/>
              </a:solidFill>
              <a:round/>
            </a:ln>
            <a:effectLst/>
          </c:spPr>
          <c:marker>
            <c:symbol val="none"/>
          </c:marker>
          <c:xVal>
            <c:numRef>
              <c:f>Sheet1!$BV$7:$BV$783</c:f>
              <c:numCache>
                <c:formatCode>General</c:formatCode>
                <c:ptCount val="777"/>
                <c:pt idx="0">
                  <c:v>0</c:v>
                </c:pt>
                <c:pt idx="1">
                  <c:v>0</c:v>
                </c:pt>
                <c:pt idx="2">
                  <c:v>3.2000000000000003E-4</c:v>
                </c:pt>
                <c:pt idx="3">
                  <c:v>4.6499999999999996E-3</c:v>
                </c:pt>
                <c:pt idx="4">
                  <c:v>9.6200000000000001E-3</c:v>
                </c:pt>
                <c:pt idx="5">
                  <c:v>1.3939999999999999E-2</c:v>
                </c:pt>
                <c:pt idx="6">
                  <c:v>1.554E-2</c:v>
                </c:pt>
                <c:pt idx="7">
                  <c:v>1.7149999999999999E-2</c:v>
                </c:pt>
                <c:pt idx="8">
                  <c:v>1.907E-2</c:v>
                </c:pt>
                <c:pt idx="9">
                  <c:v>2.2919999999999999E-2</c:v>
                </c:pt>
                <c:pt idx="10">
                  <c:v>2.8369999999999999E-2</c:v>
                </c:pt>
                <c:pt idx="11">
                  <c:v>2.8369999999999999E-2</c:v>
                </c:pt>
                <c:pt idx="12">
                  <c:v>2.9489999999999999E-2</c:v>
                </c:pt>
                <c:pt idx="13">
                  <c:v>3.2370000000000003E-2</c:v>
                </c:pt>
                <c:pt idx="14">
                  <c:v>3.6220000000000002E-2</c:v>
                </c:pt>
                <c:pt idx="15">
                  <c:v>3.814E-2</c:v>
                </c:pt>
                <c:pt idx="16">
                  <c:v>4.0869999999999997E-2</c:v>
                </c:pt>
                <c:pt idx="17">
                  <c:v>4.471E-2</c:v>
                </c:pt>
                <c:pt idx="18">
                  <c:v>4.6149999999999997E-2</c:v>
                </c:pt>
                <c:pt idx="19">
                  <c:v>4.7919999999999997E-2</c:v>
                </c:pt>
                <c:pt idx="20">
                  <c:v>4.9840000000000002E-2</c:v>
                </c:pt>
                <c:pt idx="21">
                  <c:v>5.3850000000000002E-2</c:v>
                </c:pt>
                <c:pt idx="22">
                  <c:v>5.8810000000000001E-2</c:v>
                </c:pt>
                <c:pt idx="23">
                  <c:v>5.8970000000000002E-2</c:v>
                </c:pt>
                <c:pt idx="24">
                  <c:v>6.0420000000000001E-2</c:v>
                </c:pt>
                <c:pt idx="25">
                  <c:v>6.3619999999999996E-2</c:v>
                </c:pt>
                <c:pt idx="26">
                  <c:v>6.7150000000000001E-2</c:v>
                </c:pt>
                <c:pt idx="27">
                  <c:v>6.8750000000000006E-2</c:v>
                </c:pt>
                <c:pt idx="28">
                  <c:v>7.2120000000000004E-2</c:v>
                </c:pt>
                <c:pt idx="29">
                  <c:v>7.5480000000000005E-2</c:v>
                </c:pt>
                <c:pt idx="30">
                  <c:v>7.6759999999999995E-2</c:v>
                </c:pt>
                <c:pt idx="31">
                  <c:v>7.8530000000000003E-2</c:v>
                </c:pt>
                <c:pt idx="32">
                  <c:v>8.0769999999999995E-2</c:v>
                </c:pt>
                <c:pt idx="33">
                  <c:v>8.5419999999999996E-2</c:v>
                </c:pt>
                <c:pt idx="34">
                  <c:v>8.9580000000000007E-2</c:v>
                </c:pt>
                <c:pt idx="35">
                  <c:v>8.974E-2</c:v>
                </c:pt>
                <c:pt idx="36">
                  <c:v>9.0870000000000006E-2</c:v>
                </c:pt>
                <c:pt idx="37">
                  <c:v>9.3590000000000007E-2</c:v>
                </c:pt>
                <c:pt idx="38">
                  <c:v>9.7439999999999999E-2</c:v>
                </c:pt>
                <c:pt idx="39">
                  <c:v>9.9839999999999998E-2</c:v>
                </c:pt>
                <c:pt idx="40">
                  <c:v>0.10321</c:v>
                </c:pt>
                <c:pt idx="41">
                  <c:v>0.10593</c:v>
                </c:pt>
                <c:pt idx="42">
                  <c:v>0.10736999999999999</c:v>
                </c:pt>
                <c:pt idx="43">
                  <c:v>0.10929</c:v>
                </c:pt>
                <c:pt idx="44">
                  <c:v>0.11169999999999999</c:v>
                </c:pt>
                <c:pt idx="45">
                  <c:v>0.11715</c:v>
                </c:pt>
                <c:pt idx="46">
                  <c:v>0.11971</c:v>
                </c:pt>
                <c:pt idx="47">
                  <c:v>0.12003</c:v>
                </c:pt>
                <c:pt idx="48">
                  <c:v>0.12146999999999999</c:v>
                </c:pt>
                <c:pt idx="49">
                  <c:v>0.12484000000000001</c:v>
                </c:pt>
                <c:pt idx="50">
                  <c:v>0.12869</c:v>
                </c:pt>
                <c:pt idx="51">
                  <c:v>0.13045000000000001</c:v>
                </c:pt>
                <c:pt idx="52">
                  <c:v>0.13413</c:v>
                </c:pt>
                <c:pt idx="53">
                  <c:v>0.13669999999999999</c:v>
                </c:pt>
                <c:pt idx="54">
                  <c:v>0.13830000000000001</c:v>
                </c:pt>
                <c:pt idx="55">
                  <c:v>0.14005999999999999</c:v>
                </c:pt>
                <c:pt idx="56">
                  <c:v>0.14263000000000001</c:v>
                </c:pt>
                <c:pt idx="57">
                  <c:v>0.14856</c:v>
                </c:pt>
                <c:pt idx="58">
                  <c:v>0.15032000000000001</c:v>
                </c:pt>
                <c:pt idx="59">
                  <c:v>0.15079999999999999</c:v>
                </c:pt>
                <c:pt idx="60">
                  <c:v>0.15240000000000001</c:v>
                </c:pt>
                <c:pt idx="61">
                  <c:v>0.15576999999999999</c:v>
                </c:pt>
                <c:pt idx="62">
                  <c:v>0.15945999999999999</c:v>
                </c:pt>
                <c:pt idx="63">
                  <c:v>0.16122</c:v>
                </c:pt>
                <c:pt idx="64">
                  <c:v>0.16522000000000001</c:v>
                </c:pt>
                <c:pt idx="65">
                  <c:v>0.16747000000000001</c:v>
                </c:pt>
                <c:pt idx="66">
                  <c:v>0.16907</c:v>
                </c:pt>
                <c:pt idx="67">
                  <c:v>0.17066999999999999</c:v>
                </c:pt>
                <c:pt idx="68">
                  <c:v>0.17324000000000001</c:v>
                </c:pt>
                <c:pt idx="69">
                  <c:v>0.17996999999999999</c:v>
                </c:pt>
                <c:pt idx="70">
                  <c:v>0.18093000000000001</c:v>
                </c:pt>
                <c:pt idx="71">
                  <c:v>0.18140999999999999</c:v>
                </c:pt>
                <c:pt idx="72">
                  <c:v>0.18317</c:v>
                </c:pt>
                <c:pt idx="73">
                  <c:v>0.1867</c:v>
                </c:pt>
                <c:pt idx="74">
                  <c:v>0.19006000000000001</c:v>
                </c:pt>
                <c:pt idx="75">
                  <c:v>0.19198999999999999</c:v>
                </c:pt>
                <c:pt idx="76">
                  <c:v>0.19614999999999999</c:v>
                </c:pt>
                <c:pt idx="77">
                  <c:v>0.19792000000000001</c:v>
                </c:pt>
                <c:pt idx="78">
                  <c:v>0.19968</c:v>
                </c:pt>
                <c:pt idx="79">
                  <c:v>0.20127999999999999</c:v>
                </c:pt>
                <c:pt idx="80">
                  <c:v>0.20401</c:v>
                </c:pt>
                <c:pt idx="81">
                  <c:v>0.21074000000000001</c:v>
                </c:pt>
                <c:pt idx="82">
                  <c:v>0.21138000000000001</c:v>
                </c:pt>
                <c:pt idx="83">
                  <c:v>0.21201999999999999</c:v>
                </c:pt>
                <c:pt idx="84">
                  <c:v>0.21378</c:v>
                </c:pt>
                <c:pt idx="85">
                  <c:v>0.21747</c:v>
                </c:pt>
                <c:pt idx="86">
                  <c:v>0.22083</c:v>
                </c:pt>
                <c:pt idx="87">
                  <c:v>0.22323999999999999</c:v>
                </c:pt>
                <c:pt idx="88">
                  <c:v>0.22708</c:v>
                </c:pt>
                <c:pt idx="89">
                  <c:v>0.22853000000000001</c:v>
                </c:pt>
                <c:pt idx="90">
                  <c:v>0.23028999999999999</c:v>
                </c:pt>
                <c:pt idx="91">
                  <c:v>0.23205000000000001</c:v>
                </c:pt>
                <c:pt idx="92">
                  <c:v>0.23494000000000001</c:v>
                </c:pt>
                <c:pt idx="93">
                  <c:v>0.24167</c:v>
                </c:pt>
                <c:pt idx="94">
                  <c:v>0.24199000000000001</c:v>
                </c:pt>
                <c:pt idx="95">
                  <c:v>0.24263000000000001</c:v>
                </c:pt>
                <c:pt idx="96">
                  <c:v>0.24503</c:v>
                </c:pt>
                <c:pt idx="97">
                  <c:v>0.24887999999999999</c:v>
                </c:pt>
                <c:pt idx="98">
                  <c:v>0.25128</c:v>
                </c:pt>
                <c:pt idx="99">
                  <c:v>0.25336999999999998</c:v>
                </c:pt>
                <c:pt idx="100">
                  <c:v>0.25752999999999998</c:v>
                </c:pt>
                <c:pt idx="101">
                  <c:v>0.25929000000000002</c:v>
                </c:pt>
                <c:pt idx="102">
                  <c:v>0.26106000000000001</c:v>
                </c:pt>
                <c:pt idx="103">
                  <c:v>0.26297999999999999</c:v>
                </c:pt>
                <c:pt idx="104">
                  <c:v>0.26618999999999998</c:v>
                </c:pt>
                <c:pt idx="105">
                  <c:v>0.27244000000000002</c:v>
                </c:pt>
                <c:pt idx="106">
                  <c:v>0.27244000000000002</c:v>
                </c:pt>
                <c:pt idx="107">
                  <c:v>0.27339999999999998</c:v>
                </c:pt>
                <c:pt idx="108">
                  <c:v>0.27564</c:v>
                </c:pt>
                <c:pt idx="109">
                  <c:v>0.27949000000000002</c:v>
                </c:pt>
                <c:pt idx="110">
                  <c:v>0.28188999999999997</c:v>
                </c:pt>
                <c:pt idx="111">
                  <c:v>0.28428999999999999</c:v>
                </c:pt>
                <c:pt idx="112">
                  <c:v>0.28845999999999999</c:v>
                </c:pt>
                <c:pt idx="113">
                  <c:v>0.28989999999999999</c:v>
                </c:pt>
                <c:pt idx="114">
                  <c:v>0.29182999999999998</c:v>
                </c:pt>
                <c:pt idx="115">
                  <c:v>0.29375000000000001</c:v>
                </c:pt>
                <c:pt idx="116">
                  <c:v>0.29712</c:v>
                </c:pt>
                <c:pt idx="117">
                  <c:v>0.30303999999999998</c:v>
                </c:pt>
                <c:pt idx="118">
                  <c:v>0.30303999999999998</c:v>
                </c:pt>
                <c:pt idx="119">
                  <c:v>0.30401</c:v>
                </c:pt>
                <c:pt idx="120">
                  <c:v>0.30657000000000001</c:v>
                </c:pt>
                <c:pt idx="121">
                  <c:v>0.31025999999999998</c:v>
                </c:pt>
                <c:pt idx="122">
                  <c:v>0.31281999999999999</c:v>
                </c:pt>
                <c:pt idx="123">
                  <c:v>0.31537999999999999</c:v>
                </c:pt>
                <c:pt idx="124">
                  <c:v>0.31939000000000001</c:v>
                </c:pt>
                <c:pt idx="125">
                  <c:v>0.32067000000000001</c:v>
                </c:pt>
                <c:pt idx="126">
                  <c:v>0.32244</c:v>
                </c:pt>
                <c:pt idx="127">
                  <c:v>0.32451999999999998</c:v>
                </c:pt>
                <c:pt idx="128">
                  <c:v>0.32837</c:v>
                </c:pt>
                <c:pt idx="129">
                  <c:v>0.33349000000000001</c:v>
                </c:pt>
                <c:pt idx="130">
                  <c:v>0.33349000000000001</c:v>
                </c:pt>
                <c:pt idx="131">
                  <c:v>0.33478000000000002</c:v>
                </c:pt>
                <c:pt idx="132">
                  <c:v>0.33717999999999998</c:v>
                </c:pt>
                <c:pt idx="133">
                  <c:v>0.34103</c:v>
                </c:pt>
                <c:pt idx="134">
                  <c:v>0.34343000000000001</c:v>
                </c:pt>
                <c:pt idx="135">
                  <c:v>0.34615000000000001</c:v>
                </c:pt>
                <c:pt idx="136">
                  <c:v>0.34983999999999998</c:v>
                </c:pt>
                <c:pt idx="137">
                  <c:v>0.35127999999999998</c:v>
                </c:pt>
                <c:pt idx="138">
                  <c:v>0.35321000000000002</c:v>
                </c:pt>
                <c:pt idx="139">
                  <c:v>0.35528999999999999</c:v>
                </c:pt>
                <c:pt idx="140">
                  <c:v>0.35913</c:v>
                </c:pt>
                <c:pt idx="141">
                  <c:v>0.36393999999999999</c:v>
                </c:pt>
                <c:pt idx="142">
                  <c:v>0.36409999999999998</c:v>
                </c:pt>
                <c:pt idx="143">
                  <c:v>0.36537999999999998</c:v>
                </c:pt>
                <c:pt idx="144">
                  <c:v>0.36810999999999999</c:v>
                </c:pt>
                <c:pt idx="145">
                  <c:v>0.37196000000000001</c:v>
                </c:pt>
                <c:pt idx="146">
                  <c:v>0.37403999999999998</c:v>
                </c:pt>
                <c:pt idx="147">
                  <c:v>0.37691999999999998</c:v>
                </c:pt>
                <c:pt idx="148">
                  <c:v>0.38077</c:v>
                </c:pt>
                <c:pt idx="149">
                  <c:v>0.38220999999999999</c:v>
                </c:pt>
                <c:pt idx="150">
                  <c:v>0.38396999999999998</c:v>
                </c:pt>
                <c:pt idx="151">
                  <c:v>0.38622000000000001</c:v>
                </c:pt>
                <c:pt idx="152">
                  <c:v>0.39038</c:v>
                </c:pt>
                <c:pt idx="153">
                  <c:v>0.39439000000000002</c:v>
                </c:pt>
                <c:pt idx="154">
                  <c:v>0.39471000000000001</c:v>
                </c:pt>
                <c:pt idx="155">
                  <c:v>0.39631</c:v>
                </c:pt>
                <c:pt idx="156">
                  <c:v>0.39904000000000001</c:v>
                </c:pt>
                <c:pt idx="157">
                  <c:v>0.40272000000000002</c:v>
                </c:pt>
                <c:pt idx="158">
                  <c:v>0.40512999999999999</c:v>
                </c:pt>
                <c:pt idx="159">
                  <c:v>0.40881000000000001</c:v>
                </c:pt>
                <c:pt idx="160">
                  <c:v>0.41089999999999999</c:v>
                </c:pt>
                <c:pt idx="161">
                  <c:v>0.41266000000000003</c:v>
                </c:pt>
                <c:pt idx="162">
                  <c:v>0.41458</c:v>
                </c:pt>
                <c:pt idx="163">
                  <c:v>0.41682999999999998</c:v>
                </c:pt>
                <c:pt idx="164">
                  <c:v>0.42147000000000001</c:v>
                </c:pt>
                <c:pt idx="165">
                  <c:v>0.42499999999999999</c:v>
                </c:pt>
                <c:pt idx="166">
                  <c:v>0.42531999999999998</c:v>
                </c:pt>
                <c:pt idx="167">
                  <c:v>0.42692000000000002</c:v>
                </c:pt>
                <c:pt idx="168">
                  <c:v>0.43029000000000001</c:v>
                </c:pt>
                <c:pt idx="169">
                  <c:v>0.43364999999999998</c:v>
                </c:pt>
                <c:pt idx="170">
                  <c:v>0.43541999999999997</c:v>
                </c:pt>
                <c:pt idx="171">
                  <c:v>0.43894</c:v>
                </c:pt>
                <c:pt idx="172">
                  <c:v>0.44167000000000001</c:v>
                </c:pt>
                <c:pt idx="173">
                  <c:v>0.44342999999999999</c:v>
                </c:pt>
                <c:pt idx="174">
                  <c:v>0.44518999999999997</c:v>
                </c:pt>
                <c:pt idx="175">
                  <c:v>0.44775999999999999</c:v>
                </c:pt>
                <c:pt idx="176">
                  <c:v>0.45304</c:v>
                </c:pt>
                <c:pt idx="177">
                  <c:v>0.45528999999999997</c:v>
                </c:pt>
                <c:pt idx="178">
                  <c:v>0.45593</c:v>
                </c:pt>
                <c:pt idx="179">
                  <c:v>0.45768999999999999</c:v>
                </c:pt>
                <c:pt idx="180">
                  <c:v>0.46122000000000002</c:v>
                </c:pt>
                <c:pt idx="181">
                  <c:v>0.46457999999999999</c:v>
                </c:pt>
                <c:pt idx="182">
                  <c:v>0.46634999999999999</c:v>
                </c:pt>
                <c:pt idx="183">
                  <c:v>0.47003</c:v>
                </c:pt>
                <c:pt idx="184">
                  <c:v>0.47244000000000003</c:v>
                </c:pt>
                <c:pt idx="185">
                  <c:v>0.47420000000000001</c:v>
                </c:pt>
                <c:pt idx="186">
                  <c:v>0.47595999999999999</c:v>
                </c:pt>
                <c:pt idx="187">
                  <c:v>0.47853000000000001</c:v>
                </c:pt>
                <c:pt idx="188">
                  <c:v>0.48477999999999999</c:v>
                </c:pt>
                <c:pt idx="189">
                  <c:v>0.48605999999999999</c:v>
                </c:pt>
                <c:pt idx="190">
                  <c:v>0.48653999999999997</c:v>
                </c:pt>
                <c:pt idx="191">
                  <c:v>0.48862</c:v>
                </c:pt>
                <c:pt idx="192">
                  <c:v>0.49231000000000003</c:v>
                </c:pt>
                <c:pt idx="193">
                  <c:v>0.49535000000000001</c:v>
                </c:pt>
                <c:pt idx="194">
                  <c:v>0.49696000000000001</c:v>
                </c:pt>
                <c:pt idx="195">
                  <c:v>0.50095999999999996</c:v>
                </c:pt>
                <c:pt idx="196">
                  <c:v>0.50321000000000005</c:v>
                </c:pt>
                <c:pt idx="197">
                  <c:v>0.50480999999999998</c:v>
                </c:pt>
                <c:pt idx="198">
                  <c:v>0.50656999999999996</c:v>
                </c:pt>
                <c:pt idx="199">
                  <c:v>0.50912999999999997</c:v>
                </c:pt>
                <c:pt idx="200">
                  <c:v>0.51571</c:v>
                </c:pt>
                <c:pt idx="201">
                  <c:v>0.51698999999999995</c:v>
                </c:pt>
                <c:pt idx="202">
                  <c:v>0.51731000000000005</c:v>
                </c:pt>
                <c:pt idx="203">
                  <c:v>0.51907000000000003</c:v>
                </c:pt>
                <c:pt idx="204">
                  <c:v>0.52276</c:v>
                </c:pt>
                <c:pt idx="205">
                  <c:v>0.52580000000000005</c:v>
                </c:pt>
                <c:pt idx="206">
                  <c:v>0.52771999999999997</c:v>
                </c:pt>
                <c:pt idx="207">
                  <c:v>0.53173000000000004</c:v>
                </c:pt>
                <c:pt idx="208">
                  <c:v>0.53349000000000002</c:v>
                </c:pt>
                <c:pt idx="209">
                  <c:v>0.53542000000000001</c:v>
                </c:pt>
                <c:pt idx="210">
                  <c:v>0.53734000000000004</c:v>
                </c:pt>
                <c:pt idx="211">
                  <c:v>0.54022000000000003</c:v>
                </c:pt>
                <c:pt idx="212">
                  <c:v>0.54696</c:v>
                </c:pt>
                <c:pt idx="213">
                  <c:v>0.54712000000000005</c:v>
                </c:pt>
                <c:pt idx="214">
                  <c:v>0.54791999999999996</c:v>
                </c:pt>
                <c:pt idx="215">
                  <c:v>0.55000000000000004</c:v>
                </c:pt>
                <c:pt idx="216">
                  <c:v>0.55352999999999997</c:v>
                </c:pt>
                <c:pt idx="217">
                  <c:v>0.55640999999999996</c:v>
                </c:pt>
                <c:pt idx="218">
                  <c:v>0.55849000000000004</c:v>
                </c:pt>
                <c:pt idx="219">
                  <c:v>0.56281999999999999</c:v>
                </c:pt>
                <c:pt idx="220">
                  <c:v>0.56457999999999997</c:v>
                </c:pt>
                <c:pt idx="221">
                  <c:v>0.56635000000000002</c:v>
                </c:pt>
                <c:pt idx="222">
                  <c:v>0.56811</c:v>
                </c:pt>
                <c:pt idx="223">
                  <c:v>0.57115000000000005</c:v>
                </c:pt>
                <c:pt idx="224">
                  <c:v>0.57740000000000002</c:v>
                </c:pt>
                <c:pt idx="225">
                  <c:v>0.57755999999999996</c:v>
                </c:pt>
                <c:pt idx="226">
                  <c:v>0.57852999999999999</c:v>
                </c:pt>
                <c:pt idx="227">
                  <c:v>0.58092999999999995</c:v>
                </c:pt>
                <c:pt idx="228">
                  <c:v>0.58462000000000003</c:v>
                </c:pt>
                <c:pt idx="229">
                  <c:v>0.58701999999999999</c:v>
                </c:pt>
                <c:pt idx="230">
                  <c:v>0.58926000000000001</c:v>
                </c:pt>
                <c:pt idx="231">
                  <c:v>0.59375</c:v>
                </c:pt>
                <c:pt idx="232">
                  <c:v>0.59519</c:v>
                </c:pt>
                <c:pt idx="233">
                  <c:v>0.59696000000000005</c:v>
                </c:pt>
                <c:pt idx="234">
                  <c:v>0.59872000000000003</c:v>
                </c:pt>
                <c:pt idx="235">
                  <c:v>0.60192000000000001</c:v>
                </c:pt>
                <c:pt idx="236">
                  <c:v>0.60833000000000004</c:v>
                </c:pt>
                <c:pt idx="237">
                  <c:v>0.60833000000000004</c:v>
                </c:pt>
                <c:pt idx="238">
                  <c:v>0.60929</c:v>
                </c:pt>
                <c:pt idx="239">
                  <c:v>0.61170000000000002</c:v>
                </c:pt>
                <c:pt idx="240">
                  <c:v>0.61553999999999998</c:v>
                </c:pt>
                <c:pt idx="241">
                  <c:v>0.61778999999999995</c:v>
                </c:pt>
                <c:pt idx="242">
                  <c:v>0.62051000000000001</c:v>
                </c:pt>
                <c:pt idx="243">
                  <c:v>0.62468000000000001</c:v>
                </c:pt>
                <c:pt idx="244">
                  <c:v>0.62580000000000002</c:v>
                </c:pt>
                <c:pt idx="245">
                  <c:v>0.62756000000000001</c:v>
                </c:pt>
                <c:pt idx="246">
                  <c:v>0.62948999999999999</c:v>
                </c:pt>
                <c:pt idx="247">
                  <c:v>0.63300999999999996</c:v>
                </c:pt>
                <c:pt idx="248">
                  <c:v>0.63893999999999995</c:v>
                </c:pt>
                <c:pt idx="249">
                  <c:v>0.63893999999999995</c:v>
                </c:pt>
                <c:pt idx="250">
                  <c:v>0.63990000000000002</c:v>
                </c:pt>
                <c:pt idx="251">
                  <c:v>0.64246999999999999</c:v>
                </c:pt>
                <c:pt idx="252">
                  <c:v>0.64631000000000005</c:v>
                </c:pt>
                <c:pt idx="253">
                  <c:v>0.64856000000000003</c:v>
                </c:pt>
                <c:pt idx="254">
                  <c:v>0.65127999999999997</c:v>
                </c:pt>
                <c:pt idx="255">
                  <c:v>0.65497000000000005</c:v>
                </c:pt>
                <c:pt idx="256">
                  <c:v>0.65641000000000005</c:v>
                </c:pt>
                <c:pt idx="257">
                  <c:v>0.65832999999999997</c:v>
                </c:pt>
                <c:pt idx="258">
                  <c:v>0.66010000000000002</c:v>
                </c:pt>
                <c:pt idx="259">
                  <c:v>0.66393999999999997</c:v>
                </c:pt>
                <c:pt idx="260">
                  <c:v>0.66922999999999999</c:v>
                </c:pt>
                <c:pt idx="261">
                  <c:v>0.66939000000000004</c:v>
                </c:pt>
                <c:pt idx="262">
                  <c:v>0.67066999999999999</c:v>
                </c:pt>
                <c:pt idx="263">
                  <c:v>0.67356000000000005</c:v>
                </c:pt>
                <c:pt idx="264">
                  <c:v>0.6774</c:v>
                </c:pt>
                <c:pt idx="265">
                  <c:v>0.67917000000000005</c:v>
                </c:pt>
                <c:pt idx="266">
                  <c:v>0.68205000000000005</c:v>
                </c:pt>
                <c:pt idx="267">
                  <c:v>0.68574000000000002</c:v>
                </c:pt>
                <c:pt idx="268">
                  <c:v>0.68733999999999995</c:v>
                </c:pt>
                <c:pt idx="269">
                  <c:v>0.68894</c:v>
                </c:pt>
                <c:pt idx="270">
                  <c:v>0.69086999999999998</c:v>
                </c:pt>
                <c:pt idx="271">
                  <c:v>0.69486999999999999</c:v>
                </c:pt>
                <c:pt idx="272">
                  <c:v>0.69967999999999997</c:v>
                </c:pt>
                <c:pt idx="273">
                  <c:v>0.7</c:v>
                </c:pt>
                <c:pt idx="274">
                  <c:v>0.70143999999999995</c:v>
                </c:pt>
                <c:pt idx="275">
                  <c:v>0.70465</c:v>
                </c:pt>
                <c:pt idx="276">
                  <c:v>0.70801000000000003</c:v>
                </c:pt>
                <c:pt idx="277">
                  <c:v>0.70977999999999997</c:v>
                </c:pt>
                <c:pt idx="278">
                  <c:v>0.71297999999999995</c:v>
                </c:pt>
                <c:pt idx="279">
                  <c:v>0.71650999999999998</c:v>
                </c:pt>
                <c:pt idx="280">
                  <c:v>0.71794999999999998</c:v>
                </c:pt>
                <c:pt idx="281">
                  <c:v>0.71970999999999996</c:v>
                </c:pt>
                <c:pt idx="282">
                  <c:v>0.72194999999999998</c:v>
                </c:pt>
                <c:pt idx="283">
                  <c:v>0.72643999999999997</c:v>
                </c:pt>
                <c:pt idx="284">
                  <c:v>0.73077000000000003</c:v>
                </c:pt>
                <c:pt idx="285">
                  <c:v>0.73077000000000003</c:v>
                </c:pt>
                <c:pt idx="286">
                  <c:v>0.73204999999999998</c:v>
                </c:pt>
                <c:pt idx="287">
                  <c:v>0.73477999999999999</c:v>
                </c:pt>
                <c:pt idx="288">
                  <c:v>0.73846000000000001</c:v>
                </c:pt>
                <c:pt idx="289">
                  <c:v>0.74087000000000003</c:v>
                </c:pt>
                <c:pt idx="290">
                  <c:v>0.74439</c:v>
                </c:pt>
                <c:pt idx="291">
                  <c:v>0.74712000000000001</c:v>
                </c:pt>
                <c:pt idx="292">
                  <c:v>0.74856</c:v>
                </c:pt>
                <c:pt idx="293">
                  <c:v>0.75031999999999999</c:v>
                </c:pt>
                <c:pt idx="294">
                  <c:v>0.75271999999999994</c:v>
                </c:pt>
                <c:pt idx="295">
                  <c:v>0.75800999999999996</c:v>
                </c:pt>
                <c:pt idx="296">
                  <c:v>0.76073999999999997</c:v>
                </c:pt>
                <c:pt idx="297">
                  <c:v>0.76105999999999996</c:v>
                </c:pt>
                <c:pt idx="298">
                  <c:v>0.76266</c:v>
                </c:pt>
                <c:pt idx="299">
                  <c:v>0.76587000000000005</c:v>
                </c:pt>
                <c:pt idx="300">
                  <c:v>0.76971000000000001</c:v>
                </c:pt>
                <c:pt idx="301">
                  <c:v>0.77146999999999999</c:v>
                </c:pt>
                <c:pt idx="302">
                  <c:v>0.77515999999999996</c:v>
                </c:pt>
                <c:pt idx="303">
                  <c:v>0.77788000000000002</c:v>
                </c:pt>
                <c:pt idx="304">
                  <c:v>0.77932999999999997</c:v>
                </c:pt>
                <c:pt idx="305">
                  <c:v>0.78108999999999995</c:v>
                </c:pt>
                <c:pt idx="306">
                  <c:v>0.78349000000000002</c:v>
                </c:pt>
                <c:pt idx="307">
                  <c:v>0.78925999999999996</c:v>
                </c:pt>
                <c:pt idx="308">
                  <c:v>0.79135</c:v>
                </c:pt>
                <c:pt idx="309">
                  <c:v>0.79183000000000003</c:v>
                </c:pt>
                <c:pt idx="310">
                  <c:v>0.79342999999999997</c:v>
                </c:pt>
                <c:pt idx="311">
                  <c:v>0.79679</c:v>
                </c:pt>
                <c:pt idx="312">
                  <c:v>0.80047999999999997</c:v>
                </c:pt>
                <c:pt idx="313">
                  <c:v>0.8024</c:v>
                </c:pt>
                <c:pt idx="314">
                  <c:v>0.80625000000000002</c:v>
                </c:pt>
                <c:pt idx="315">
                  <c:v>0.80849000000000004</c:v>
                </c:pt>
                <c:pt idx="316">
                  <c:v>0.81010000000000004</c:v>
                </c:pt>
                <c:pt idx="317">
                  <c:v>0.81169999999999998</c:v>
                </c:pt>
                <c:pt idx="318">
                  <c:v>0.81425999999999998</c:v>
                </c:pt>
                <c:pt idx="319">
                  <c:v>0.82082999999999995</c:v>
                </c:pt>
                <c:pt idx="320">
                  <c:v>0.82194999999999996</c:v>
                </c:pt>
                <c:pt idx="321">
                  <c:v>0.82243999999999995</c:v>
                </c:pt>
                <c:pt idx="322">
                  <c:v>0.82420000000000004</c:v>
                </c:pt>
                <c:pt idx="323">
                  <c:v>0.82755999999999996</c:v>
                </c:pt>
                <c:pt idx="324">
                  <c:v>0.83109</c:v>
                </c:pt>
                <c:pt idx="325">
                  <c:v>0.83301000000000003</c:v>
                </c:pt>
                <c:pt idx="326">
                  <c:v>0.83718000000000004</c:v>
                </c:pt>
                <c:pt idx="327">
                  <c:v>0.83909999999999996</c:v>
                </c:pt>
                <c:pt idx="328">
                  <c:v>0.8407</c:v>
                </c:pt>
                <c:pt idx="329">
                  <c:v>0.84247000000000005</c:v>
                </c:pt>
                <c:pt idx="330">
                  <c:v>0.84519</c:v>
                </c:pt>
                <c:pt idx="331">
                  <c:v>0.85192000000000001</c:v>
                </c:pt>
                <c:pt idx="332">
                  <c:v>0.85255999999999998</c:v>
                </c:pt>
                <c:pt idx="333">
                  <c:v>0.85304000000000002</c:v>
                </c:pt>
                <c:pt idx="334">
                  <c:v>0.85480999999999996</c:v>
                </c:pt>
                <c:pt idx="335">
                  <c:v>0.85833000000000004</c:v>
                </c:pt>
                <c:pt idx="336">
                  <c:v>0.86185999999999996</c:v>
                </c:pt>
                <c:pt idx="337">
                  <c:v>0.86409999999999998</c:v>
                </c:pt>
                <c:pt idx="338">
                  <c:v>0.86811000000000005</c:v>
                </c:pt>
                <c:pt idx="339">
                  <c:v>0.86955000000000005</c:v>
                </c:pt>
                <c:pt idx="340">
                  <c:v>0.87131000000000003</c:v>
                </c:pt>
                <c:pt idx="341">
                  <c:v>0.87307999999999997</c:v>
                </c:pt>
                <c:pt idx="342">
                  <c:v>0.87595999999999996</c:v>
                </c:pt>
                <c:pt idx="343">
                  <c:v>0.88268999999999997</c:v>
                </c:pt>
                <c:pt idx="344">
                  <c:v>0.88300999999999996</c:v>
                </c:pt>
                <c:pt idx="345">
                  <c:v>0.88380999999999998</c:v>
                </c:pt>
                <c:pt idx="346">
                  <c:v>0.88605999999999996</c:v>
                </c:pt>
                <c:pt idx="347">
                  <c:v>0.88990000000000002</c:v>
                </c:pt>
                <c:pt idx="348">
                  <c:v>0.89231000000000005</c:v>
                </c:pt>
                <c:pt idx="349">
                  <c:v>0.89439000000000002</c:v>
                </c:pt>
                <c:pt idx="350">
                  <c:v>0.89856000000000003</c:v>
                </c:pt>
                <c:pt idx="351">
                  <c:v>0.90032000000000001</c:v>
                </c:pt>
                <c:pt idx="352">
                  <c:v>0.90207999999999999</c:v>
                </c:pt>
                <c:pt idx="353">
                  <c:v>0.90385000000000004</c:v>
                </c:pt>
                <c:pt idx="354">
                  <c:v>0.90720999999999996</c:v>
                </c:pt>
                <c:pt idx="355">
                  <c:v>0.91346000000000005</c:v>
                </c:pt>
                <c:pt idx="356">
                  <c:v>0.91346000000000005</c:v>
                </c:pt>
                <c:pt idx="357">
                  <c:v>0.91442000000000001</c:v>
                </c:pt>
                <c:pt idx="358">
                  <c:v>0.91666999999999998</c:v>
                </c:pt>
                <c:pt idx="359">
                  <c:v>0.92051000000000005</c:v>
                </c:pt>
                <c:pt idx="360">
                  <c:v>0.92291999999999996</c:v>
                </c:pt>
                <c:pt idx="361">
                  <c:v>0.92532000000000003</c:v>
                </c:pt>
                <c:pt idx="362">
                  <c:v>0.92949000000000004</c:v>
                </c:pt>
                <c:pt idx="363">
                  <c:v>0.93093000000000004</c:v>
                </c:pt>
                <c:pt idx="364">
                  <c:v>0.93284999999999996</c:v>
                </c:pt>
                <c:pt idx="365">
                  <c:v>0.93478000000000006</c:v>
                </c:pt>
                <c:pt idx="366">
                  <c:v>0.93813999999999997</c:v>
                </c:pt>
                <c:pt idx="367">
                  <c:v>0.94406999999999996</c:v>
                </c:pt>
                <c:pt idx="368">
                  <c:v>0.94406999999999996</c:v>
                </c:pt>
                <c:pt idx="369">
                  <c:v>0.94503000000000004</c:v>
                </c:pt>
                <c:pt idx="370">
                  <c:v>0.9476</c:v>
                </c:pt>
                <c:pt idx="371">
                  <c:v>0.95111999999999997</c:v>
                </c:pt>
                <c:pt idx="372">
                  <c:v>0.95384999999999998</c:v>
                </c:pt>
                <c:pt idx="373">
                  <c:v>0.95640999999999998</c:v>
                </c:pt>
                <c:pt idx="374">
                  <c:v>0.96042000000000005</c:v>
                </c:pt>
                <c:pt idx="375">
                  <c:v>0.9617</c:v>
                </c:pt>
                <c:pt idx="376">
                  <c:v>0.96345999999999998</c:v>
                </c:pt>
                <c:pt idx="377">
                  <c:v>0.96553999999999995</c:v>
                </c:pt>
                <c:pt idx="378">
                  <c:v>0.96938999999999997</c:v>
                </c:pt>
                <c:pt idx="379">
                  <c:v>0.97452000000000005</c:v>
                </c:pt>
                <c:pt idx="380">
                  <c:v>0.97467999999999999</c:v>
                </c:pt>
                <c:pt idx="381">
                  <c:v>0.9758</c:v>
                </c:pt>
                <c:pt idx="382">
                  <c:v>0.97836999999999996</c:v>
                </c:pt>
                <c:pt idx="383">
                  <c:v>0.98204999999999998</c:v>
                </c:pt>
                <c:pt idx="384">
                  <c:v>0.98445000000000005</c:v>
                </c:pt>
                <c:pt idx="385">
                  <c:v>0.98734</c:v>
                </c:pt>
                <c:pt idx="386">
                  <c:v>0.99087000000000003</c:v>
                </c:pt>
                <c:pt idx="387">
                  <c:v>0.99231000000000003</c:v>
                </c:pt>
                <c:pt idx="388">
                  <c:v>0.99422999999999995</c:v>
                </c:pt>
                <c:pt idx="389">
                  <c:v>0.99631000000000003</c:v>
                </c:pt>
                <c:pt idx="390">
                  <c:v>1.0001599999999999</c:v>
                </c:pt>
                <c:pt idx="391">
                  <c:v>1.00481</c:v>
                </c:pt>
                <c:pt idx="392">
                  <c:v>1.0051300000000001</c:v>
                </c:pt>
                <c:pt idx="393">
                  <c:v>1.00641</c:v>
                </c:pt>
                <c:pt idx="394">
                  <c:v>1.00929</c:v>
                </c:pt>
                <c:pt idx="395">
                  <c:v>1.01298</c:v>
                </c:pt>
                <c:pt idx="396">
                  <c:v>1.0150600000000001</c:v>
                </c:pt>
                <c:pt idx="397">
                  <c:v>1.0179499999999999</c:v>
                </c:pt>
                <c:pt idx="398">
                  <c:v>1.02179</c:v>
                </c:pt>
                <c:pt idx="399">
                  <c:v>1.0232399999999999</c:v>
                </c:pt>
                <c:pt idx="400">
                  <c:v>1.0249999999999999</c:v>
                </c:pt>
                <c:pt idx="401">
                  <c:v>1.0272399999999999</c:v>
                </c:pt>
                <c:pt idx="402">
                  <c:v>1.03125</c:v>
                </c:pt>
                <c:pt idx="403">
                  <c:v>1.03542</c:v>
                </c:pt>
                <c:pt idx="404">
                  <c:v>1.0357400000000001</c:v>
                </c:pt>
                <c:pt idx="405">
                  <c:v>1.0373399999999999</c:v>
                </c:pt>
                <c:pt idx="406">
                  <c:v>1.04006</c:v>
                </c:pt>
                <c:pt idx="407">
                  <c:v>1.04375</c:v>
                </c:pt>
                <c:pt idx="408">
                  <c:v>1.0461499999999999</c:v>
                </c:pt>
                <c:pt idx="409">
                  <c:v>1.0496799999999999</c:v>
                </c:pt>
                <c:pt idx="410">
                  <c:v>1.0520799999999999</c:v>
                </c:pt>
                <c:pt idx="411">
                  <c:v>1.05369</c:v>
                </c:pt>
                <c:pt idx="412">
                  <c:v>1.05545</c:v>
                </c:pt>
                <c:pt idx="413">
                  <c:v>1.05785</c:v>
                </c:pt>
                <c:pt idx="414">
                  <c:v>1.0625</c:v>
                </c:pt>
                <c:pt idx="415">
                  <c:v>1.06603</c:v>
                </c:pt>
                <c:pt idx="416">
                  <c:v>1.0663499999999999</c:v>
                </c:pt>
                <c:pt idx="417">
                  <c:v>1.06795</c:v>
                </c:pt>
                <c:pt idx="418">
                  <c:v>1.07131</c:v>
                </c:pt>
                <c:pt idx="419">
                  <c:v>1.0746800000000001</c:v>
                </c:pt>
                <c:pt idx="420">
                  <c:v>1.0764400000000001</c:v>
                </c:pt>
                <c:pt idx="421">
                  <c:v>1.0799700000000001</c:v>
                </c:pt>
                <c:pt idx="422">
                  <c:v>1.0826899999999999</c:v>
                </c:pt>
                <c:pt idx="423">
                  <c:v>1.08446</c:v>
                </c:pt>
                <c:pt idx="424">
                  <c:v>1.08622</c:v>
                </c:pt>
                <c:pt idx="425">
                  <c:v>1.08894</c:v>
                </c:pt>
                <c:pt idx="426">
                  <c:v>1.0940700000000001</c:v>
                </c:pt>
                <c:pt idx="427">
                  <c:v>1.0963099999999999</c:v>
                </c:pt>
                <c:pt idx="428">
                  <c:v>1.0969599999999999</c:v>
                </c:pt>
                <c:pt idx="429">
                  <c:v>1.0987199999999999</c:v>
                </c:pt>
                <c:pt idx="430">
                  <c:v>1.1022400000000001</c:v>
                </c:pt>
                <c:pt idx="431">
                  <c:v>1.10561</c:v>
                </c:pt>
                <c:pt idx="432">
                  <c:v>1.10737</c:v>
                </c:pt>
                <c:pt idx="433">
                  <c:v>1.1110599999999999</c:v>
                </c:pt>
                <c:pt idx="434">
                  <c:v>1.1134599999999999</c:v>
                </c:pt>
                <c:pt idx="435">
                  <c:v>1.1152200000000001</c:v>
                </c:pt>
                <c:pt idx="436">
                  <c:v>1.1169899999999999</c:v>
                </c:pt>
                <c:pt idx="437">
                  <c:v>1.11955</c:v>
                </c:pt>
                <c:pt idx="438">
                  <c:v>1.1257999999999999</c:v>
                </c:pt>
                <c:pt idx="439">
                  <c:v>1.1270800000000001</c:v>
                </c:pt>
                <c:pt idx="440">
                  <c:v>1.1275599999999999</c:v>
                </c:pt>
                <c:pt idx="441">
                  <c:v>1.1294900000000001</c:v>
                </c:pt>
                <c:pt idx="442">
                  <c:v>1.13317</c:v>
                </c:pt>
                <c:pt idx="443">
                  <c:v>1.13622</c:v>
                </c:pt>
                <c:pt idx="444">
                  <c:v>1.13798</c:v>
                </c:pt>
                <c:pt idx="445">
                  <c:v>1.1418299999999999</c:v>
                </c:pt>
                <c:pt idx="446">
                  <c:v>1.1442300000000001</c:v>
                </c:pt>
                <c:pt idx="447">
                  <c:v>1.1458299999999999</c:v>
                </c:pt>
                <c:pt idx="448">
                  <c:v>1.1476</c:v>
                </c:pt>
                <c:pt idx="449">
                  <c:v>1.1501600000000001</c:v>
                </c:pt>
                <c:pt idx="450">
                  <c:v>1.15673</c:v>
                </c:pt>
                <c:pt idx="451">
                  <c:v>1.15785</c:v>
                </c:pt>
                <c:pt idx="452">
                  <c:v>1.1583300000000001</c:v>
                </c:pt>
                <c:pt idx="453">
                  <c:v>1.1602600000000001</c:v>
                </c:pt>
                <c:pt idx="454">
                  <c:v>1.16378</c:v>
                </c:pt>
                <c:pt idx="455">
                  <c:v>1.1666700000000001</c:v>
                </c:pt>
                <c:pt idx="456">
                  <c:v>1.16875</c:v>
                </c:pt>
                <c:pt idx="457">
                  <c:v>1.17292</c:v>
                </c:pt>
                <c:pt idx="458">
                  <c:v>1.1746799999999999</c:v>
                </c:pt>
                <c:pt idx="459">
                  <c:v>1.1766000000000001</c:v>
                </c:pt>
                <c:pt idx="460">
                  <c:v>1.1783699999999999</c:v>
                </c:pt>
                <c:pt idx="461">
                  <c:v>1.1812499999999999</c:v>
                </c:pt>
                <c:pt idx="462">
                  <c:v>1.18798</c:v>
                </c:pt>
                <c:pt idx="463">
                  <c:v>1.18814</c:v>
                </c:pt>
                <c:pt idx="464">
                  <c:v>1.1889400000000001</c:v>
                </c:pt>
                <c:pt idx="465">
                  <c:v>1.19103</c:v>
                </c:pt>
                <c:pt idx="466">
                  <c:v>1.1947099999999999</c:v>
                </c:pt>
                <c:pt idx="467">
                  <c:v>1.1976</c:v>
                </c:pt>
                <c:pt idx="468">
                  <c:v>1.1996800000000001</c:v>
                </c:pt>
                <c:pt idx="469">
                  <c:v>1.2038500000000001</c:v>
                </c:pt>
                <c:pt idx="470">
                  <c:v>1.20577</c:v>
                </c:pt>
                <c:pt idx="471">
                  <c:v>1.2073700000000001</c:v>
                </c:pt>
                <c:pt idx="472">
                  <c:v>1.20913</c:v>
                </c:pt>
                <c:pt idx="473">
                  <c:v>1.21234</c:v>
                </c:pt>
                <c:pt idx="474">
                  <c:v>1.2184299999999999</c:v>
                </c:pt>
                <c:pt idx="475">
                  <c:v>1.2185900000000001</c:v>
                </c:pt>
                <c:pt idx="476">
                  <c:v>1.2195499999999999</c:v>
                </c:pt>
                <c:pt idx="477">
                  <c:v>1.2219500000000001</c:v>
                </c:pt>
                <c:pt idx="478">
                  <c:v>1.2256400000000001</c:v>
                </c:pt>
                <c:pt idx="479">
                  <c:v>1.2278800000000001</c:v>
                </c:pt>
                <c:pt idx="480">
                  <c:v>1.2302900000000001</c:v>
                </c:pt>
                <c:pt idx="481">
                  <c:v>1.23478</c:v>
                </c:pt>
                <c:pt idx="482">
                  <c:v>1.2362200000000001</c:v>
                </c:pt>
                <c:pt idx="483">
                  <c:v>1.2379800000000001</c:v>
                </c:pt>
                <c:pt idx="484">
                  <c:v>1.2397400000000001</c:v>
                </c:pt>
                <c:pt idx="485">
                  <c:v>1.2427900000000001</c:v>
                </c:pt>
                <c:pt idx="486">
                  <c:v>1.24936</c:v>
                </c:pt>
                <c:pt idx="487">
                  <c:v>1.24936</c:v>
                </c:pt>
                <c:pt idx="488">
                  <c:v>1.2503200000000001</c:v>
                </c:pt>
                <c:pt idx="489">
                  <c:v>1.2527200000000001</c:v>
                </c:pt>
                <c:pt idx="490">
                  <c:v>1.25657</c:v>
                </c:pt>
                <c:pt idx="491">
                  <c:v>1.25881</c:v>
                </c:pt>
                <c:pt idx="492">
                  <c:v>1.2615400000000001</c:v>
                </c:pt>
                <c:pt idx="493">
                  <c:v>1.2657</c:v>
                </c:pt>
                <c:pt idx="494">
                  <c:v>1.2668299999999999</c:v>
                </c:pt>
                <c:pt idx="495">
                  <c:v>1.2685900000000001</c:v>
                </c:pt>
                <c:pt idx="496">
                  <c:v>1.27051</c:v>
                </c:pt>
                <c:pt idx="497">
                  <c:v>1.2740400000000001</c:v>
                </c:pt>
                <c:pt idx="498">
                  <c:v>1.2799700000000001</c:v>
                </c:pt>
                <c:pt idx="499">
                  <c:v>1.2799700000000001</c:v>
                </c:pt>
                <c:pt idx="500">
                  <c:v>1.2809299999999999</c:v>
                </c:pt>
                <c:pt idx="501">
                  <c:v>1.28349</c:v>
                </c:pt>
                <c:pt idx="502">
                  <c:v>1.2875000000000001</c:v>
                </c:pt>
                <c:pt idx="503">
                  <c:v>1.2895799999999999</c:v>
                </c:pt>
                <c:pt idx="504">
                  <c:v>1.29247</c:v>
                </c:pt>
                <c:pt idx="505">
                  <c:v>1.2961499999999999</c:v>
                </c:pt>
                <c:pt idx="506">
                  <c:v>1.2974399999999999</c:v>
                </c:pt>
                <c:pt idx="507">
                  <c:v>1.2993600000000001</c:v>
                </c:pt>
                <c:pt idx="508">
                  <c:v>1.3011200000000001</c:v>
                </c:pt>
                <c:pt idx="509">
                  <c:v>1.30497</c:v>
                </c:pt>
                <c:pt idx="510">
                  <c:v>1.31026</c:v>
                </c:pt>
                <c:pt idx="511">
                  <c:v>1.3104199999999999</c:v>
                </c:pt>
                <c:pt idx="512">
                  <c:v>1.3117000000000001</c:v>
                </c:pt>
                <c:pt idx="513">
                  <c:v>1.3145800000000001</c:v>
                </c:pt>
                <c:pt idx="514">
                  <c:v>1.31843</c:v>
                </c:pt>
                <c:pt idx="515">
                  <c:v>1.32019</c:v>
                </c:pt>
                <c:pt idx="516">
                  <c:v>1.32308</c:v>
                </c:pt>
                <c:pt idx="517">
                  <c:v>1.3267599999999999</c:v>
                </c:pt>
                <c:pt idx="518">
                  <c:v>1.3282099999999999</c:v>
                </c:pt>
                <c:pt idx="519">
                  <c:v>1.3299700000000001</c:v>
                </c:pt>
                <c:pt idx="520">
                  <c:v>1.33189</c:v>
                </c:pt>
                <c:pt idx="521">
                  <c:v>1.3359000000000001</c:v>
                </c:pt>
                <c:pt idx="522">
                  <c:v>1.34087</c:v>
                </c:pt>
                <c:pt idx="523">
                  <c:v>1.3410299999999999</c:v>
                </c:pt>
                <c:pt idx="524">
                  <c:v>1.3424700000000001</c:v>
                </c:pt>
                <c:pt idx="525">
                  <c:v>1.3456699999999999</c:v>
                </c:pt>
                <c:pt idx="526">
                  <c:v>1.3492</c:v>
                </c:pt>
                <c:pt idx="527">
                  <c:v>1.3508</c:v>
                </c:pt>
                <c:pt idx="528">
                  <c:v>1.3540099999999999</c:v>
                </c:pt>
                <c:pt idx="529">
                  <c:v>1.3575299999999999</c:v>
                </c:pt>
                <c:pt idx="530">
                  <c:v>1.35897</c:v>
                </c:pt>
                <c:pt idx="531">
                  <c:v>1.3607400000000001</c:v>
                </c:pt>
                <c:pt idx="532">
                  <c:v>1.3628199999999999</c:v>
                </c:pt>
                <c:pt idx="533">
                  <c:v>1.3671500000000001</c:v>
                </c:pt>
                <c:pt idx="534">
                  <c:v>1.3716299999999999</c:v>
                </c:pt>
                <c:pt idx="535">
                  <c:v>1.3717900000000001</c:v>
                </c:pt>
                <c:pt idx="536">
                  <c:v>1.3730800000000001</c:v>
                </c:pt>
                <c:pt idx="537">
                  <c:v>1.3757999999999999</c:v>
                </c:pt>
                <c:pt idx="538">
                  <c:v>1.3794900000000001</c:v>
                </c:pt>
                <c:pt idx="539">
                  <c:v>1.3818900000000001</c:v>
                </c:pt>
                <c:pt idx="540">
                  <c:v>1.3854200000000001</c:v>
                </c:pt>
                <c:pt idx="541">
                  <c:v>1.38798</c:v>
                </c:pt>
                <c:pt idx="542">
                  <c:v>1.38958</c:v>
                </c:pt>
                <c:pt idx="543">
                  <c:v>1.3913500000000001</c:v>
                </c:pt>
                <c:pt idx="544">
                  <c:v>1.39375</c:v>
                </c:pt>
                <c:pt idx="545">
                  <c:v>1.3988799999999999</c:v>
                </c:pt>
                <c:pt idx="546">
                  <c:v>1.4017599999999999</c:v>
                </c:pt>
                <c:pt idx="547">
                  <c:v>1.40208</c:v>
                </c:pt>
                <c:pt idx="548">
                  <c:v>1.4036900000000001</c:v>
                </c:pt>
                <c:pt idx="549">
                  <c:v>1.40689</c:v>
                </c:pt>
                <c:pt idx="550">
                  <c:v>1.4105799999999999</c:v>
                </c:pt>
                <c:pt idx="551">
                  <c:v>1.4125000000000001</c:v>
                </c:pt>
                <c:pt idx="552">
                  <c:v>1.4161900000000001</c:v>
                </c:pt>
                <c:pt idx="553">
                  <c:v>1.4189099999999999</c:v>
                </c:pt>
                <c:pt idx="554">
                  <c:v>1.42035</c:v>
                </c:pt>
                <c:pt idx="555">
                  <c:v>1.4221200000000001</c:v>
                </c:pt>
                <c:pt idx="556">
                  <c:v>1.4246799999999999</c:v>
                </c:pt>
                <c:pt idx="557">
                  <c:v>1.43045</c:v>
                </c:pt>
                <c:pt idx="558">
                  <c:v>1.4323699999999999</c:v>
                </c:pt>
                <c:pt idx="559">
                  <c:v>1.43285</c:v>
                </c:pt>
                <c:pt idx="560">
                  <c:v>1.43445</c:v>
                </c:pt>
                <c:pt idx="561">
                  <c:v>1.4378200000000001</c:v>
                </c:pt>
                <c:pt idx="562">
                  <c:v>1.4415100000000001</c:v>
                </c:pt>
                <c:pt idx="563">
                  <c:v>1.4432700000000001</c:v>
                </c:pt>
                <c:pt idx="564">
                  <c:v>1.4472799999999999</c:v>
                </c:pt>
                <c:pt idx="565">
                  <c:v>1.4495199999999999</c:v>
                </c:pt>
                <c:pt idx="566">
                  <c:v>1.45112</c:v>
                </c:pt>
                <c:pt idx="567">
                  <c:v>1.45272</c:v>
                </c:pt>
                <c:pt idx="568">
                  <c:v>1.45529</c:v>
                </c:pt>
                <c:pt idx="569">
                  <c:v>1.4618599999999999</c:v>
                </c:pt>
                <c:pt idx="570">
                  <c:v>1.4629799999999999</c:v>
                </c:pt>
                <c:pt idx="571">
                  <c:v>1.46346</c:v>
                </c:pt>
                <c:pt idx="572">
                  <c:v>1.46522</c:v>
                </c:pt>
                <c:pt idx="573">
                  <c:v>1.4685900000000001</c:v>
                </c:pt>
                <c:pt idx="574">
                  <c:v>1.4721200000000001</c:v>
                </c:pt>
                <c:pt idx="575">
                  <c:v>1.47404</c:v>
                </c:pt>
                <c:pt idx="576">
                  <c:v>1.4782</c:v>
                </c:pt>
                <c:pt idx="577">
                  <c:v>1.4801299999999999</c:v>
                </c:pt>
                <c:pt idx="578">
                  <c:v>1.48173</c:v>
                </c:pt>
                <c:pt idx="579">
                  <c:v>1.48349</c:v>
                </c:pt>
                <c:pt idx="580">
                  <c:v>1.4860599999999999</c:v>
                </c:pt>
                <c:pt idx="581">
                  <c:v>1.4927900000000001</c:v>
                </c:pt>
                <c:pt idx="582">
                  <c:v>1.49343</c:v>
                </c:pt>
                <c:pt idx="583">
                  <c:v>1.49407</c:v>
                </c:pt>
                <c:pt idx="584">
                  <c:v>1.4959899999999999</c:v>
                </c:pt>
                <c:pt idx="585">
                  <c:v>1.49936</c:v>
                </c:pt>
                <c:pt idx="586">
                  <c:v>1.50288</c:v>
                </c:pt>
                <c:pt idx="587">
                  <c:v>1.50529</c:v>
                </c:pt>
                <c:pt idx="588">
                  <c:v>1.5091300000000001</c:v>
                </c:pt>
                <c:pt idx="589">
                  <c:v>1.51058</c:v>
                </c:pt>
                <c:pt idx="590">
                  <c:v>1.51234</c:v>
                </c:pt>
                <c:pt idx="591">
                  <c:v>1.5141</c:v>
                </c:pt>
                <c:pt idx="592">
                  <c:v>1.5169900000000001</c:v>
                </c:pt>
                <c:pt idx="593">
                  <c:v>1.5238799999999999</c:v>
                </c:pt>
                <c:pt idx="594">
                  <c:v>1.5240400000000001</c:v>
                </c:pt>
                <c:pt idx="595">
                  <c:v>1.52484</c:v>
                </c:pt>
                <c:pt idx="596">
                  <c:v>1.52708</c:v>
                </c:pt>
                <c:pt idx="597">
                  <c:v>1.5309299999999999</c:v>
                </c:pt>
                <c:pt idx="598">
                  <c:v>1.5333300000000001</c:v>
                </c:pt>
                <c:pt idx="599">
                  <c:v>1.53542</c:v>
                </c:pt>
                <c:pt idx="600">
                  <c:v>1.5397400000000001</c:v>
                </c:pt>
                <c:pt idx="601">
                  <c:v>1.5415099999999999</c:v>
                </c:pt>
                <c:pt idx="602">
                  <c:v>1.54311</c:v>
                </c:pt>
                <c:pt idx="603">
                  <c:v>1.54487</c:v>
                </c:pt>
                <c:pt idx="604">
                  <c:v>1.5482400000000001</c:v>
                </c:pt>
                <c:pt idx="605">
                  <c:v>1.55433</c:v>
                </c:pt>
                <c:pt idx="606">
                  <c:v>1.55433</c:v>
                </c:pt>
                <c:pt idx="607">
                  <c:v>1.55545</c:v>
                </c:pt>
                <c:pt idx="608">
                  <c:v>1.55769</c:v>
                </c:pt>
                <c:pt idx="609">
                  <c:v>1.56138</c:v>
                </c:pt>
                <c:pt idx="610">
                  <c:v>1.5639400000000001</c:v>
                </c:pt>
                <c:pt idx="611">
                  <c:v>1.5663499999999999</c:v>
                </c:pt>
                <c:pt idx="612">
                  <c:v>1.57067</c:v>
                </c:pt>
                <c:pt idx="613">
                  <c:v>1.57195</c:v>
                </c:pt>
                <c:pt idx="614">
                  <c:v>1.5738799999999999</c:v>
                </c:pt>
                <c:pt idx="615">
                  <c:v>1.5758000000000001</c:v>
                </c:pt>
                <c:pt idx="616">
                  <c:v>1.57917</c:v>
                </c:pt>
                <c:pt idx="617">
                  <c:v>1.5851</c:v>
                </c:pt>
                <c:pt idx="618">
                  <c:v>1.5851</c:v>
                </c:pt>
                <c:pt idx="619">
                  <c:v>1.58622</c:v>
                </c:pt>
                <c:pt idx="620">
                  <c:v>1.5886199999999999</c:v>
                </c:pt>
                <c:pt idx="621">
                  <c:v>1.59215</c:v>
                </c:pt>
                <c:pt idx="622">
                  <c:v>1.59487</c:v>
                </c:pt>
                <c:pt idx="623">
                  <c:v>1.59744</c:v>
                </c:pt>
                <c:pt idx="624">
                  <c:v>1.60128</c:v>
                </c:pt>
                <c:pt idx="625">
                  <c:v>1.60256</c:v>
                </c:pt>
                <c:pt idx="626">
                  <c:v>1.60449</c:v>
                </c:pt>
                <c:pt idx="627">
                  <c:v>1.6065700000000001</c:v>
                </c:pt>
                <c:pt idx="628">
                  <c:v>1.61042</c:v>
                </c:pt>
                <c:pt idx="629">
                  <c:v>1.61554</c:v>
                </c:pt>
                <c:pt idx="630">
                  <c:v>1.6156999999999999</c:v>
                </c:pt>
                <c:pt idx="631">
                  <c:v>1.61683</c:v>
                </c:pt>
                <c:pt idx="632">
                  <c:v>1.6193900000000001</c:v>
                </c:pt>
                <c:pt idx="633">
                  <c:v>1.6230800000000001</c:v>
                </c:pt>
                <c:pt idx="634">
                  <c:v>1.62548</c:v>
                </c:pt>
                <c:pt idx="635">
                  <c:v>1.6282000000000001</c:v>
                </c:pt>
                <c:pt idx="636">
                  <c:v>1.6318900000000001</c:v>
                </c:pt>
                <c:pt idx="637">
                  <c:v>1.6333299999999999</c:v>
                </c:pt>
                <c:pt idx="638">
                  <c:v>1.6352599999999999</c:v>
                </c:pt>
                <c:pt idx="639">
                  <c:v>1.63734</c:v>
                </c:pt>
                <c:pt idx="640">
                  <c:v>1.6411899999999999</c:v>
                </c:pt>
                <c:pt idx="641">
                  <c:v>1.6459900000000001</c:v>
                </c:pt>
                <c:pt idx="642">
                  <c:v>1.64615</c:v>
                </c:pt>
                <c:pt idx="643">
                  <c:v>1.6476</c:v>
                </c:pt>
                <c:pt idx="644">
                  <c:v>1.65032</c:v>
                </c:pt>
                <c:pt idx="645">
                  <c:v>1.65401</c:v>
                </c:pt>
                <c:pt idx="646">
                  <c:v>1.6560900000000001</c:v>
                </c:pt>
                <c:pt idx="647">
                  <c:v>1.6589700000000001</c:v>
                </c:pt>
                <c:pt idx="648">
                  <c:v>1.66282</c:v>
                </c:pt>
                <c:pt idx="649">
                  <c:v>1.6642600000000001</c:v>
                </c:pt>
                <c:pt idx="650">
                  <c:v>1.6660299999999999</c:v>
                </c:pt>
                <c:pt idx="651">
                  <c:v>1.6682699999999999</c:v>
                </c:pt>
                <c:pt idx="652">
                  <c:v>1.67228</c:v>
                </c:pt>
                <c:pt idx="653">
                  <c:v>1.6766000000000001</c:v>
                </c:pt>
                <c:pt idx="654">
                  <c:v>1.67676</c:v>
                </c:pt>
                <c:pt idx="655">
                  <c:v>1.6783699999999999</c:v>
                </c:pt>
                <c:pt idx="656">
                  <c:v>1.68109</c:v>
                </c:pt>
                <c:pt idx="657">
                  <c:v>1.68462</c:v>
                </c:pt>
                <c:pt idx="658">
                  <c:v>1.6871799999999999</c:v>
                </c:pt>
                <c:pt idx="659">
                  <c:v>1.6907000000000001</c:v>
                </c:pt>
                <c:pt idx="660">
                  <c:v>1.6931099999999999</c:v>
                </c:pt>
                <c:pt idx="661">
                  <c:v>1.6947099999999999</c:v>
                </c:pt>
                <c:pt idx="662">
                  <c:v>1.6964699999999999</c:v>
                </c:pt>
                <c:pt idx="663">
                  <c:v>1.69872</c:v>
                </c:pt>
                <c:pt idx="664">
                  <c:v>1.70353</c:v>
                </c:pt>
                <c:pt idx="665">
                  <c:v>1.70705</c:v>
                </c:pt>
                <c:pt idx="666">
                  <c:v>1.7073700000000001</c:v>
                </c:pt>
                <c:pt idx="667">
                  <c:v>1.7089700000000001</c:v>
                </c:pt>
                <c:pt idx="668">
                  <c:v>1.71218</c:v>
                </c:pt>
                <c:pt idx="669">
                  <c:v>1.7157</c:v>
                </c:pt>
                <c:pt idx="670">
                  <c:v>1.7174700000000001</c:v>
                </c:pt>
                <c:pt idx="671">
                  <c:v>1.72099</c:v>
                </c:pt>
                <c:pt idx="672">
                  <c:v>1.7238800000000001</c:v>
                </c:pt>
                <c:pt idx="673">
                  <c:v>1.7254799999999999</c:v>
                </c:pt>
                <c:pt idx="674">
                  <c:v>1.7272400000000001</c:v>
                </c:pt>
                <c:pt idx="675">
                  <c:v>1.7298100000000001</c:v>
                </c:pt>
                <c:pt idx="676">
                  <c:v>1.7351000000000001</c:v>
                </c:pt>
                <c:pt idx="677">
                  <c:v>1.7373400000000001</c:v>
                </c:pt>
                <c:pt idx="678">
                  <c:v>1.7379800000000001</c:v>
                </c:pt>
                <c:pt idx="679">
                  <c:v>1.7397400000000001</c:v>
                </c:pt>
                <c:pt idx="680">
                  <c:v>1.7432700000000001</c:v>
                </c:pt>
                <c:pt idx="681">
                  <c:v>1.7466299999999999</c:v>
                </c:pt>
                <c:pt idx="682">
                  <c:v>1.7484</c:v>
                </c:pt>
                <c:pt idx="683">
                  <c:v>1.7520800000000001</c:v>
                </c:pt>
                <c:pt idx="684">
                  <c:v>1.7544900000000001</c:v>
                </c:pt>
                <c:pt idx="685">
                  <c:v>1.7562500000000001</c:v>
                </c:pt>
                <c:pt idx="686">
                  <c:v>1.7580100000000001</c:v>
                </c:pt>
                <c:pt idx="687">
                  <c:v>1.76058</c:v>
                </c:pt>
                <c:pt idx="688">
                  <c:v>1.7669900000000001</c:v>
                </c:pt>
                <c:pt idx="689">
                  <c:v>1.7681100000000001</c:v>
                </c:pt>
                <c:pt idx="690">
                  <c:v>1.76875</c:v>
                </c:pt>
                <c:pt idx="691">
                  <c:v>1.77067</c:v>
                </c:pt>
                <c:pt idx="692">
                  <c:v>1.7743599999999999</c:v>
                </c:pt>
                <c:pt idx="693">
                  <c:v>1.7774000000000001</c:v>
                </c:pt>
                <c:pt idx="694">
                  <c:v>1.77901</c:v>
                </c:pt>
                <c:pt idx="695">
                  <c:v>1.78301</c:v>
                </c:pt>
                <c:pt idx="696">
                  <c:v>1.7852600000000001</c:v>
                </c:pt>
                <c:pt idx="697">
                  <c:v>1.7868599999999999</c:v>
                </c:pt>
                <c:pt idx="698">
                  <c:v>1.7886200000000001</c:v>
                </c:pt>
                <c:pt idx="699">
                  <c:v>1.7911900000000001</c:v>
                </c:pt>
                <c:pt idx="700">
                  <c:v>1.79792</c:v>
                </c:pt>
                <c:pt idx="701">
                  <c:v>1.79888</c:v>
                </c:pt>
                <c:pt idx="702">
                  <c:v>1.7993600000000001</c:v>
                </c:pt>
                <c:pt idx="703">
                  <c:v>1.80128</c:v>
                </c:pt>
                <c:pt idx="704">
                  <c:v>1.80481</c:v>
                </c:pt>
                <c:pt idx="705">
                  <c:v>1.80769</c:v>
                </c:pt>
                <c:pt idx="706">
                  <c:v>1.8097799999999999</c:v>
                </c:pt>
                <c:pt idx="707">
                  <c:v>1.8137799999999999</c:v>
                </c:pt>
                <c:pt idx="708">
                  <c:v>1.8155399999999999</c:v>
                </c:pt>
                <c:pt idx="709">
                  <c:v>1.8174699999999999</c:v>
                </c:pt>
                <c:pt idx="710">
                  <c:v>1.8193900000000001</c:v>
                </c:pt>
                <c:pt idx="711">
                  <c:v>1.8222799999999999</c:v>
                </c:pt>
                <c:pt idx="712">
                  <c:v>1.8288500000000001</c:v>
                </c:pt>
                <c:pt idx="713">
                  <c:v>1.82917</c:v>
                </c:pt>
                <c:pt idx="714">
                  <c:v>1.8299700000000001</c:v>
                </c:pt>
                <c:pt idx="715">
                  <c:v>1.83205</c:v>
                </c:pt>
                <c:pt idx="716">
                  <c:v>1.83558</c:v>
                </c:pt>
                <c:pt idx="717">
                  <c:v>1.83846</c:v>
                </c:pt>
                <c:pt idx="718">
                  <c:v>1.8405400000000001</c:v>
                </c:pt>
                <c:pt idx="719">
                  <c:v>1.84487</c:v>
                </c:pt>
                <c:pt idx="720">
                  <c:v>1.8467899999999999</c:v>
                </c:pt>
                <c:pt idx="721">
                  <c:v>1.8484</c:v>
                </c:pt>
                <c:pt idx="722">
                  <c:v>1.85016</c:v>
                </c:pt>
                <c:pt idx="723">
                  <c:v>1.8532</c:v>
                </c:pt>
                <c:pt idx="724">
                  <c:v>1.85945</c:v>
                </c:pt>
                <c:pt idx="725">
                  <c:v>1.8596200000000001</c:v>
                </c:pt>
                <c:pt idx="726">
                  <c:v>1.8605799999999999</c:v>
                </c:pt>
                <c:pt idx="727">
                  <c:v>1.8629800000000001</c:v>
                </c:pt>
                <c:pt idx="728">
                  <c:v>1.8666700000000001</c:v>
                </c:pt>
                <c:pt idx="729">
                  <c:v>1.86907</c:v>
                </c:pt>
                <c:pt idx="730">
                  <c:v>1.87131</c:v>
                </c:pt>
                <c:pt idx="731">
                  <c:v>1.8757999999999999</c:v>
                </c:pt>
                <c:pt idx="732">
                  <c:v>1.87724</c:v>
                </c:pt>
                <c:pt idx="733">
                  <c:v>1.8790100000000001</c:v>
                </c:pt>
                <c:pt idx="734">
                  <c:v>1.8807700000000001</c:v>
                </c:pt>
                <c:pt idx="735">
                  <c:v>1.88381</c:v>
                </c:pt>
                <c:pt idx="736">
                  <c:v>1.8903799999999999</c:v>
                </c:pt>
                <c:pt idx="737">
                  <c:v>1.8903799999999999</c:v>
                </c:pt>
                <c:pt idx="738">
                  <c:v>1.8913500000000001</c:v>
                </c:pt>
                <c:pt idx="739">
                  <c:v>1.89375</c:v>
                </c:pt>
                <c:pt idx="740">
                  <c:v>1.8976</c:v>
                </c:pt>
                <c:pt idx="741">
                  <c:v>1.89984</c:v>
                </c:pt>
                <c:pt idx="742">
                  <c:v>1.90256</c:v>
                </c:pt>
                <c:pt idx="743">
                  <c:v>1.90673</c:v>
                </c:pt>
                <c:pt idx="744">
                  <c:v>1.90785</c:v>
                </c:pt>
                <c:pt idx="745">
                  <c:v>1.90961</c:v>
                </c:pt>
                <c:pt idx="746">
                  <c:v>1.91154</c:v>
                </c:pt>
                <c:pt idx="747">
                  <c:v>1.9149</c:v>
                </c:pt>
                <c:pt idx="748">
                  <c:v>1.92099</c:v>
                </c:pt>
                <c:pt idx="749">
                  <c:v>1.92099</c:v>
                </c:pt>
                <c:pt idx="750">
                  <c:v>1.92195</c:v>
                </c:pt>
                <c:pt idx="751">
                  <c:v>1.92452</c:v>
                </c:pt>
                <c:pt idx="752">
                  <c:v>1.9285300000000001</c:v>
                </c:pt>
                <c:pt idx="753">
                  <c:v>1.9306099999999999</c:v>
                </c:pt>
                <c:pt idx="754">
                  <c:v>1.93333</c:v>
                </c:pt>
                <c:pt idx="755">
                  <c:v>1.9371799999999999</c:v>
                </c:pt>
                <c:pt idx="756">
                  <c:v>1.9382999999999999</c:v>
                </c:pt>
              </c:numCache>
            </c:numRef>
          </c:xVal>
          <c:yVal>
            <c:numRef>
              <c:f>Sheet1!$BW$7:$BW$783</c:f>
              <c:numCache>
                <c:formatCode>General</c:formatCode>
                <c:ptCount val="777"/>
                <c:pt idx="0">
                  <c:v>-8.7799999999999996E-3</c:v>
                </c:pt>
                <c:pt idx="1">
                  <c:v>-4.8399999999999997E-3</c:v>
                </c:pt>
                <c:pt idx="2">
                  <c:v>-3.0400000000000002E-3</c:v>
                </c:pt>
                <c:pt idx="3">
                  <c:v>1.8630000000000001E-2</c:v>
                </c:pt>
                <c:pt idx="4">
                  <c:v>6.9169999999999995E-2</c:v>
                </c:pt>
                <c:pt idx="5">
                  <c:v>0.10172</c:v>
                </c:pt>
                <c:pt idx="6">
                  <c:v>0.12218</c:v>
                </c:pt>
                <c:pt idx="7">
                  <c:v>0.13439000000000001</c:v>
                </c:pt>
                <c:pt idx="8">
                  <c:v>0.15121999999999999</c:v>
                </c:pt>
                <c:pt idx="9">
                  <c:v>0.17777999999999999</c:v>
                </c:pt>
                <c:pt idx="10">
                  <c:v>0.23783000000000001</c:v>
                </c:pt>
                <c:pt idx="11">
                  <c:v>0.23794999999999999</c:v>
                </c:pt>
                <c:pt idx="12">
                  <c:v>0.23926</c:v>
                </c:pt>
                <c:pt idx="13">
                  <c:v>0.25627</c:v>
                </c:pt>
                <c:pt idx="14">
                  <c:v>0.28920000000000001</c:v>
                </c:pt>
                <c:pt idx="15">
                  <c:v>0.31019999999999998</c:v>
                </c:pt>
                <c:pt idx="16">
                  <c:v>0.32817000000000002</c:v>
                </c:pt>
                <c:pt idx="17">
                  <c:v>0.36770000000000003</c:v>
                </c:pt>
                <c:pt idx="18">
                  <c:v>0.37891000000000002</c:v>
                </c:pt>
                <c:pt idx="19">
                  <c:v>0.39124999999999999</c:v>
                </c:pt>
                <c:pt idx="20">
                  <c:v>0.40778999999999999</c:v>
                </c:pt>
                <c:pt idx="21">
                  <c:v>0.43120999999999998</c:v>
                </c:pt>
                <c:pt idx="22">
                  <c:v>0.48631000000000002</c:v>
                </c:pt>
                <c:pt idx="23">
                  <c:v>0.48238999999999999</c:v>
                </c:pt>
                <c:pt idx="24">
                  <c:v>0.49454999999999999</c:v>
                </c:pt>
                <c:pt idx="25">
                  <c:v>0.51556999999999997</c:v>
                </c:pt>
                <c:pt idx="26">
                  <c:v>0.54610000000000003</c:v>
                </c:pt>
                <c:pt idx="27">
                  <c:v>0.56198000000000004</c:v>
                </c:pt>
                <c:pt idx="28">
                  <c:v>0.57982999999999996</c:v>
                </c:pt>
                <c:pt idx="29">
                  <c:v>0.62139999999999995</c:v>
                </c:pt>
                <c:pt idx="30">
                  <c:v>0.63131000000000004</c:v>
                </c:pt>
                <c:pt idx="31">
                  <c:v>0.64703999999999995</c:v>
                </c:pt>
                <c:pt idx="32">
                  <c:v>0.65812999999999999</c:v>
                </c:pt>
                <c:pt idx="33">
                  <c:v>0.68740999999999997</c:v>
                </c:pt>
                <c:pt idx="34">
                  <c:v>0.74185999999999996</c:v>
                </c:pt>
                <c:pt idx="35">
                  <c:v>0.73899000000000004</c:v>
                </c:pt>
                <c:pt idx="36">
                  <c:v>0.73912</c:v>
                </c:pt>
                <c:pt idx="37">
                  <c:v>0.76032</c:v>
                </c:pt>
                <c:pt idx="38">
                  <c:v>0.79293000000000002</c:v>
                </c:pt>
                <c:pt idx="39">
                  <c:v>0.81603000000000003</c:v>
                </c:pt>
                <c:pt idx="40">
                  <c:v>0.83735999999999999</c:v>
                </c:pt>
                <c:pt idx="41">
                  <c:v>0.86899000000000004</c:v>
                </c:pt>
                <c:pt idx="42">
                  <c:v>0.87690999999999997</c:v>
                </c:pt>
                <c:pt idx="43">
                  <c:v>0.89322999999999997</c:v>
                </c:pt>
                <c:pt idx="44">
                  <c:v>0.90947</c:v>
                </c:pt>
                <c:pt idx="45">
                  <c:v>0.94230000000000003</c:v>
                </c:pt>
                <c:pt idx="46">
                  <c:v>0.98624999999999996</c:v>
                </c:pt>
                <c:pt idx="47">
                  <c:v>0.98628000000000005</c:v>
                </c:pt>
                <c:pt idx="48">
                  <c:v>0.99304999999999999</c:v>
                </c:pt>
                <c:pt idx="49">
                  <c:v>1.01644</c:v>
                </c:pt>
                <c:pt idx="50">
                  <c:v>1.05175</c:v>
                </c:pt>
                <c:pt idx="51">
                  <c:v>1.06369</c:v>
                </c:pt>
                <c:pt idx="52">
                  <c:v>1.0888599999999999</c:v>
                </c:pt>
                <c:pt idx="53">
                  <c:v>1.1205700000000001</c:v>
                </c:pt>
                <c:pt idx="54">
                  <c:v>1.13165</c:v>
                </c:pt>
                <c:pt idx="55">
                  <c:v>1.1398600000000001</c:v>
                </c:pt>
                <c:pt idx="56">
                  <c:v>1.1592</c:v>
                </c:pt>
                <c:pt idx="57">
                  <c:v>1.1973100000000001</c:v>
                </c:pt>
                <c:pt idx="58">
                  <c:v>1.2369699999999999</c:v>
                </c:pt>
                <c:pt idx="59">
                  <c:v>1.23692</c:v>
                </c:pt>
                <c:pt idx="60">
                  <c:v>1.244</c:v>
                </c:pt>
                <c:pt idx="61">
                  <c:v>1.2658199999999999</c:v>
                </c:pt>
                <c:pt idx="62">
                  <c:v>1.29721</c:v>
                </c:pt>
                <c:pt idx="63">
                  <c:v>1.3144499999999999</c:v>
                </c:pt>
                <c:pt idx="64">
                  <c:v>1.3393200000000001</c:v>
                </c:pt>
                <c:pt idx="65">
                  <c:v>1.3640000000000001</c:v>
                </c:pt>
                <c:pt idx="66">
                  <c:v>1.3747499999999999</c:v>
                </c:pt>
                <c:pt idx="67">
                  <c:v>1.38801</c:v>
                </c:pt>
                <c:pt idx="68">
                  <c:v>1.4079200000000001</c:v>
                </c:pt>
                <c:pt idx="69">
                  <c:v>1.44814</c:v>
                </c:pt>
                <c:pt idx="70">
                  <c:v>1.4731700000000001</c:v>
                </c:pt>
                <c:pt idx="71">
                  <c:v>1.4743999999999999</c:v>
                </c:pt>
                <c:pt idx="72">
                  <c:v>1.48519</c:v>
                </c:pt>
                <c:pt idx="73">
                  <c:v>1.5117</c:v>
                </c:pt>
                <c:pt idx="74">
                  <c:v>1.5370699999999999</c:v>
                </c:pt>
                <c:pt idx="75">
                  <c:v>1.5574399999999999</c:v>
                </c:pt>
                <c:pt idx="76">
                  <c:v>1.58474</c:v>
                </c:pt>
                <c:pt idx="77">
                  <c:v>1.60612</c:v>
                </c:pt>
                <c:pt idx="78">
                  <c:v>1.6205700000000001</c:v>
                </c:pt>
                <c:pt idx="79">
                  <c:v>1.63348</c:v>
                </c:pt>
                <c:pt idx="80">
                  <c:v>1.64998</c:v>
                </c:pt>
                <c:pt idx="81">
                  <c:v>1.69157</c:v>
                </c:pt>
                <c:pt idx="82">
                  <c:v>1.7171799999999999</c:v>
                </c:pt>
                <c:pt idx="83">
                  <c:v>1.7179</c:v>
                </c:pt>
                <c:pt idx="84">
                  <c:v>1.7321</c:v>
                </c:pt>
                <c:pt idx="85">
                  <c:v>1.7577400000000001</c:v>
                </c:pt>
                <c:pt idx="86">
                  <c:v>1.7862</c:v>
                </c:pt>
                <c:pt idx="87">
                  <c:v>1.8065199999999999</c:v>
                </c:pt>
                <c:pt idx="88">
                  <c:v>1.8343499999999999</c:v>
                </c:pt>
                <c:pt idx="89">
                  <c:v>1.84701</c:v>
                </c:pt>
                <c:pt idx="90">
                  <c:v>1.86568</c:v>
                </c:pt>
                <c:pt idx="91">
                  <c:v>1.8753500000000001</c:v>
                </c:pt>
                <c:pt idx="92">
                  <c:v>1.8940999999999999</c:v>
                </c:pt>
                <c:pt idx="93">
                  <c:v>1.94303</c:v>
                </c:pt>
                <c:pt idx="94">
                  <c:v>1.95777</c:v>
                </c:pt>
                <c:pt idx="95">
                  <c:v>1.9604600000000001</c:v>
                </c:pt>
                <c:pt idx="96">
                  <c:v>1.9719899999999999</c:v>
                </c:pt>
                <c:pt idx="97">
                  <c:v>2.0026899999999999</c:v>
                </c:pt>
                <c:pt idx="98">
                  <c:v>2.0259399999999999</c:v>
                </c:pt>
                <c:pt idx="99">
                  <c:v>2.0396800000000002</c:v>
                </c:pt>
                <c:pt idx="100">
                  <c:v>2.073</c:v>
                </c:pt>
                <c:pt idx="101">
                  <c:v>2.09016</c:v>
                </c:pt>
                <c:pt idx="102">
                  <c:v>2.1018500000000002</c:v>
                </c:pt>
                <c:pt idx="103">
                  <c:v>2.1151800000000001</c:v>
                </c:pt>
                <c:pt idx="104">
                  <c:v>2.1368999999999998</c:v>
                </c:pt>
                <c:pt idx="105">
                  <c:v>2.1892399999999999</c:v>
                </c:pt>
                <c:pt idx="106">
                  <c:v>2.19096</c:v>
                </c:pt>
                <c:pt idx="107">
                  <c:v>2.1965300000000001</c:v>
                </c:pt>
                <c:pt idx="108">
                  <c:v>2.2149000000000001</c:v>
                </c:pt>
                <c:pt idx="109">
                  <c:v>2.2389299999999999</c:v>
                </c:pt>
                <c:pt idx="110">
                  <c:v>2.26457</c:v>
                </c:pt>
                <c:pt idx="111">
                  <c:v>2.27562</c:v>
                </c:pt>
                <c:pt idx="112">
                  <c:v>2.31392</c:v>
                </c:pt>
                <c:pt idx="113">
                  <c:v>2.3296899999999998</c:v>
                </c:pt>
                <c:pt idx="114">
                  <c:v>2.33846</c:v>
                </c:pt>
                <c:pt idx="115">
                  <c:v>2.35528</c:v>
                </c:pt>
                <c:pt idx="116">
                  <c:v>2.3774899999999999</c:v>
                </c:pt>
                <c:pt idx="117">
                  <c:v>2.4284500000000002</c:v>
                </c:pt>
                <c:pt idx="118">
                  <c:v>2.4303900000000001</c:v>
                </c:pt>
                <c:pt idx="119">
                  <c:v>2.4339200000000001</c:v>
                </c:pt>
                <c:pt idx="120">
                  <c:v>2.4511599999999998</c:v>
                </c:pt>
                <c:pt idx="121">
                  <c:v>2.48108</c:v>
                </c:pt>
                <c:pt idx="122">
                  <c:v>2.50135</c:v>
                </c:pt>
                <c:pt idx="123">
                  <c:v>2.51905</c:v>
                </c:pt>
                <c:pt idx="124">
                  <c:v>2.5514700000000001</c:v>
                </c:pt>
                <c:pt idx="125">
                  <c:v>2.5676000000000001</c:v>
                </c:pt>
                <c:pt idx="126">
                  <c:v>2.5764800000000001</c:v>
                </c:pt>
                <c:pt idx="127">
                  <c:v>2.5941700000000001</c:v>
                </c:pt>
                <c:pt idx="128">
                  <c:v>2.6156999999999999</c:v>
                </c:pt>
                <c:pt idx="129">
                  <c:v>2.66845</c:v>
                </c:pt>
                <c:pt idx="130">
                  <c:v>2.6675599999999999</c:v>
                </c:pt>
                <c:pt idx="131">
                  <c:v>2.6715900000000001</c:v>
                </c:pt>
                <c:pt idx="132">
                  <c:v>2.6927099999999999</c:v>
                </c:pt>
                <c:pt idx="133">
                  <c:v>2.7189000000000001</c:v>
                </c:pt>
                <c:pt idx="134">
                  <c:v>2.7418800000000001</c:v>
                </c:pt>
                <c:pt idx="135">
                  <c:v>2.7580499999999999</c:v>
                </c:pt>
                <c:pt idx="136">
                  <c:v>2.7943699999999998</c:v>
                </c:pt>
                <c:pt idx="137">
                  <c:v>2.80444</c:v>
                </c:pt>
                <c:pt idx="138">
                  <c:v>2.8214000000000001</c:v>
                </c:pt>
                <c:pt idx="139">
                  <c:v>2.8312200000000001</c:v>
                </c:pt>
                <c:pt idx="140">
                  <c:v>2.8529900000000001</c:v>
                </c:pt>
                <c:pt idx="141">
                  <c:v>2.9063400000000001</c:v>
                </c:pt>
                <c:pt idx="142">
                  <c:v>2.9027599999999998</c:v>
                </c:pt>
                <c:pt idx="143">
                  <c:v>2.9096099999999998</c:v>
                </c:pt>
                <c:pt idx="144">
                  <c:v>2.9223499999999998</c:v>
                </c:pt>
                <c:pt idx="145">
                  <c:v>2.9495200000000001</c:v>
                </c:pt>
                <c:pt idx="146">
                  <c:v>2.9710100000000002</c:v>
                </c:pt>
                <c:pt idx="147">
                  <c:v>2.9871799999999999</c:v>
                </c:pt>
                <c:pt idx="148">
                  <c:v>3.0229400000000002</c:v>
                </c:pt>
                <c:pt idx="149">
                  <c:v>3.0360800000000001</c:v>
                </c:pt>
                <c:pt idx="150">
                  <c:v>3.0470299999999999</c:v>
                </c:pt>
                <c:pt idx="151">
                  <c:v>3.0623200000000002</c:v>
                </c:pt>
                <c:pt idx="152">
                  <c:v>3.0861999999999998</c:v>
                </c:pt>
                <c:pt idx="153">
                  <c:v>3.1341700000000001</c:v>
                </c:pt>
                <c:pt idx="154">
                  <c:v>3.1289400000000001</c:v>
                </c:pt>
                <c:pt idx="155">
                  <c:v>3.13734</c:v>
                </c:pt>
                <c:pt idx="156">
                  <c:v>3.1578499999999998</c:v>
                </c:pt>
                <c:pt idx="157">
                  <c:v>3.1831100000000001</c:v>
                </c:pt>
                <c:pt idx="158">
                  <c:v>3.20417</c:v>
                </c:pt>
                <c:pt idx="159">
                  <c:v>3.2333699999999999</c:v>
                </c:pt>
                <c:pt idx="160">
                  <c:v>3.2570299999999999</c:v>
                </c:pt>
                <c:pt idx="161">
                  <c:v>3.2638799999999999</c:v>
                </c:pt>
                <c:pt idx="162">
                  <c:v>3.2758799999999999</c:v>
                </c:pt>
                <c:pt idx="163">
                  <c:v>3.29461</c:v>
                </c:pt>
                <c:pt idx="164">
                  <c:v>3.31751</c:v>
                </c:pt>
                <c:pt idx="165">
                  <c:v>3.3637600000000001</c:v>
                </c:pt>
                <c:pt idx="166">
                  <c:v>3.3639100000000002</c:v>
                </c:pt>
                <c:pt idx="167">
                  <c:v>3.3735499999999998</c:v>
                </c:pt>
                <c:pt idx="168">
                  <c:v>3.39249</c:v>
                </c:pt>
                <c:pt idx="169">
                  <c:v>3.4256500000000001</c:v>
                </c:pt>
                <c:pt idx="170">
                  <c:v>3.4426800000000002</c:v>
                </c:pt>
                <c:pt idx="171">
                  <c:v>3.4616099999999999</c:v>
                </c:pt>
                <c:pt idx="172">
                  <c:v>3.4952999999999999</c:v>
                </c:pt>
                <c:pt idx="173">
                  <c:v>3.50244</c:v>
                </c:pt>
                <c:pt idx="174">
                  <c:v>3.51464</c:v>
                </c:pt>
                <c:pt idx="175">
                  <c:v>3.5266899999999999</c:v>
                </c:pt>
                <c:pt idx="176">
                  <c:v>3.5634700000000001</c:v>
                </c:pt>
                <c:pt idx="177">
                  <c:v>3.5943100000000001</c:v>
                </c:pt>
                <c:pt idx="178">
                  <c:v>3.59111</c:v>
                </c:pt>
                <c:pt idx="179">
                  <c:v>3.6028699999999998</c:v>
                </c:pt>
                <c:pt idx="180">
                  <c:v>3.6281699999999999</c:v>
                </c:pt>
                <c:pt idx="181">
                  <c:v>3.6596799999999998</c:v>
                </c:pt>
                <c:pt idx="182">
                  <c:v>3.67395</c:v>
                </c:pt>
                <c:pt idx="183">
                  <c:v>3.6990400000000001</c:v>
                </c:pt>
                <c:pt idx="184">
                  <c:v>3.7210399999999999</c:v>
                </c:pt>
                <c:pt idx="185">
                  <c:v>3.73108</c:v>
                </c:pt>
                <c:pt idx="186">
                  <c:v>3.7463899999999999</c:v>
                </c:pt>
                <c:pt idx="187">
                  <c:v>3.7567400000000002</c:v>
                </c:pt>
                <c:pt idx="188">
                  <c:v>3.8003100000000001</c:v>
                </c:pt>
                <c:pt idx="189">
                  <c:v>3.8282699999999998</c:v>
                </c:pt>
                <c:pt idx="190">
                  <c:v>3.82511</c:v>
                </c:pt>
                <c:pt idx="191">
                  <c:v>3.8345899999999999</c:v>
                </c:pt>
                <c:pt idx="192">
                  <c:v>3.8574999999999999</c:v>
                </c:pt>
                <c:pt idx="193">
                  <c:v>3.88679</c:v>
                </c:pt>
                <c:pt idx="194">
                  <c:v>3.9028399999999999</c:v>
                </c:pt>
                <c:pt idx="195">
                  <c:v>3.9231500000000001</c:v>
                </c:pt>
                <c:pt idx="196">
                  <c:v>3.9479700000000002</c:v>
                </c:pt>
                <c:pt idx="197">
                  <c:v>3.9585499999999998</c:v>
                </c:pt>
                <c:pt idx="198">
                  <c:v>3.9701499999999998</c:v>
                </c:pt>
                <c:pt idx="199">
                  <c:v>3.98461</c:v>
                </c:pt>
                <c:pt idx="200">
                  <c:v>4.0261699999999996</c:v>
                </c:pt>
                <c:pt idx="201">
                  <c:v>4.0518799999999997</c:v>
                </c:pt>
                <c:pt idx="202">
                  <c:v>4.0506000000000002</c:v>
                </c:pt>
                <c:pt idx="203">
                  <c:v>4.0607199999999999</c:v>
                </c:pt>
                <c:pt idx="204">
                  <c:v>4.0870100000000003</c:v>
                </c:pt>
                <c:pt idx="205">
                  <c:v>4.1128299999999998</c:v>
                </c:pt>
                <c:pt idx="206">
                  <c:v>4.1193600000000004</c:v>
                </c:pt>
                <c:pt idx="207">
                  <c:v>4.1505700000000001</c:v>
                </c:pt>
                <c:pt idx="208">
                  <c:v>4.16953</c:v>
                </c:pt>
                <c:pt idx="209">
                  <c:v>4.1810099999999997</c:v>
                </c:pt>
                <c:pt idx="210">
                  <c:v>4.1973500000000001</c:v>
                </c:pt>
                <c:pt idx="211">
                  <c:v>4.2102000000000004</c:v>
                </c:pt>
                <c:pt idx="212">
                  <c:v>4.2598799999999999</c:v>
                </c:pt>
                <c:pt idx="213">
                  <c:v>4.2729100000000004</c:v>
                </c:pt>
                <c:pt idx="214">
                  <c:v>4.2780899999999997</c:v>
                </c:pt>
                <c:pt idx="215">
                  <c:v>4.28409</c:v>
                </c:pt>
                <c:pt idx="216">
                  <c:v>4.3079099999999997</c:v>
                </c:pt>
                <c:pt idx="217">
                  <c:v>4.3389800000000003</c:v>
                </c:pt>
                <c:pt idx="218">
                  <c:v>4.3511300000000004</c:v>
                </c:pt>
                <c:pt idx="219">
                  <c:v>4.37765</c:v>
                </c:pt>
                <c:pt idx="220">
                  <c:v>4.3975900000000001</c:v>
                </c:pt>
                <c:pt idx="221">
                  <c:v>4.4130900000000004</c:v>
                </c:pt>
                <c:pt idx="222">
                  <c:v>4.4201899999999998</c:v>
                </c:pt>
                <c:pt idx="223">
                  <c:v>4.4439399999999996</c:v>
                </c:pt>
                <c:pt idx="224">
                  <c:v>4.4902199999999999</c:v>
                </c:pt>
                <c:pt idx="225">
                  <c:v>4.49526</c:v>
                </c:pt>
                <c:pt idx="226">
                  <c:v>4.4997400000000001</c:v>
                </c:pt>
                <c:pt idx="227">
                  <c:v>4.5106299999999999</c:v>
                </c:pt>
                <c:pt idx="228">
                  <c:v>4.5457000000000001</c:v>
                </c:pt>
                <c:pt idx="229">
                  <c:v>4.56318</c:v>
                </c:pt>
                <c:pt idx="230">
                  <c:v>4.5751099999999996</c:v>
                </c:pt>
                <c:pt idx="231">
                  <c:v>4.6064499999999997</c:v>
                </c:pt>
                <c:pt idx="232">
                  <c:v>4.6207000000000003</c:v>
                </c:pt>
                <c:pt idx="233">
                  <c:v>4.6332700000000004</c:v>
                </c:pt>
                <c:pt idx="234">
                  <c:v>4.6462599999999998</c:v>
                </c:pt>
                <c:pt idx="235">
                  <c:v>4.6655300000000004</c:v>
                </c:pt>
                <c:pt idx="236">
                  <c:v>4.7133000000000003</c:v>
                </c:pt>
                <c:pt idx="237">
                  <c:v>4.7221399999999996</c:v>
                </c:pt>
                <c:pt idx="238">
                  <c:v>4.7212699999999996</c:v>
                </c:pt>
                <c:pt idx="239">
                  <c:v>4.7340600000000004</c:v>
                </c:pt>
                <c:pt idx="240">
                  <c:v>4.7650899999999998</c:v>
                </c:pt>
                <c:pt idx="241">
                  <c:v>4.7821800000000003</c:v>
                </c:pt>
                <c:pt idx="242">
                  <c:v>4.7988099999999996</c:v>
                </c:pt>
                <c:pt idx="243">
                  <c:v>4.8345799999999999</c:v>
                </c:pt>
                <c:pt idx="244">
                  <c:v>4.8434299999999997</c:v>
                </c:pt>
                <c:pt idx="245">
                  <c:v>4.8576899999999998</c:v>
                </c:pt>
                <c:pt idx="246">
                  <c:v>4.8637699999999997</c:v>
                </c:pt>
                <c:pt idx="247">
                  <c:v>4.8871799999999999</c:v>
                </c:pt>
                <c:pt idx="248">
                  <c:v>4.9488700000000003</c:v>
                </c:pt>
                <c:pt idx="249">
                  <c:v>4.9396399999999998</c:v>
                </c:pt>
                <c:pt idx="250">
                  <c:v>4.9425800000000004</c:v>
                </c:pt>
                <c:pt idx="251">
                  <c:v>4.9567699999999997</c:v>
                </c:pt>
                <c:pt idx="252">
                  <c:v>4.98611</c:v>
                </c:pt>
                <c:pt idx="253">
                  <c:v>5.0077699999999998</c:v>
                </c:pt>
                <c:pt idx="254">
                  <c:v>5.02196</c:v>
                </c:pt>
                <c:pt idx="255">
                  <c:v>5.05694</c:v>
                </c:pt>
                <c:pt idx="256">
                  <c:v>5.0656400000000001</c:v>
                </c:pt>
                <c:pt idx="257">
                  <c:v>5.0761000000000003</c:v>
                </c:pt>
                <c:pt idx="258">
                  <c:v>5.0879700000000003</c:v>
                </c:pt>
                <c:pt idx="259">
                  <c:v>5.1055799999999998</c:v>
                </c:pt>
                <c:pt idx="260">
                  <c:v>5.16221</c:v>
                </c:pt>
                <c:pt idx="261">
                  <c:v>5.1594800000000003</c:v>
                </c:pt>
                <c:pt idx="262">
                  <c:v>5.1612400000000003</c:v>
                </c:pt>
                <c:pt idx="263">
                  <c:v>5.1835699999999996</c:v>
                </c:pt>
                <c:pt idx="264">
                  <c:v>5.2115099999999996</c:v>
                </c:pt>
                <c:pt idx="265">
                  <c:v>5.2238600000000002</c:v>
                </c:pt>
                <c:pt idx="266">
                  <c:v>5.2419200000000004</c:v>
                </c:pt>
                <c:pt idx="267">
                  <c:v>5.2752499999999998</c:v>
                </c:pt>
                <c:pt idx="268">
                  <c:v>5.29108</c:v>
                </c:pt>
                <c:pt idx="269">
                  <c:v>5.29603</c:v>
                </c:pt>
                <c:pt idx="270">
                  <c:v>5.3037799999999997</c:v>
                </c:pt>
                <c:pt idx="271">
                  <c:v>5.3330200000000003</c:v>
                </c:pt>
                <c:pt idx="272">
                  <c:v>5.3784299999999998</c:v>
                </c:pt>
                <c:pt idx="273">
                  <c:v>5.3760899999999996</c:v>
                </c:pt>
                <c:pt idx="274">
                  <c:v>5.3837299999999999</c:v>
                </c:pt>
                <c:pt idx="275">
                  <c:v>5.39588</c:v>
                </c:pt>
                <c:pt idx="276">
                  <c:v>5.4307299999999996</c:v>
                </c:pt>
                <c:pt idx="277">
                  <c:v>5.4419500000000003</c:v>
                </c:pt>
                <c:pt idx="278">
                  <c:v>5.4596099999999996</c:v>
                </c:pt>
                <c:pt idx="279">
                  <c:v>5.4949500000000002</c:v>
                </c:pt>
                <c:pt idx="280">
                  <c:v>5.5023600000000004</c:v>
                </c:pt>
                <c:pt idx="281">
                  <c:v>5.5124899999999997</c:v>
                </c:pt>
                <c:pt idx="282">
                  <c:v>5.5313800000000004</c:v>
                </c:pt>
                <c:pt idx="283">
                  <c:v>5.5540700000000003</c:v>
                </c:pt>
                <c:pt idx="284">
                  <c:v>5.5995499999999998</c:v>
                </c:pt>
                <c:pt idx="285">
                  <c:v>5.5954699999999997</c:v>
                </c:pt>
                <c:pt idx="286">
                  <c:v>5.5992499999999996</c:v>
                </c:pt>
                <c:pt idx="287">
                  <c:v>5.6181900000000002</c:v>
                </c:pt>
                <c:pt idx="288">
                  <c:v>5.6420000000000003</c:v>
                </c:pt>
                <c:pt idx="289">
                  <c:v>5.6627299999999998</c:v>
                </c:pt>
                <c:pt idx="290">
                  <c:v>5.6821400000000004</c:v>
                </c:pt>
                <c:pt idx="291">
                  <c:v>5.7127100000000004</c:v>
                </c:pt>
                <c:pt idx="292">
                  <c:v>5.7196600000000002</c:v>
                </c:pt>
                <c:pt idx="293">
                  <c:v>5.7283400000000002</c:v>
                </c:pt>
                <c:pt idx="294">
                  <c:v>5.7424900000000001</c:v>
                </c:pt>
                <c:pt idx="295">
                  <c:v>5.7755999999999998</c:v>
                </c:pt>
                <c:pt idx="296">
                  <c:v>5.81257</c:v>
                </c:pt>
                <c:pt idx="297">
                  <c:v>5.80633</c:v>
                </c:pt>
                <c:pt idx="298">
                  <c:v>5.81419</c:v>
                </c:pt>
                <c:pt idx="299">
                  <c:v>5.8343600000000002</c:v>
                </c:pt>
                <c:pt idx="300">
                  <c:v>5.8601299999999998</c:v>
                </c:pt>
                <c:pt idx="301">
                  <c:v>5.8752700000000004</c:v>
                </c:pt>
                <c:pt idx="302">
                  <c:v>5.89879</c:v>
                </c:pt>
                <c:pt idx="303">
                  <c:v>5.9246999999999996</c:v>
                </c:pt>
                <c:pt idx="304">
                  <c:v>5.9298799999999998</c:v>
                </c:pt>
                <c:pt idx="305">
                  <c:v>5.9436499999999999</c:v>
                </c:pt>
                <c:pt idx="306">
                  <c:v>5.95892</c:v>
                </c:pt>
                <c:pt idx="307">
                  <c:v>5.9908000000000001</c:v>
                </c:pt>
                <c:pt idx="308">
                  <c:v>6.0235099999999999</c:v>
                </c:pt>
                <c:pt idx="309">
                  <c:v>6.0236499999999999</c:v>
                </c:pt>
                <c:pt idx="310">
                  <c:v>6.0300399999999996</c:v>
                </c:pt>
                <c:pt idx="311">
                  <c:v>6.0476200000000002</c:v>
                </c:pt>
                <c:pt idx="312">
                  <c:v>6.0815099999999997</c:v>
                </c:pt>
                <c:pt idx="313">
                  <c:v>6.0940899999999996</c:v>
                </c:pt>
                <c:pt idx="314">
                  <c:v>6.1197900000000001</c:v>
                </c:pt>
                <c:pt idx="315">
                  <c:v>6.1401700000000003</c:v>
                </c:pt>
                <c:pt idx="316">
                  <c:v>6.1510499999999997</c:v>
                </c:pt>
                <c:pt idx="317">
                  <c:v>6.1592200000000004</c:v>
                </c:pt>
                <c:pt idx="318">
                  <c:v>6.1703900000000003</c:v>
                </c:pt>
                <c:pt idx="319">
                  <c:v>6.2090399999999999</c:v>
                </c:pt>
                <c:pt idx="320">
                  <c:v>6.2349100000000002</c:v>
                </c:pt>
                <c:pt idx="321">
                  <c:v>6.2366200000000003</c:v>
                </c:pt>
                <c:pt idx="322">
                  <c:v>6.2398499999999997</c:v>
                </c:pt>
                <c:pt idx="323">
                  <c:v>6.2619800000000003</c:v>
                </c:pt>
                <c:pt idx="324">
                  <c:v>6.2919299999999998</c:v>
                </c:pt>
                <c:pt idx="325">
                  <c:v>6.3036599999999998</c:v>
                </c:pt>
                <c:pt idx="326">
                  <c:v>6.3283199999999997</c:v>
                </c:pt>
                <c:pt idx="327">
                  <c:v>6.3506900000000002</c:v>
                </c:pt>
                <c:pt idx="328">
                  <c:v>6.3603300000000003</c:v>
                </c:pt>
                <c:pt idx="329">
                  <c:v>6.3639099999999997</c:v>
                </c:pt>
                <c:pt idx="330">
                  <c:v>6.3850600000000002</c:v>
                </c:pt>
                <c:pt idx="331">
                  <c:v>6.4283599999999996</c:v>
                </c:pt>
                <c:pt idx="332">
                  <c:v>6.4490100000000004</c:v>
                </c:pt>
                <c:pt idx="333">
                  <c:v>6.4452499999999997</c:v>
                </c:pt>
                <c:pt idx="334">
                  <c:v>6.4507300000000001</c:v>
                </c:pt>
                <c:pt idx="335">
                  <c:v>6.46943</c:v>
                </c:pt>
                <c:pt idx="336">
                  <c:v>6.4985999999999997</c:v>
                </c:pt>
                <c:pt idx="337">
                  <c:v>6.5173500000000004</c:v>
                </c:pt>
                <c:pt idx="338">
                  <c:v>6.5447600000000001</c:v>
                </c:pt>
                <c:pt idx="339">
                  <c:v>6.5551300000000001</c:v>
                </c:pt>
                <c:pt idx="340">
                  <c:v>6.5662700000000003</c:v>
                </c:pt>
                <c:pt idx="341">
                  <c:v>6.5751099999999996</c:v>
                </c:pt>
                <c:pt idx="342">
                  <c:v>6.5948799999999999</c:v>
                </c:pt>
                <c:pt idx="343">
                  <c:v>6.6409200000000004</c:v>
                </c:pt>
                <c:pt idx="344">
                  <c:v>6.6518699999999997</c:v>
                </c:pt>
                <c:pt idx="345">
                  <c:v>6.6546099999999999</c:v>
                </c:pt>
                <c:pt idx="346">
                  <c:v>6.6630399999999996</c:v>
                </c:pt>
                <c:pt idx="347">
                  <c:v>6.6887600000000003</c:v>
                </c:pt>
                <c:pt idx="348">
                  <c:v>6.7107200000000002</c:v>
                </c:pt>
                <c:pt idx="349">
                  <c:v>6.7187000000000001</c:v>
                </c:pt>
                <c:pt idx="350">
                  <c:v>6.7446900000000003</c:v>
                </c:pt>
                <c:pt idx="351">
                  <c:v>6.7675400000000003</c:v>
                </c:pt>
                <c:pt idx="352">
                  <c:v>6.7778299999999998</c:v>
                </c:pt>
                <c:pt idx="353">
                  <c:v>6.7838399999999996</c:v>
                </c:pt>
                <c:pt idx="354">
                  <c:v>6.8038499999999997</c:v>
                </c:pt>
                <c:pt idx="355">
                  <c:v>6.8554199999999996</c:v>
                </c:pt>
                <c:pt idx="356">
                  <c:v>6.8580399999999999</c:v>
                </c:pt>
                <c:pt idx="357">
                  <c:v>6.8636799999999996</c:v>
                </c:pt>
                <c:pt idx="358">
                  <c:v>6.8708999999999998</c:v>
                </c:pt>
                <c:pt idx="359">
                  <c:v>6.8985200000000004</c:v>
                </c:pt>
                <c:pt idx="360">
                  <c:v>6.9158600000000003</c:v>
                </c:pt>
                <c:pt idx="361">
                  <c:v>6.9312199999999997</c:v>
                </c:pt>
                <c:pt idx="362">
                  <c:v>6.9623299999999997</c:v>
                </c:pt>
                <c:pt idx="363">
                  <c:v>6.9735199999999997</c:v>
                </c:pt>
                <c:pt idx="364">
                  <c:v>6.9808300000000001</c:v>
                </c:pt>
                <c:pt idx="365">
                  <c:v>6.99465</c:v>
                </c:pt>
                <c:pt idx="366">
                  <c:v>7.0150399999999999</c:v>
                </c:pt>
                <c:pt idx="367">
                  <c:v>7.0658700000000003</c:v>
                </c:pt>
                <c:pt idx="368">
                  <c:v>7.0645899999999999</c:v>
                </c:pt>
                <c:pt idx="369">
                  <c:v>7.07064</c:v>
                </c:pt>
                <c:pt idx="370">
                  <c:v>7.0824999999999996</c:v>
                </c:pt>
                <c:pt idx="371">
                  <c:v>7.0995100000000004</c:v>
                </c:pt>
                <c:pt idx="372">
                  <c:v>7.1268700000000003</c:v>
                </c:pt>
                <c:pt idx="373">
                  <c:v>7.1392100000000003</c:v>
                </c:pt>
                <c:pt idx="374">
                  <c:v>7.1690399999999999</c:v>
                </c:pt>
                <c:pt idx="375">
                  <c:v>7.1806999999999999</c:v>
                </c:pt>
                <c:pt idx="376">
                  <c:v>7.1862700000000004</c:v>
                </c:pt>
                <c:pt idx="377">
                  <c:v>7.1978600000000004</c:v>
                </c:pt>
                <c:pt idx="378">
                  <c:v>7.2211400000000001</c:v>
                </c:pt>
                <c:pt idx="379">
                  <c:v>7.2716500000000002</c:v>
                </c:pt>
                <c:pt idx="380">
                  <c:v>7.2658300000000002</c:v>
                </c:pt>
                <c:pt idx="381">
                  <c:v>7.2707699999999997</c:v>
                </c:pt>
                <c:pt idx="382">
                  <c:v>7.2831900000000003</c:v>
                </c:pt>
                <c:pt idx="383">
                  <c:v>7.3072900000000001</c:v>
                </c:pt>
                <c:pt idx="384">
                  <c:v>7.3279800000000002</c:v>
                </c:pt>
                <c:pt idx="385">
                  <c:v>7.3422700000000001</c:v>
                </c:pt>
                <c:pt idx="386">
                  <c:v>7.3713800000000003</c:v>
                </c:pt>
                <c:pt idx="387">
                  <c:v>7.3822700000000001</c:v>
                </c:pt>
                <c:pt idx="388">
                  <c:v>7.3868999999999998</c:v>
                </c:pt>
                <c:pt idx="389">
                  <c:v>7.4033899999999999</c:v>
                </c:pt>
                <c:pt idx="390">
                  <c:v>7.4277600000000001</c:v>
                </c:pt>
                <c:pt idx="391">
                  <c:v>7.4783299999999997</c:v>
                </c:pt>
                <c:pt idx="392">
                  <c:v>7.4687599999999996</c:v>
                </c:pt>
                <c:pt idx="393">
                  <c:v>7.4738800000000003</c:v>
                </c:pt>
                <c:pt idx="394">
                  <c:v>7.4857800000000001</c:v>
                </c:pt>
                <c:pt idx="395">
                  <c:v>7.5106799999999998</c:v>
                </c:pt>
                <c:pt idx="396">
                  <c:v>7.5310100000000002</c:v>
                </c:pt>
                <c:pt idx="397">
                  <c:v>7.5487799999999998</c:v>
                </c:pt>
                <c:pt idx="398">
                  <c:v>7.5810700000000004</c:v>
                </c:pt>
                <c:pt idx="399">
                  <c:v>7.5900100000000004</c:v>
                </c:pt>
                <c:pt idx="400">
                  <c:v>7.5922000000000001</c:v>
                </c:pt>
                <c:pt idx="401">
                  <c:v>7.6069000000000004</c:v>
                </c:pt>
                <c:pt idx="402">
                  <c:v>7.6261700000000001</c:v>
                </c:pt>
                <c:pt idx="403">
                  <c:v>7.67326</c:v>
                </c:pt>
                <c:pt idx="404">
                  <c:v>7.6684799999999997</c:v>
                </c:pt>
                <c:pt idx="405">
                  <c:v>7.6786099999999999</c:v>
                </c:pt>
                <c:pt idx="406">
                  <c:v>7.6927399999999997</c:v>
                </c:pt>
                <c:pt idx="407">
                  <c:v>7.71549</c:v>
                </c:pt>
                <c:pt idx="408">
                  <c:v>7.7395699999999996</c:v>
                </c:pt>
                <c:pt idx="409">
                  <c:v>7.7580200000000001</c:v>
                </c:pt>
                <c:pt idx="410">
                  <c:v>7.7821600000000002</c:v>
                </c:pt>
                <c:pt idx="411">
                  <c:v>7.78728</c:v>
                </c:pt>
                <c:pt idx="412">
                  <c:v>7.8029599999999997</c:v>
                </c:pt>
                <c:pt idx="413">
                  <c:v>7.80741</c:v>
                </c:pt>
                <c:pt idx="414">
                  <c:v>7.8397399999999999</c:v>
                </c:pt>
                <c:pt idx="415">
                  <c:v>7.8772900000000003</c:v>
                </c:pt>
                <c:pt idx="416">
                  <c:v>7.8727600000000004</c:v>
                </c:pt>
                <c:pt idx="417">
                  <c:v>7.8841599999999996</c:v>
                </c:pt>
                <c:pt idx="418">
                  <c:v>7.8982900000000003</c:v>
                </c:pt>
                <c:pt idx="419">
                  <c:v>7.9241099999999998</c:v>
                </c:pt>
                <c:pt idx="420">
                  <c:v>7.9397599999999997</c:v>
                </c:pt>
                <c:pt idx="421">
                  <c:v>7.9523599999999997</c:v>
                </c:pt>
                <c:pt idx="422">
                  <c:v>7.9841899999999999</c:v>
                </c:pt>
                <c:pt idx="423">
                  <c:v>7.9859400000000003</c:v>
                </c:pt>
                <c:pt idx="424">
                  <c:v>7.9991500000000002</c:v>
                </c:pt>
                <c:pt idx="425">
                  <c:v>8.0108499999999996</c:v>
                </c:pt>
                <c:pt idx="426">
                  <c:v>8.0442</c:v>
                </c:pt>
                <c:pt idx="427">
                  <c:v>8.0762900000000002</c:v>
                </c:pt>
                <c:pt idx="428">
                  <c:v>8.0665399999999998</c:v>
                </c:pt>
                <c:pt idx="429">
                  <c:v>8.0804200000000002</c:v>
                </c:pt>
                <c:pt idx="430">
                  <c:v>8.0977899999999998</c:v>
                </c:pt>
                <c:pt idx="431">
                  <c:v>8.1264400000000006</c:v>
                </c:pt>
                <c:pt idx="432">
                  <c:v>8.1364599999999996</c:v>
                </c:pt>
                <c:pt idx="433">
                  <c:v>8.1596100000000007</c:v>
                </c:pt>
                <c:pt idx="434">
                  <c:v>8.1815200000000008</c:v>
                </c:pt>
                <c:pt idx="435">
                  <c:v>8.1877200000000006</c:v>
                </c:pt>
                <c:pt idx="436">
                  <c:v>8.1982900000000001</c:v>
                </c:pt>
                <c:pt idx="437">
                  <c:v>8.2127999999999997</c:v>
                </c:pt>
                <c:pt idx="438">
                  <c:v>8.2475699999999996</c:v>
                </c:pt>
                <c:pt idx="439">
                  <c:v>8.2703500000000005</c:v>
                </c:pt>
                <c:pt idx="440">
                  <c:v>8.26356</c:v>
                </c:pt>
                <c:pt idx="441">
                  <c:v>8.2750900000000005</c:v>
                </c:pt>
                <c:pt idx="442">
                  <c:v>8.2979000000000003</c:v>
                </c:pt>
                <c:pt idx="443">
                  <c:v>8.3242200000000004</c:v>
                </c:pt>
                <c:pt idx="444">
                  <c:v>8.3370800000000003</c:v>
                </c:pt>
                <c:pt idx="445">
                  <c:v>8.3560400000000001</c:v>
                </c:pt>
                <c:pt idx="446">
                  <c:v>8.3788300000000007</c:v>
                </c:pt>
                <c:pt idx="447">
                  <c:v>8.3880199999999991</c:v>
                </c:pt>
                <c:pt idx="448">
                  <c:v>8.3980200000000007</c:v>
                </c:pt>
                <c:pt idx="449">
                  <c:v>8.4139900000000001</c:v>
                </c:pt>
                <c:pt idx="450">
                  <c:v>8.4464199999999998</c:v>
                </c:pt>
                <c:pt idx="451">
                  <c:v>8.4750700000000005</c:v>
                </c:pt>
                <c:pt idx="452">
                  <c:v>8.4688499999999998</c:v>
                </c:pt>
                <c:pt idx="453">
                  <c:v>8.4760399999999994</c:v>
                </c:pt>
                <c:pt idx="454">
                  <c:v>8.4970800000000004</c:v>
                </c:pt>
                <c:pt idx="455">
                  <c:v>8.5182300000000009</c:v>
                </c:pt>
                <c:pt idx="456">
                  <c:v>8.5327999999999999</c:v>
                </c:pt>
                <c:pt idx="457">
                  <c:v>8.5582799999999999</c:v>
                </c:pt>
                <c:pt idx="458">
                  <c:v>8.5721100000000003</c:v>
                </c:pt>
                <c:pt idx="459">
                  <c:v>8.5834200000000003</c:v>
                </c:pt>
                <c:pt idx="460">
                  <c:v>8.5936699999999995</c:v>
                </c:pt>
                <c:pt idx="461">
                  <c:v>8.6049000000000007</c:v>
                </c:pt>
                <c:pt idx="462">
                  <c:v>8.6548300000000005</c:v>
                </c:pt>
                <c:pt idx="463">
                  <c:v>8.6647800000000004</c:v>
                </c:pt>
                <c:pt idx="464">
                  <c:v>8.6603499999999993</c:v>
                </c:pt>
                <c:pt idx="465">
                  <c:v>8.6698500000000003</c:v>
                </c:pt>
                <c:pt idx="466">
                  <c:v>8.6944599999999994</c:v>
                </c:pt>
                <c:pt idx="467">
                  <c:v>8.7203199999999992</c:v>
                </c:pt>
                <c:pt idx="468">
                  <c:v>8.7283100000000005</c:v>
                </c:pt>
                <c:pt idx="469">
                  <c:v>8.7529599999999999</c:v>
                </c:pt>
                <c:pt idx="470">
                  <c:v>8.7665299999999995</c:v>
                </c:pt>
                <c:pt idx="471">
                  <c:v>8.7766599999999997</c:v>
                </c:pt>
                <c:pt idx="472">
                  <c:v>8.7874199999999991</c:v>
                </c:pt>
                <c:pt idx="473">
                  <c:v>8.8021700000000003</c:v>
                </c:pt>
                <c:pt idx="474">
                  <c:v>8.8494700000000002</c:v>
                </c:pt>
                <c:pt idx="475">
                  <c:v>8.8507599999999993</c:v>
                </c:pt>
                <c:pt idx="476">
                  <c:v>8.8528599999999997</c:v>
                </c:pt>
                <c:pt idx="477">
                  <c:v>8.8633100000000002</c:v>
                </c:pt>
                <c:pt idx="478">
                  <c:v>8.8919700000000006</c:v>
                </c:pt>
                <c:pt idx="479">
                  <c:v>8.9059200000000001</c:v>
                </c:pt>
                <c:pt idx="480">
                  <c:v>8.9200300000000006</c:v>
                </c:pt>
                <c:pt idx="481">
                  <c:v>8.9465199999999996</c:v>
                </c:pt>
                <c:pt idx="482">
                  <c:v>8.9604099999999995</c:v>
                </c:pt>
                <c:pt idx="483">
                  <c:v>8.9692000000000007</c:v>
                </c:pt>
                <c:pt idx="484">
                  <c:v>8.9752299999999998</c:v>
                </c:pt>
                <c:pt idx="485">
                  <c:v>8.9925599999999992</c:v>
                </c:pt>
                <c:pt idx="486">
                  <c:v>9.0473599999999994</c:v>
                </c:pt>
                <c:pt idx="487">
                  <c:v>9.0490700000000004</c:v>
                </c:pt>
                <c:pt idx="488">
                  <c:v>9.0408399999999993</c:v>
                </c:pt>
                <c:pt idx="489">
                  <c:v>9.0583100000000005</c:v>
                </c:pt>
                <c:pt idx="490">
                  <c:v>9.0805699999999998</c:v>
                </c:pt>
                <c:pt idx="491">
                  <c:v>9.1009700000000002</c:v>
                </c:pt>
                <c:pt idx="492">
                  <c:v>9.1146399999999996</c:v>
                </c:pt>
                <c:pt idx="493">
                  <c:v>9.1440699999999993</c:v>
                </c:pt>
                <c:pt idx="494">
                  <c:v>9.1495200000000008</c:v>
                </c:pt>
                <c:pt idx="495">
                  <c:v>9.1607199999999995</c:v>
                </c:pt>
                <c:pt idx="496">
                  <c:v>9.1690299999999993</c:v>
                </c:pt>
                <c:pt idx="497">
                  <c:v>9.1867900000000002</c:v>
                </c:pt>
                <c:pt idx="498">
                  <c:v>9.2379300000000004</c:v>
                </c:pt>
                <c:pt idx="499">
                  <c:v>9.2372599999999991</c:v>
                </c:pt>
                <c:pt idx="500">
                  <c:v>9.2343799999999998</c:v>
                </c:pt>
                <c:pt idx="501">
                  <c:v>9.2493999999999996</c:v>
                </c:pt>
                <c:pt idx="502">
                  <c:v>9.2782199999999992</c:v>
                </c:pt>
                <c:pt idx="503">
                  <c:v>9.2920800000000003</c:v>
                </c:pt>
                <c:pt idx="504">
                  <c:v>9.3033999999999999</c:v>
                </c:pt>
                <c:pt idx="505">
                  <c:v>9.3376000000000001</c:v>
                </c:pt>
                <c:pt idx="506">
                  <c:v>9.3407400000000003</c:v>
                </c:pt>
                <c:pt idx="507">
                  <c:v>9.3507899999999999</c:v>
                </c:pt>
                <c:pt idx="508">
                  <c:v>9.3627900000000004</c:v>
                </c:pt>
                <c:pt idx="509">
                  <c:v>9.3801000000000005</c:v>
                </c:pt>
                <c:pt idx="510">
                  <c:v>9.4325799999999997</c:v>
                </c:pt>
                <c:pt idx="511">
                  <c:v>9.4299700000000009</c:v>
                </c:pt>
                <c:pt idx="512">
                  <c:v>9.4262999999999995</c:v>
                </c:pt>
                <c:pt idx="513">
                  <c:v>9.4375</c:v>
                </c:pt>
                <c:pt idx="514">
                  <c:v>9.4692799999999995</c:v>
                </c:pt>
                <c:pt idx="515">
                  <c:v>9.4831599999999998</c:v>
                </c:pt>
                <c:pt idx="516">
                  <c:v>9.4960000000000004</c:v>
                </c:pt>
                <c:pt idx="517">
                  <c:v>9.5244</c:v>
                </c:pt>
                <c:pt idx="518">
                  <c:v>9.5338200000000004</c:v>
                </c:pt>
                <c:pt idx="519">
                  <c:v>9.5403500000000001</c:v>
                </c:pt>
                <c:pt idx="520">
                  <c:v>9.5481099999999994</c:v>
                </c:pt>
                <c:pt idx="521">
                  <c:v>9.5713000000000008</c:v>
                </c:pt>
                <c:pt idx="522">
                  <c:v>9.6231399999999994</c:v>
                </c:pt>
                <c:pt idx="523">
                  <c:v>9.6157199999999996</c:v>
                </c:pt>
                <c:pt idx="524">
                  <c:v>9.6143999999999998</c:v>
                </c:pt>
                <c:pt idx="525">
                  <c:v>9.6349800000000005</c:v>
                </c:pt>
                <c:pt idx="526">
                  <c:v>9.6607699999999994</c:v>
                </c:pt>
                <c:pt idx="527">
                  <c:v>9.6688200000000002</c:v>
                </c:pt>
                <c:pt idx="528">
                  <c:v>9.6863799999999998</c:v>
                </c:pt>
                <c:pt idx="529">
                  <c:v>9.7164599999999997</c:v>
                </c:pt>
                <c:pt idx="530">
                  <c:v>9.7213200000000004</c:v>
                </c:pt>
                <c:pt idx="531">
                  <c:v>9.7265599999999992</c:v>
                </c:pt>
                <c:pt idx="532">
                  <c:v>9.7380399999999998</c:v>
                </c:pt>
                <c:pt idx="533">
                  <c:v>9.7653599999999994</c:v>
                </c:pt>
                <c:pt idx="534">
                  <c:v>9.8097399999999997</c:v>
                </c:pt>
                <c:pt idx="535">
                  <c:v>9.8026700000000009</c:v>
                </c:pt>
                <c:pt idx="536">
                  <c:v>9.8008500000000005</c:v>
                </c:pt>
                <c:pt idx="537">
                  <c:v>9.8158600000000007</c:v>
                </c:pt>
                <c:pt idx="538">
                  <c:v>9.8455300000000001</c:v>
                </c:pt>
                <c:pt idx="539">
                  <c:v>9.8611400000000007</c:v>
                </c:pt>
                <c:pt idx="540">
                  <c:v>9.8779000000000003</c:v>
                </c:pt>
                <c:pt idx="541">
                  <c:v>9.9022299999999994</c:v>
                </c:pt>
                <c:pt idx="542">
                  <c:v>9.9032</c:v>
                </c:pt>
                <c:pt idx="543">
                  <c:v>9.9197900000000008</c:v>
                </c:pt>
                <c:pt idx="544">
                  <c:v>9.9276800000000005</c:v>
                </c:pt>
                <c:pt idx="545">
                  <c:v>9.9552499999999995</c:v>
                </c:pt>
                <c:pt idx="546">
                  <c:v>9.9914500000000004</c:v>
                </c:pt>
                <c:pt idx="547">
                  <c:v>9.9864200000000007</c:v>
                </c:pt>
                <c:pt idx="548">
                  <c:v>9.9879800000000003</c:v>
                </c:pt>
                <c:pt idx="549">
                  <c:v>10.00595</c:v>
                </c:pt>
                <c:pt idx="550">
                  <c:v>10.037520000000001</c:v>
                </c:pt>
                <c:pt idx="551">
                  <c:v>10.046900000000001</c:v>
                </c:pt>
                <c:pt idx="552">
                  <c:v>10.06588</c:v>
                </c:pt>
                <c:pt idx="553">
                  <c:v>10.09686</c:v>
                </c:pt>
                <c:pt idx="554">
                  <c:v>10.097569999999999</c:v>
                </c:pt>
                <c:pt idx="555">
                  <c:v>10.106999999999999</c:v>
                </c:pt>
                <c:pt idx="556">
                  <c:v>10.11656</c:v>
                </c:pt>
                <c:pt idx="557">
                  <c:v>10.14794</c:v>
                </c:pt>
                <c:pt idx="558">
                  <c:v>10.18113</c:v>
                </c:pt>
                <c:pt idx="559">
                  <c:v>10.175380000000001</c:v>
                </c:pt>
                <c:pt idx="560">
                  <c:v>10.17867</c:v>
                </c:pt>
                <c:pt idx="561">
                  <c:v>10.20018</c:v>
                </c:pt>
                <c:pt idx="562">
                  <c:v>10.223330000000001</c:v>
                </c:pt>
                <c:pt idx="563">
                  <c:v>10.234579999999999</c:v>
                </c:pt>
                <c:pt idx="564">
                  <c:v>10.25651</c:v>
                </c:pt>
                <c:pt idx="565">
                  <c:v>10.282640000000001</c:v>
                </c:pt>
                <c:pt idx="566">
                  <c:v>10.28458</c:v>
                </c:pt>
                <c:pt idx="567">
                  <c:v>10.295030000000001</c:v>
                </c:pt>
                <c:pt idx="568">
                  <c:v>10.303050000000001</c:v>
                </c:pt>
                <c:pt idx="569">
                  <c:v>10.33647</c:v>
                </c:pt>
                <c:pt idx="570">
                  <c:v>10.362130000000001</c:v>
                </c:pt>
                <c:pt idx="571">
                  <c:v>10.35638</c:v>
                </c:pt>
                <c:pt idx="572">
                  <c:v>10.35666</c:v>
                </c:pt>
                <c:pt idx="573">
                  <c:v>10.380179999999999</c:v>
                </c:pt>
                <c:pt idx="574">
                  <c:v>10.40672</c:v>
                </c:pt>
                <c:pt idx="575">
                  <c:v>10.41845</c:v>
                </c:pt>
                <c:pt idx="576">
                  <c:v>10.44364</c:v>
                </c:pt>
                <c:pt idx="577">
                  <c:v>10.4579</c:v>
                </c:pt>
                <c:pt idx="578">
                  <c:v>10.46255</c:v>
                </c:pt>
                <c:pt idx="579">
                  <c:v>10.468249999999999</c:v>
                </c:pt>
                <c:pt idx="580">
                  <c:v>10.48311</c:v>
                </c:pt>
                <c:pt idx="581">
                  <c:v>10.52608</c:v>
                </c:pt>
                <c:pt idx="582">
                  <c:v>10.54429</c:v>
                </c:pt>
                <c:pt idx="583">
                  <c:v>10.537380000000001</c:v>
                </c:pt>
                <c:pt idx="584">
                  <c:v>10.54106</c:v>
                </c:pt>
                <c:pt idx="585">
                  <c:v>10.56465</c:v>
                </c:pt>
                <c:pt idx="586">
                  <c:v>10.5928</c:v>
                </c:pt>
                <c:pt idx="587">
                  <c:v>10.60567</c:v>
                </c:pt>
                <c:pt idx="588">
                  <c:v>10.627039999999999</c:v>
                </c:pt>
                <c:pt idx="589">
                  <c:v>10.640420000000001</c:v>
                </c:pt>
                <c:pt idx="590">
                  <c:v>10.64367</c:v>
                </c:pt>
                <c:pt idx="591">
                  <c:v>10.654859999999999</c:v>
                </c:pt>
                <c:pt idx="592">
                  <c:v>10.67076</c:v>
                </c:pt>
                <c:pt idx="593">
                  <c:v>10.7133</c:v>
                </c:pt>
                <c:pt idx="594">
                  <c:v>10.724869999999999</c:v>
                </c:pt>
                <c:pt idx="595">
                  <c:v>10.71777</c:v>
                </c:pt>
                <c:pt idx="596">
                  <c:v>10.725020000000001</c:v>
                </c:pt>
                <c:pt idx="597">
                  <c:v>10.75189</c:v>
                </c:pt>
                <c:pt idx="598">
                  <c:v>10.771129999999999</c:v>
                </c:pt>
                <c:pt idx="599">
                  <c:v>10.780519999999999</c:v>
                </c:pt>
                <c:pt idx="600">
                  <c:v>10.80226</c:v>
                </c:pt>
                <c:pt idx="601">
                  <c:v>10.822240000000001</c:v>
                </c:pt>
                <c:pt idx="602">
                  <c:v>10.829029999999999</c:v>
                </c:pt>
                <c:pt idx="603">
                  <c:v>10.83588</c:v>
                </c:pt>
                <c:pt idx="604">
                  <c:v>10.850479999999999</c:v>
                </c:pt>
                <c:pt idx="605">
                  <c:v>10.898400000000001</c:v>
                </c:pt>
                <c:pt idx="606">
                  <c:v>10.899190000000001</c:v>
                </c:pt>
                <c:pt idx="607">
                  <c:v>10.89878</c:v>
                </c:pt>
                <c:pt idx="608">
                  <c:v>10.908860000000001</c:v>
                </c:pt>
                <c:pt idx="609">
                  <c:v>10.92746</c:v>
                </c:pt>
                <c:pt idx="610">
                  <c:v>10.949490000000001</c:v>
                </c:pt>
                <c:pt idx="611">
                  <c:v>10.9587</c:v>
                </c:pt>
                <c:pt idx="612">
                  <c:v>10.99029</c:v>
                </c:pt>
                <c:pt idx="613">
                  <c:v>10.99701</c:v>
                </c:pt>
                <c:pt idx="614">
                  <c:v>11.009320000000001</c:v>
                </c:pt>
                <c:pt idx="615">
                  <c:v>11.01585</c:v>
                </c:pt>
                <c:pt idx="616">
                  <c:v>11.03097</c:v>
                </c:pt>
                <c:pt idx="617">
                  <c:v>11.08494</c:v>
                </c:pt>
                <c:pt idx="618">
                  <c:v>11.082179999999999</c:v>
                </c:pt>
                <c:pt idx="619">
                  <c:v>11.0808</c:v>
                </c:pt>
                <c:pt idx="620">
                  <c:v>11.086690000000001</c:v>
                </c:pt>
                <c:pt idx="621">
                  <c:v>11.1083</c:v>
                </c:pt>
                <c:pt idx="622">
                  <c:v>11.131399999999999</c:v>
                </c:pt>
                <c:pt idx="623">
                  <c:v>11.14419</c:v>
                </c:pt>
                <c:pt idx="624">
                  <c:v>11.17296</c:v>
                </c:pt>
                <c:pt idx="625">
                  <c:v>11.18389</c:v>
                </c:pt>
                <c:pt idx="626">
                  <c:v>11.186249999999999</c:v>
                </c:pt>
                <c:pt idx="627">
                  <c:v>11.195690000000001</c:v>
                </c:pt>
                <c:pt idx="628">
                  <c:v>11.21574</c:v>
                </c:pt>
                <c:pt idx="629">
                  <c:v>11.263769999999999</c:v>
                </c:pt>
                <c:pt idx="630">
                  <c:v>11.26047</c:v>
                </c:pt>
                <c:pt idx="631">
                  <c:v>11.255839999999999</c:v>
                </c:pt>
                <c:pt idx="632">
                  <c:v>11.268549999999999</c:v>
                </c:pt>
                <c:pt idx="633">
                  <c:v>11.29332</c:v>
                </c:pt>
                <c:pt idx="634">
                  <c:v>11.30908</c:v>
                </c:pt>
                <c:pt idx="635">
                  <c:v>11.3222</c:v>
                </c:pt>
                <c:pt idx="636">
                  <c:v>11.350849999999999</c:v>
                </c:pt>
                <c:pt idx="637">
                  <c:v>11.357860000000001</c:v>
                </c:pt>
                <c:pt idx="638">
                  <c:v>11.36243</c:v>
                </c:pt>
                <c:pt idx="639">
                  <c:v>11.376300000000001</c:v>
                </c:pt>
                <c:pt idx="640">
                  <c:v>11.39461</c:v>
                </c:pt>
                <c:pt idx="641">
                  <c:v>11.438129999999999</c:v>
                </c:pt>
                <c:pt idx="642">
                  <c:v>11.429029999999999</c:v>
                </c:pt>
                <c:pt idx="643">
                  <c:v>11.43427</c:v>
                </c:pt>
                <c:pt idx="644">
                  <c:v>11.446899999999999</c:v>
                </c:pt>
                <c:pt idx="645">
                  <c:v>11.4672</c:v>
                </c:pt>
                <c:pt idx="646">
                  <c:v>11.48573</c:v>
                </c:pt>
                <c:pt idx="647">
                  <c:v>11.497299999999999</c:v>
                </c:pt>
                <c:pt idx="648">
                  <c:v>11.52872</c:v>
                </c:pt>
                <c:pt idx="649">
                  <c:v>11.533469999999999</c:v>
                </c:pt>
                <c:pt idx="650">
                  <c:v>11.542400000000001</c:v>
                </c:pt>
                <c:pt idx="651">
                  <c:v>11.54921</c:v>
                </c:pt>
                <c:pt idx="652">
                  <c:v>11.57034</c:v>
                </c:pt>
                <c:pt idx="653">
                  <c:v>11.61013</c:v>
                </c:pt>
                <c:pt idx="654">
                  <c:v>11.60768</c:v>
                </c:pt>
                <c:pt idx="655">
                  <c:v>11.608090000000001</c:v>
                </c:pt>
                <c:pt idx="656">
                  <c:v>11.61894</c:v>
                </c:pt>
                <c:pt idx="657">
                  <c:v>11.64296</c:v>
                </c:pt>
                <c:pt idx="658">
                  <c:v>11.665620000000001</c:v>
                </c:pt>
                <c:pt idx="659">
                  <c:v>11.68385</c:v>
                </c:pt>
                <c:pt idx="660">
                  <c:v>11.70355</c:v>
                </c:pt>
                <c:pt idx="661">
                  <c:v>11.70382</c:v>
                </c:pt>
                <c:pt idx="662">
                  <c:v>11.7149</c:v>
                </c:pt>
                <c:pt idx="663">
                  <c:v>11.722329999999999</c:v>
                </c:pt>
                <c:pt idx="664">
                  <c:v>11.749359999999999</c:v>
                </c:pt>
                <c:pt idx="665">
                  <c:v>11.78293</c:v>
                </c:pt>
                <c:pt idx="666">
                  <c:v>11.77866</c:v>
                </c:pt>
                <c:pt idx="667">
                  <c:v>11.778359999999999</c:v>
                </c:pt>
                <c:pt idx="668">
                  <c:v>11.79856</c:v>
                </c:pt>
                <c:pt idx="669">
                  <c:v>11.825089999999999</c:v>
                </c:pt>
                <c:pt idx="670">
                  <c:v>11.833930000000001</c:v>
                </c:pt>
                <c:pt idx="671">
                  <c:v>11.853020000000001</c:v>
                </c:pt>
                <c:pt idx="672">
                  <c:v>11.87204</c:v>
                </c:pt>
                <c:pt idx="673">
                  <c:v>11.87988</c:v>
                </c:pt>
                <c:pt idx="674">
                  <c:v>11.88865</c:v>
                </c:pt>
                <c:pt idx="675">
                  <c:v>11.89907</c:v>
                </c:pt>
                <c:pt idx="676">
                  <c:v>11.926769999999999</c:v>
                </c:pt>
                <c:pt idx="677">
                  <c:v>11.95304</c:v>
                </c:pt>
                <c:pt idx="678">
                  <c:v>11.94753</c:v>
                </c:pt>
                <c:pt idx="679">
                  <c:v>11.956149999999999</c:v>
                </c:pt>
                <c:pt idx="680">
                  <c:v>11.967269999999999</c:v>
                </c:pt>
                <c:pt idx="681">
                  <c:v>11.996880000000001</c:v>
                </c:pt>
                <c:pt idx="682">
                  <c:v>12.00915</c:v>
                </c:pt>
                <c:pt idx="683">
                  <c:v>12.0266</c:v>
                </c:pt>
                <c:pt idx="684">
                  <c:v>12.045</c:v>
                </c:pt>
                <c:pt idx="685">
                  <c:v>12.051500000000001</c:v>
                </c:pt>
                <c:pt idx="686">
                  <c:v>12.05613</c:v>
                </c:pt>
                <c:pt idx="687">
                  <c:v>12.06606</c:v>
                </c:pt>
                <c:pt idx="688">
                  <c:v>12.1036</c:v>
                </c:pt>
                <c:pt idx="689">
                  <c:v>12.124079999999999</c:v>
                </c:pt>
                <c:pt idx="690">
                  <c:v>12.11975</c:v>
                </c:pt>
                <c:pt idx="691">
                  <c:v>12.128439999999999</c:v>
                </c:pt>
                <c:pt idx="692">
                  <c:v>12.147040000000001</c:v>
                </c:pt>
                <c:pt idx="693">
                  <c:v>12.16934</c:v>
                </c:pt>
                <c:pt idx="694">
                  <c:v>12.17639</c:v>
                </c:pt>
                <c:pt idx="695">
                  <c:v>12.19543</c:v>
                </c:pt>
                <c:pt idx="696">
                  <c:v>12.2141</c:v>
                </c:pt>
                <c:pt idx="697">
                  <c:v>12.220129999999999</c:v>
                </c:pt>
                <c:pt idx="698">
                  <c:v>12.22424</c:v>
                </c:pt>
                <c:pt idx="699">
                  <c:v>12.236359999999999</c:v>
                </c:pt>
                <c:pt idx="700">
                  <c:v>12.272080000000001</c:v>
                </c:pt>
                <c:pt idx="701">
                  <c:v>12.30016</c:v>
                </c:pt>
                <c:pt idx="702">
                  <c:v>12.28994</c:v>
                </c:pt>
                <c:pt idx="703">
                  <c:v>12.29538</c:v>
                </c:pt>
                <c:pt idx="704">
                  <c:v>12.311349999999999</c:v>
                </c:pt>
                <c:pt idx="705">
                  <c:v>12.33198</c:v>
                </c:pt>
                <c:pt idx="706">
                  <c:v>12.343819999999999</c:v>
                </c:pt>
                <c:pt idx="707">
                  <c:v>12.366009999999999</c:v>
                </c:pt>
                <c:pt idx="708">
                  <c:v>12.375640000000001</c:v>
                </c:pt>
                <c:pt idx="709">
                  <c:v>12.38632</c:v>
                </c:pt>
                <c:pt idx="710">
                  <c:v>12.393689999999999</c:v>
                </c:pt>
                <c:pt idx="711">
                  <c:v>12.40978</c:v>
                </c:pt>
                <c:pt idx="712">
                  <c:v>12.445489999999999</c:v>
                </c:pt>
                <c:pt idx="713">
                  <c:v>12.455310000000001</c:v>
                </c:pt>
                <c:pt idx="714">
                  <c:v>12.45078</c:v>
                </c:pt>
                <c:pt idx="715">
                  <c:v>12.456379999999999</c:v>
                </c:pt>
                <c:pt idx="716">
                  <c:v>12.477259999999999</c:v>
                </c:pt>
                <c:pt idx="717">
                  <c:v>12.493740000000001</c:v>
                </c:pt>
                <c:pt idx="718">
                  <c:v>12.50417</c:v>
                </c:pt>
                <c:pt idx="719">
                  <c:v>12.52478</c:v>
                </c:pt>
                <c:pt idx="720">
                  <c:v>12.53909</c:v>
                </c:pt>
                <c:pt idx="721">
                  <c:v>12.54654</c:v>
                </c:pt>
                <c:pt idx="722">
                  <c:v>12.553290000000001</c:v>
                </c:pt>
                <c:pt idx="723">
                  <c:v>12.5679</c:v>
                </c:pt>
                <c:pt idx="724">
                  <c:v>12.609920000000001</c:v>
                </c:pt>
                <c:pt idx="725">
                  <c:v>12.609209999999999</c:v>
                </c:pt>
                <c:pt idx="726">
                  <c:v>12.604480000000001</c:v>
                </c:pt>
                <c:pt idx="727">
                  <c:v>12.618230000000001</c:v>
                </c:pt>
                <c:pt idx="728">
                  <c:v>12.638719999999999</c:v>
                </c:pt>
                <c:pt idx="729">
                  <c:v>12.65067</c:v>
                </c:pt>
                <c:pt idx="730">
                  <c:v>12.65926</c:v>
                </c:pt>
                <c:pt idx="731">
                  <c:v>12.682130000000001</c:v>
                </c:pt>
                <c:pt idx="732">
                  <c:v>12.69229</c:v>
                </c:pt>
                <c:pt idx="733">
                  <c:v>12.69814</c:v>
                </c:pt>
                <c:pt idx="734">
                  <c:v>12.701879999999999</c:v>
                </c:pt>
                <c:pt idx="735">
                  <c:v>12.719480000000001</c:v>
                </c:pt>
                <c:pt idx="736">
                  <c:v>12.760529999999999</c:v>
                </c:pt>
                <c:pt idx="737">
                  <c:v>12.75989</c:v>
                </c:pt>
                <c:pt idx="738">
                  <c:v>12.75306</c:v>
                </c:pt>
                <c:pt idx="739">
                  <c:v>12.758929999999999</c:v>
                </c:pt>
                <c:pt idx="740">
                  <c:v>12.78187</c:v>
                </c:pt>
                <c:pt idx="741">
                  <c:v>12.794689999999999</c:v>
                </c:pt>
                <c:pt idx="742">
                  <c:v>12.801270000000001</c:v>
                </c:pt>
                <c:pt idx="743">
                  <c:v>12.82464</c:v>
                </c:pt>
                <c:pt idx="744">
                  <c:v>12.825699999999999</c:v>
                </c:pt>
                <c:pt idx="745">
                  <c:v>12.825229999999999</c:v>
                </c:pt>
                <c:pt idx="746">
                  <c:v>12.83066</c:v>
                </c:pt>
                <c:pt idx="747">
                  <c:v>12.840949999999999</c:v>
                </c:pt>
                <c:pt idx="748">
                  <c:v>12.8797</c:v>
                </c:pt>
                <c:pt idx="749">
                  <c:v>12.86796</c:v>
                </c:pt>
                <c:pt idx="750">
                  <c:v>12.85704</c:v>
                </c:pt>
                <c:pt idx="751">
                  <c:v>12.8588</c:v>
                </c:pt>
                <c:pt idx="752">
                  <c:v>12.865550000000001</c:v>
                </c:pt>
                <c:pt idx="753">
                  <c:v>12.850070000000001</c:v>
                </c:pt>
                <c:pt idx="754">
                  <c:v>12.819319999999999</c:v>
                </c:pt>
                <c:pt idx="755">
                  <c:v>12.735799999999999</c:v>
                </c:pt>
                <c:pt idx="756">
                  <c:v>7.20357</c:v>
                </c:pt>
              </c:numCache>
            </c:numRef>
          </c:yVal>
          <c:smooth val="0"/>
          <c:extLst>
            <c:ext xmlns:c16="http://schemas.microsoft.com/office/drawing/2014/chart" uri="{C3380CC4-5D6E-409C-BE32-E72D297353CC}">
              <c16:uniqueId val="{00000011-3F5B-4D74-A061-32C7936AD8A7}"/>
            </c:ext>
          </c:extLst>
        </c:ser>
        <c:ser>
          <c:idx val="19"/>
          <c:order val="18"/>
          <c:spPr>
            <a:ln w="19050" cap="rnd">
              <a:solidFill>
                <a:schemeClr val="accent1"/>
              </a:solidFill>
              <a:round/>
            </a:ln>
            <a:effectLst/>
          </c:spPr>
          <c:marker>
            <c:symbol val="none"/>
          </c:marker>
          <c:xVal>
            <c:numRef>
              <c:f>Sheet1!$BY$7:$BY$723</c:f>
              <c:numCache>
                <c:formatCode>General</c:formatCode>
                <c:ptCount val="717"/>
              </c:numCache>
            </c:numRef>
          </c:xVal>
          <c:yVal>
            <c:numRef>
              <c:f>Sheet1!$BZ$7:$BZ$723</c:f>
              <c:numCache>
                <c:formatCode>General</c:formatCode>
                <c:ptCount val="717"/>
              </c:numCache>
            </c:numRef>
          </c:yVal>
          <c:smooth val="0"/>
          <c:extLst>
            <c:ext xmlns:c16="http://schemas.microsoft.com/office/drawing/2014/chart" uri="{C3380CC4-5D6E-409C-BE32-E72D297353CC}">
              <c16:uniqueId val="{00000012-3F5B-4D74-A061-32C7936AD8A7}"/>
            </c:ext>
          </c:extLst>
        </c:ser>
        <c:ser>
          <c:idx val="20"/>
          <c:order val="19"/>
          <c:spPr>
            <a:ln w="19050" cap="rnd">
              <a:solidFill>
                <a:schemeClr val="accent1"/>
              </a:solidFill>
              <a:round/>
            </a:ln>
            <a:effectLst/>
          </c:spPr>
          <c:marker>
            <c:symbol val="none"/>
          </c:marker>
          <c:xVal>
            <c:numRef>
              <c:f>Sheet1!$BV$7:$BV$763</c:f>
              <c:numCache>
                <c:formatCode>General</c:formatCode>
                <c:ptCount val="757"/>
                <c:pt idx="0">
                  <c:v>0</c:v>
                </c:pt>
                <c:pt idx="1">
                  <c:v>0</c:v>
                </c:pt>
                <c:pt idx="2">
                  <c:v>3.2000000000000003E-4</c:v>
                </c:pt>
                <c:pt idx="3">
                  <c:v>4.6499999999999996E-3</c:v>
                </c:pt>
                <c:pt idx="4">
                  <c:v>9.6200000000000001E-3</c:v>
                </c:pt>
                <c:pt idx="5">
                  <c:v>1.3939999999999999E-2</c:v>
                </c:pt>
                <c:pt idx="6">
                  <c:v>1.554E-2</c:v>
                </c:pt>
                <c:pt idx="7">
                  <c:v>1.7149999999999999E-2</c:v>
                </c:pt>
                <c:pt idx="8">
                  <c:v>1.907E-2</c:v>
                </c:pt>
                <c:pt idx="9">
                  <c:v>2.2919999999999999E-2</c:v>
                </c:pt>
                <c:pt idx="10">
                  <c:v>2.8369999999999999E-2</c:v>
                </c:pt>
                <c:pt idx="11">
                  <c:v>2.8369999999999999E-2</c:v>
                </c:pt>
                <c:pt idx="12">
                  <c:v>2.9489999999999999E-2</c:v>
                </c:pt>
                <c:pt idx="13">
                  <c:v>3.2370000000000003E-2</c:v>
                </c:pt>
                <c:pt idx="14">
                  <c:v>3.6220000000000002E-2</c:v>
                </c:pt>
                <c:pt idx="15">
                  <c:v>3.814E-2</c:v>
                </c:pt>
                <c:pt idx="16">
                  <c:v>4.0869999999999997E-2</c:v>
                </c:pt>
                <c:pt idx="17">
                  <c:v>4.471E-2</c:v>
                </c:pt>
                <c:pt idx="18">
                  <c:v>4.6149999999999997E-2</c:v>
                </c:pt>
                <c:pt idx="19">
                  <c:v>4.7919999999999997E-2</c:v>
                </c:pt>
                <c:pt idx="20">
                  <c:v>4.9840000000000002E-2</c:v>
                </c:pt>
                <c:pt idx="21">
                  <c:v>5.3850000000000002E-2</c:v>
                </c:pt>
                <c:pt idx="22">
                  <c:v>5.8810000000000001E-2</c:v>
                </c:pt>
                <c:pt idx="23">
                  <c:v>5.8970000000000002E-2</c:v>
                </c:pt>
                <c:pt idx="24">
                  <c:v>6.0420000000000001E-2</c:v>
                </c:pt>
                <c:pt idx="25">
                  <c:v>6.3619999999999996E-2</c:v>
                </c:pt>
                <c:pt idx="26">
                  <c:v>6.7150000000000001E-2</c:v>
                </c:pt>
                <c:pt idx="27">
                  <c:v>6.8750000000000006E-2</c:v>
                </c:pt>
                <c:pt idx="28">
                  <c:v>7.2120000000000004E-2</c:v>
                </c:pt>
                <c:pt idx="29">
                  <c:v>7.5480000000000005E-2</c:v>
                </c:pt>
                <c:pt idx="30">
                  <c:v>7.6759999999999995E-2</c:v>
                </c:pt>
                <c:pt idx="31">
                  <c:v>7.8530000000000003E-2</c:v>
                </c:pt>
                <c:pt idx="32">
                  <c:v>8.0769999999999995E-2</c:v>
                </c:pt>
                <c:pt idx="33">
                  <c:v>8.5419999999999996E-2</c:v>
                </c:pt>
                <c:pt idx="34">
                  <c:v>8.9580000000000007E-2</c:v>
                </c:pt>
                <c:pt idx="35">
                  <c:v>8.974E-2</c:v>
                </c:pt>
                <c:pt idx="36">
                  <c:v>9.0870000000000006E-2</c:v>
                </c:pt>
                <c:pt idx="37">
                  <c:v>9.3590000000000007E-2</c:v>
                </c:pt>
                <c:pt idx="38">
                  <c:v>9.7439999999999999E-2</c:v>
                </c:pt>
                <c:pt idx="39">
                  <c:v>9.9839999999999998E-2</c:v>
                </c:pt>
                <c:pt idx="40">
                  <c:v>0.10321</c:v>
                </c:pt>
                <c:pt idx="41">
                  <c:v>0.10593</c:v>
                </c:pt>
                <c:pt idx="42">
                  <c:v>0.10736999999999999</c:v>
                </c:pt>
                <c:pt idx="43">
                  <c:v>0.10929</c:v>
                </c:pt>
                <c:pt idx="44">
                  <c:v>0.11169999999999999</c:v>
                </c:pt>
                <c:pt idx="45">
                  <c:v>0.11715</c:v>
                </c:pt>
                <c:pt idx="46">
                  <c:v>0.11971</c:v>
                </c:pt>
                <c:pt idx="47">
                  <c:v>0.12003</c:v>
                </c:pt>
                <c:pt idx="48">
                  <c:v>0.12146999999999999</c:v>
                </c:pt>
                <c:pt idx="49">
                  <c:v>0.12484000000000001</c:v>
                </c:pt>
                <c:pt idx="50">
                  <c:v>0.12869</c:v>
                </c:pt>
                <c:pt idx="51">
                  <c:v>0.13045000000000001</c:v>
                </c:pt>
                <c:pt idx="52">
                  <c:v>0.13413</c:v>
                </c:pt>
                <c:pt idx="53">
                  <c:v>0.13669999999999999</c:v>
                </c:pt>
                <c:pt idx="54">
                  <c:v>0.13830000000000001</c:v>
                </c:pt>
                <c:pt idx="55">
                  <c:v>0.14005999999999999</c:v>
                </c:pt>
                <c:pt idx="56">
                  <c:v>0.14263000000000001</c:v>
                </c:pt>
                <c:pt idx="57">
                  <c:v>0.14856</c:v>
                </c:pt>
                <c:pt idx="58">
                  <c:v>0.15032000000000001</c:v>
                </c:pt>
                <c:pt idx="59">
                  <c:v>0.15079999999999999</c:v>
                </c:pt>
                <c:pt idx="60">
                  <c:v>0.15240000000000001</c:v>
                </c:pt>
                <c:pt idx="61">
                  <c:v>0.15576999999999999</c:v>
                </c:pt>
                <c:pt idx="62">
                  <c:v>0.15945999999999999</c:v>
                </c:pt>
                <c:pt idx="63">
                  <c:v>0.16122</c:v>
                </c:pt>
                <c:pt idx="64">
                  <c:v>0.16522000000000001</c:v>
                </c:pt>
                <c:pt idx="65">
                  <c:v>0.16747000000000001</c:v>
                </c:pt>
                <c:pt idx="66">
                  <c:v>0.16907</c:v>
                </c:pt>
                <c:pt idx="67">
                  <c:v>0.17066999999999999</c:v>
                </c:pt>
                <c:pt idx="68">
                  <c:v>0.17324000000000001</c:v>
                </c:pt>
                <c:pt idx="69">
                  <c:v>0.17996999999999999</c:v>
                </c:pt>
                <c:pt idx="70">
                  <c:v>0.18093000000000001</c:v>
                </c:pt>
                <c:pt idx="71">
                  <c:v>0.18140999999999999</c:v>
                </c:pt>
                <c:pt idx="72">
                  <c:v>0.18317</c:v>
                </c:pt>
                <c:pt idx="73">
                  <c:v>0.1867</c:v>
                </c:pt>
                <c:pt idx="74">
                  <c:v>0.19006000000000001</c:v>
                </c:pt>
                <c:pt idx="75">
                  <c:v>0.19198999999999999</c:v>
                </c:pt>
                <c:pt idx="76">
                  <c:v>0.19614999999999999</c:v>
                </c:pt>
                <c:pt idx="77">
                  <c:v>0.19792000000000001</c:v>
                </c:pt>
                <c:pt idx="78">
                  <c:v>0.19968</c:v>
                </c:pt>
                <c:pt idx="79">
                  <c:v>0.20127999999999999</c:v>
                </c:pt>
                <c:pt idx="80">
                  <c:v>0.20401</c:v>
                </c:pt>
                <c:pt idx="81">
                  <c:v>0.21074000000000001</c:v>
                </c:pt>
                <c:pt idx="82">
                  <c:v>0.21138000000000001</c:v>
                </c:pt>
                <c:pt idx="83">
                  <c:v>0.21201999999999999</c:v>
                </c:pt>
                <c:pt idx="84">
                  <c:v>0.21378</c:v>
                </c:pt>
                <c:pt idx="85">
                  <c:v>0.21747</c:v>
                </c:pt>
                <c:pt idx="86">
                  <c:v>0.22083</c:v>
                </c:pt>
                <c:pt idx="87">
                  <c:v>0.22323999999999999</c:v>
                </c:pt>
                <c:pt idx="88">
                  <c:v>0.22708</c:v>
                </c:pt>
                <c:pt idx="89">
                  <c:v>0.22853000000000001</c:v>
                </c:pt>
                <c:pt idx="90">
                  <c:v>0.23028999999999999</c:v>
                </c:pt>
                <c:pt idx="91">
                  <c:v>0.23205000000000001</c:v>
                </c:pt>
                <c:pt idx="92">
                  <c:v>0.23494000000000001</c:v>
                </c:pt>
                <c:pt idx="93">
                  <c:v>0.24167</c:v>
                </c:pt>
                <c:pt idx="94">
                  <c:v>0.24199000000000001</c:v>
                </c:pt>
                <c:pt idx="95">
                  <c:v>0.24263000000000001</c:v>
                </c:pt>
                <c:pt idx="96">
                  <c:v>0.24503</c:v>
                </c:pt>
                <c:pt idx="97">
                  <c:v>0.24887999999999999</c:v>
                </c:pt>
                <c:pt idx="98">
                  <c:v>0.25128</c:v>
                </c:pt>
                <c:pt idx="99">
                  <c:v>0.25336999999999998</c:v>
                </c:pt>
                <c:pt idx="100">
                  <c:v>0.25752999999999998</c:v>
                </c:pt>
                <c:pt idx="101">
                  <c:v>0.25929000000000002</c:v>
                </c:pt>
                <c:pt idx="102">
                  <c:v>0.26106000000000001</c:v>
                </c:pt>
                <c:pt idx="103">
                  <c:v>0.26297999999999999</c:v>
                </c:pt>
                <c:pt idx="104">
                  <c:v>0.26618999999999998</c:v>
                </c:pt>
                <c:pt idx="105">
                  <c:v>0.27244000000000002</c:v>
                </c:pt>
                <c:pt idx="106">
                  <c:v>0.27244000000000002</c:v>
                </c:pt>
                <c:pt idx="107">
                  <c:v>0.27339999999999998</c:v>
                </c:pt>
                <c:pt idx="108">
                  <c:v>0.27564</c:v>
                </c:pt>
                <c:pt idx="109">
                  <c:v>0.27949000000000002</c:v>
                </c:pt>
                <c:pt idx="110">
                  <c:v>0.28188999999999997</c:v>
                </c:pt>
                <c:pt idx="111">
                  <c:v>0.28428999999999999</c:v>
                </c:pt>
                <c:pt idx="112">
                  <c:v>0.28845999999999999</c:v>
                </c:pt>
                <c:pt idx="113">
                  <c:v>0.28989999999999999</c:v>
                </c:pt>
                <c:pt idx="114">
                  <c:v>0.29182999999999998</c:v>
                </c:pt>
                <c:pt idx="115">
                  <c:v>0.29375000000000001</c:v>
                </c:pt>
                <c:pt idx="116">
                  <c:v>0.29712</c:v>
                </c:pt>
                <c:pt idx="117">
                  <c:v>0.30303999999999998</c:v>
                </c:pt>
                <c:pt idx="118">
                  <c:v>0.30303999999999998</c:v>
                </c:pt>
                <c:pt idx="119">
                  <c:v>0.30401</c:v>
                </c:pt>
                <c:pt idx="120">
                  <c:v>0.30657000000000001</c:v>
                </c:pt>
                <c:pt idx="121">
                  <c:v>0.31025999999999998</c:v>
                </c:pt>
                <c:pt idx="122">
                  <c:v>0.31281999999999999</c:v>
                </c:pt>
                <c:pt idx="123">
                  <c:v>0.31537999999999999</c:v>
                </c:pt>
                <c:pt idx="124">
                  <c:v>0.31939000000000001</c:v>
                </c:pt>
                <c:pt idx="125">
                  <c:v>0.32067000000000001</c:v>
                </c:pt>
                <c:pt idx="126">
                  <c:v>0.32244</c:v>
                </c:pt>
                <c:pt idx="127">
                  <c:v>0.32451999999999998</c:v>
                </c:pt>
                <c:pt idx="128">
                  <c:v>0.32837</c:v>
                </c:pt>
                <c:pt idx="129">
                  <c:v>0.33349000000000001</c:v>
                </c:pt>
                <c:pt idx="130">
                  <c:v>0.33349000000000001</c:v>
                </c:pt>
                <c:pt idx="131">
                  <c:v>0.33478000000000002</c:v>
                </c:pt>
                <c:pt idx="132">
                  <c:v>0.33717999999999998</c:v>
                </c:pt>
                <c:pt idx="133">
                  <c:v>0.34103</c:v>
                </c:pt>
                <c:pt idx="134">
                  <c:v>0.34343000000000001</c:v>
                </c:pt>
                <c:pt idx="135">
                  <c:v>0.34615000000000001</c:v>
                </c:pt>
                <c:pt idx="136">
                  <c:v>0.34983999999999998</c:v>
                </c:pt>
                <c:pt idx="137">
                  <c:v>0.35127999999999998</c:v>
                </c:pt>
                <c:pt idx="138">
                  <c:v>0.35321000000000002</c:v>
                </c:pt>
                <c:pt idx="139">
                  <c:v>0.35528999999999999</c:v>
                </c:pt>
                <c:pt idx="140">
                  <c:v>0.35913</c:v>
                </c:pt>
                <c:pt idx="141">
                  <c:v>0.36393999999999999</c:v>
                </c:pt>
                <c:pt idx="142">
                  <c:v>0.36409999999999998</c:v>
                </c:pt>
                <c:pt idx="143">
                  <c:v>0.36537999999999998</c:v>
                </c:pt>
                <c:pt idx="144">
                  <c:v>0.36810999999999999</c:v>
                </c:pt>
                <c:pt idx="145">
                  <c:v>0.37196000000000001</c:v>
                </c:pt>
                <c:pt idx="146">
                  <c:v>0.37403999999999998</c:v>
                </c:pt>
                <c:pt idx="147">
                  <c:v>0.37691999999999998</c:v>
                </c:pt>
                <c:pt idx="148">
                  <c:v>0.38077</c:v>
                </c:pt>
                <c:pt idx="149">
                  <c:v>0.38220999999999999</c:v>
                </c:pt>
                <c:pt idx="150">
                  <c:v>0.38396999999999998</c:v>
                </c:pt>
                <c:pt idx="151">
                  <c:v>0.38622000000000001</c:v>
                </c:pt>
                <c:pt idx="152">
                  <c:v>0.39038</c:v>
                </c:pt>
                <c:pt idx="153">
                  <c:v>0.39439000000000002</c:v>
                </c:pt>
                <c:pt idx="154">
                  <c:v>0.39471000000000001</c:v>
                </c:pt>
                <c:pt idx="155">
                  <c:v>0.39631</c:v>
                </c:pt>
                <c:pt idx="156">
                  <c:v>0.39904000000000001</c:v>
                </c:pt>
                <c:pt idx="157">
                  <c:v>0.40272000000000002</c:v>
                </c:pt>
                <c:pt idx="158">
                  <c:v>0.40512999999999999</c:v>
                </c:pt>
                <c:pt idx="159">
                  <c:v>0.40881000000000001</c:v>
                </c:pt>
                <c:pt idx="160">
                  <c:v>0.41089999999999999</c:v>
                </c:pt>
                <c:pt idx="161">
                  <c:v>0.41266000000000003</c:v>
                </c:pt>
                <c:pt idx="162">
                  <c:v>0.41458</c:v>
                </c:pt>
                <c:pt idx="163">
                  <c:v>0.41682999999999998</c:v>
                </c:pt>
                <c:pt idx="164">
                  <c:v>0.42147000000000001</c:v>
                </c:pt>
                <c:pt idx="165">
                  <c:v>0.42499999999999999</c:v>
                </c:pt>
                <c:pt idx="166">
                  <c:v>0.42531999999999998</c:v>
                </c:pt>
                <c:pt idx="167">
                  <c:v>0.42692000000000002</c:v>
                </c:pt>
                <c:pt idx="168">
                  <c:v>0.43029000000000001</c:v>
                </c:pt>
                <c:pt idx="169">
                  <c:v>0.43364999999999998</c:v>
                </c:pt>
                <c:pt idx="170">
                  <c:v>0.43541999999999997</c:v>
                </c:pt>
                <c:pt idx="171">
                  <c:v>0.43894</c:v>
                </c:pt>
                <c:pt idx="172">
                  <c:v>0.44167000000000001</c:v>
                </c:pt>
                <c:pt idx="173">
                  <c:v>0.44342999999999999</c:v>
                </c:pt>
                <c:pt idx="174">
                  <c:v>0.44518999999999997</c:v>
                </c:pt>
                <c:pt idx="175">
                  <c:v>0.44775999999999999</c:v>
                </c:pt>
                <c:pt idx="176">
                  <c:v>0.45304</c:v>
                </c:pt>
                <c:pt idx="177">
                  <c:v>0.45528999999999997</c:v>
                </c:pt>
                <c:pt idx="178">
                  <c:v>0.45593</c:v>
                </c:pt>
                <c:pt idx="179">
                  <c:v>0.45768999999999999</c:v>
                </c:pt>
                <c:pt idx="180">
                  <c:v>0.46122000000000002</c:v>
                </c:pt>
                <c:pt idx="181">
                  <c:v>0.46457999999999999</c:v>
                </c:pt>
                <c:pt idx="182">
                  <c:v>0.46634999999999999</c:v>
                </c:pt>
                <c:pt idx="183">
                  <c:v>0.47003</c:v>
                </c:pt>
                <c:pt idx="184">
                  <c:v>0.47244000000000003</c:v>
                </c:pt>
                <c:pt idx="185">
                  <c:v>0.47420000000000001</c:v>
                </c:pt>
                <c:pt idx="186">
                  <c:v>0.47595999999999999</c:v>
                </c:pt>
                <c:pt idx="187">
                  <c:v>0.47853000000000001</c:v>
                </c:pt>
                <c:pt idx="188">
                  <c:v>0.48477999999999999</c:v>
                </c:pt>
                <c:pt idx="189">
                  <c:v>0.48605999999999999</c:v>
                </c:pt>
                <c:pt idx="190">
                  <c:v>0.48653999999999997</c:v>
                </c:pt>
                <c:pt idx="191">
                  <c:v>0.48862</c:v>
                </c:pt>
                <c:pt idx="192">
                  <c:v>0.49231000000000003</c:v>
                </c:pt>
                <c:pt idx="193">
                  <c:v>0.49535000000000001</c:v>
                </c:pt>
                <c:pt idx="194">
                  <c:v>0.49696000000000001</c:v>
                </c:pt>
                <c:pt idx="195">
                  <c:v>0.50095999999999996</c:v>
                </c:pt>
                <c:pt idx="196">
                  <c:v>0.50321000000000005</c:v>
                </c:pt>
                <c:pt idx="197">
                  <c:v>0.50480999999999998</c:v>
                </c:pt>
                <c:pt idx="198">
                  <c:v>0.50656999999999996</c:v>
                </c:pt>
                <c:pt idx="199">
                  <c:v>0.50912999999999997</c:v>
                </c:pt>
                <c:pt idx="200">
                  <c:v>0.51571</c:v>
                </c:pt>
                <c:pt idx="201">
                  <c:v>0.51698999999999995</c:v>
                </c:pt>
                <c:pt idx="202">
                  <c:v>0.51731000000000005</c:v>
                </c:pt>
                <c:pt idx="203">
                  <c:v>0.51907000000000003</c:v>
                </c:pt>
                <c:pt idx="204">
                  <c:v>0.52276</c:v>
                </c:pt>
                <c:pt idx="205">
                  <c:v>0.52580000000000005</c:v>
                </c:pt>
                <c:pt idx="206">
                  <c:v>0.52771999999999997</c:v>
                </c:pt>
                <c:pt idx="207">
                  <c:v>0.53173000000000004</c:v>
                </c:pt>
                <c:pt idx="208">
                  <c:v>0.53349000000000002</c:v>
                </c:pt>
                <c:pt idx="209">
                  <c:v>0.53542000000000001</c:v>
                </c:pt>
                <c:pt idx="210">
                  <c:v>0.53734000000000004</c:v>
                </c:pt>
                <c:pt idx="211">
                  <c:v>0.54022000000000003</c:v>
                </c:pt>
                <c:pt idx="212">
                  <c:v>0.54696</c:v>
                </c:pt>
                <c:pt idx="213">
                  <c:v>0.54712000000000005</c:v>
                </c:pt>
                <c:pt idx="214">
                  <c:v>0.54791999999999996</c:v>
                </c:pt>
                <c:pt idx="215">
                  <c:v>0.55000000000000004</c:v>
                </c:pt>
                <c:pt idx="216">
                  <c:v>0.55352999999999997</c:v>
                </c:pt>
                <c:pt idx="217">
                  <c:v>0.55640999999999996</c:v>
                </c:pt>
                <c:pt idx="218">
                  <c:v>0.55849000000000004</c:v>
                </c:pt>
                <c:pt idx="219">
                  <c:v>0.56281999999999999</c:v>
                </c:pt>
                <c:pt idx="220">
                  <c:v>0.56457999999999997</c:v>
                </c:pt>
                <c:pt idx="221">
                  <c:v>0.56635000000000002</c:v>
                </c:pt>
                <c:pt idx="222">
                  <c:v>0.56811</c:v>
                </c:pt>
                <c:pt idx="223">
                  <c:v>0.57115000000000005</c:v>
                </c:pt>
                <c:pt idx="224">
                  <c:v>0.57740000000000002</c:v>
                </c:pt>
                <c:pt idx="225">
                  <c:v>0.57755999999999996</c:v>
                </c:pt>
                <c:pt idx="226">
                  <c:v>0.57852999999999999</c:v>
                </c:pt>
                <c:pt idx="227">
                  <c:v>0.58092999999999995</c:v>
                </c:pt>
                <c:pt idx="228">
                  <c:v>0.58462000000000003</c:v>
                </c:pt>
                <c:pt idx="229">
                  <c:v>0.58701999999999999</c:v>
                </c:pt>
                <c:pt idx="230">
                  <c:v>0.58926000000000001</c:v>
                </c:pt>
                <c:pt idx="231">
                  <c:v>0.59375</c:v>
                </c:pt>
                <c:pt idx="232">
                  <c:v>0.59519</c:v>
                </c:pt>
                <c:pt idx="233">
                  <c:v>0.59696000000000005</c:v>
                </c:pt>
                <c:pt idx="234">
                  <c:v>0.59872000000000003</c:v>
                </c:pt>
                <c:pt idx="235">
                  <c:v>0.60192000000000001</c:v>
                </c:pt>
                <c:pt idx="236">
                  <c:v>0.60833000000000004</c:v>
                </c:pt>
                <c:pt idx="237">
                  <c:v>0.60833000000000004</c:v>
                </c:pt>
                <c:pt idx="238">
                  <c:v>0.60929</c:v>
                </c:pt>
                <c:pt idx="239">
                  <c:v>0.61170000000000002</c:v>
                </c:pt>
                <c:pt idx="240">
                  <c:v>0.61553999999999998</c:v>
                </c:pt>
                <c:pt idx="241">
                  <c:v>0.61778999999999995</c:v>
                </c:pt>
                <c:pt idx="242">
                  <c:v>0.62051000000000001</c:v>
                </c:pt>
                <c:pt idx="243">
                  <c:v>0.62468000000000001</c:v>
                </c:pt>
                <c:pt idx="244">
                  <c:v>0.62580000000000002</c:v>
                </c:pt>
                <c:pt idx="245">
                  <c:v>0.62756000000000001</c:v>
                </c:pt>
                <c:pt idx="246">
                  <c:v>0.62948999999999999</c:v>
                </c:pt>
                <c:pt idx="247">
                  <c:v>0.63300999999999996</c:v>
                </c:pt>
                <c:pt idx="248">
                  <c:v>0.63893999999999995</c:v>
                </c:pt>
                <c:pt idx="249">
                  <c:v>0.63893999999999995</c:v>
                </c:pt>
                <c:pt idx="250">
                  <c:v>0.63990000000000002</c:v>
                </c:pt>
                <c:pt idx="251">
                  <c:v>0.64246999999999999</c:v>
                </c:pt>
                <c:pt idx="252">
                  <c:v>0.64631000000000005</c:v>
                </c:pt>
                <c:pt idx="253">
                  <c:v>0.64856000000000003</c:v>
                </c:pt>
                <c:pt idx="254">
                  <c:v>0.65127999999999997</c:v>
                </c:pt>
                <c:pt idx="255">
                  <c:v>0.65497000000000005</c:v>
                </c:pt>
                <c:pt idx="256">
                  <c:v>0.65641000000000005</c:v>
                </c:pt>
                <c:pt idx="257">
                  <c:v>0.65832999999999997</c:v>
                </c:pt>
                <c:pt idx="258">
                  <c:v>0.66010000000000002</c:v>
                </c:pt>
                <c:pt idx="259">
                  <c:v>0.66393999999999997</c:v>
                </c:pt>
                <c:pt idx="260">
                  <c:v>0.66922999999999999</c:v>
                </c:pt>
                <c:pt idx="261">
                  <c:v>0.66939000000000004</c:v>
                </c:pt>
                <c:pt idx="262">
                  <c:v>0.67066999999999999</c:v>
                </c:pt>
                <c:pt idx="263">
                  <c:v>0.67356000000000005</c:v>
                </c:pt>
                <c:pt idx="264">
                  <c:v>0.6774</c:v>
                </c:pt>
                <c:pt idx="265">
                  <c:v>0.67917000000000005</c:v>
                </c:pt>
                <c:pt idx="266">
                  <c:v>0.68205000000000005</c:v>
                </c:pt>
                <c:pt idx="267">
                  <c:v>0.68574000000000002</c:v>
                </c:pt>
                <c:pt idx="268">
                  <c:v>0.68733999999999995</c:v>
                </c:pt>
                <c:pt idx="269">
                  <c:v>0.68894</c:v>
                </c:pt>
                <c:pt idx="270">
                  <c:v>0.69086999999999998</c:v>
                </c:pt>
                <c:pt idx="271">
                  <c:v>0.69486999999999999</c:v>
                </c:pt>
                <c:pt idx="272">
                  <c:v>0.69967999999999997</c:v>
                </c:pt>
                <c:pt idx="273">
                  <c:v>0.7</c:v>
                </c:pt>
                <c:pt idx="274">
                  <c:v>0.70143999999999995</c:v>
                </c:pt>
                <c:pt idx="275">
                  <c:v>0.70465</c:v>
                </c:pt>
                <c:pt idx="276">
                  <c:v>0.70801000000000003</c:v>
                </c:pt>
                <c:pt idx="277">
                  <c:v>0.70977999999999997</c:v>
                </c:pt>
                <c:pt idx="278">
                  <c:v>0.71297999999999995</c:v>
                </c:pt>
                <c:pt idx="279">
                  <c:v>0.71650999999999998</c:v>
                </c:pt>
                <c:pt idx="280">
                  <c:v>0.71794999999999998</c:v>
                </c:pt>
                <c:pt idx="281">
                  <c:v>0.71970999999999996</c:v>
                </c:pt>
                <c:pt idx="282">
                  <c:v>0.72194999999999998</c:v>
                </c:pt>
                <c:pt idx="283">
                  <c:v>0.72643999999999997</c:v>
                </c:pt>
                <c:pt idx="284">
                  <c:v>0.73077000000000003</c:v>
                </c:pt>
                <c:pt idx="285">
                  <c:v>0.73077000000000003</c:v>
                </c:pt>
                <c:pt idx="286">
                  <c:v>0.73204999999999998</c:v>
                </c:pt>
                <c:pt idx="287">
                  <c:v>0.73477999999999999</c:v>
                </c:pt>
                <c:pt idx="288">
                  <c:v>0.73846000000000001</c:v>
                </c:pt>
                <c:pt idx="289">
                  <c:v>0.74087000000000003</c:v>
                </c:pt>
                <c:pt idx="290">
                  <c:v>0.74439</c:v>
                </c:pt>
                <c:pt idx="291">
                  <c:v>0.74712000000000001</c:v>
                </c:pt>
                <c:pt idx="292">
                  <c:v>0.74856</c:v>
                </c:pt>
                <c:pt idx="293">
                  <c:v>0.75031999999999999</c:v>
                </c:pt>
                <c:pt idx="294">
                  <c:v>0.75271999999999994</c:v>
                </c:pt>
                <c:pt idx="295">
                  <c:v>0.75800999999999996</c:v>
                </c:pt>
                <c:pt idx="296">
                  <c:v>0.76073999999999997</c:v>
                </c:pt>
                <c:pt idx="297">
                  <c:v>0.76105999999999996</c:v>
                </c:pt>
                <c:pt idx="298">
                  <c:v>0.76266</c:v>
                </c:pt>
                <c:pt idx="299">
                  <c:v>0.76587000000000005</c:v>
                </c:pt>
                <c:pt idx="300">
                  <c:v>0.76971000000000001</c:v>
                </c:pt>
                <c:pt idx="301">
                  <c:v>0.77146999999999999</c:v>
                </c:pt>
                <c:pt idx="302">
                  <c:v>0.77515999999999996</c:v>
                </c:pt>
                <c:pt idx="303">
                  <c:v>0.77788000000000002</c:v>
                </c:pt>
                <c:pt idx="304">
                  <c:v>0.77932999999999997</c:v>
                </c:pt>
                <c:pt idx="305">
                  <c:v>0.78108999999999995</c:v>
                </c:pt>
                <c:pt idx="306">
                  <c:v>0.78349000000000002</c:v>
                </c:pt>
                <c:pt idx="307">
                  <c:v>0.78925999999999996</c:v>
                </c:pt>
                <c:pt idx="308">
                  <c:v>0.79135</c:v>
                </c:pt>
                <c:pt idx="309">
                  <c:v>0.79183000000000003</c:v>
                </c:pt>
                <c:pt idx="310">
                  <c:v>0.79342999999999997</c:v>
                </c:pt>
                <c:pt idx="311">
                  <c:v>0.79679</c:v>
                </c:pt>
                <c:pt idx="312">
                  <c:v>0.80047999999999997</c:v>
                </c:pt>
                <c:pt idx="313">
                  <c:v>0.8024</c:v>
                </c:pt>
                <c:pt idx="314">
                  <c:v>0.80625000000000002</c:v>
                </c:pt>
                <c:pt idx="315">
                  <c:v>0.80849000000000004</c:v>
                </c:pt>
                <c:pt idx="316">
                  <c:v>0.81010000000000004</c:v>
                </c:pt>
                <c:pt idx="317">
                  <c:v>0.81169999999999998</c:v>
                </c:pt>
                <c:pt idx="318">
                  <c:v>0.81425999999999998</c:v>
                </c:pt>
                <c:pt idx="319">
                  <c:v>0.82082999999999995</c:v>
                </c:pt>
                <c:pt idx="320">
                  <c:v>0.82194999999999996</c:v>
                </c:pt>
                <c:pt idx="321">
                  <c:v>0.82243999999999995</c:v>
                </c:pt>
                <c:pt idx="322">
                  <c:v>0.82420000000000004</c:v>
                </c:pt>
                <c:pt idx="323">
                  <c:v>0.82755999999999996</c:v>
                </c:pt>
                <c:pt idx="324">
                  <c:v>0.83109</c:v>
                </c:pt>
                <c:pt idx="325">
                  <c:v>0.83301000000000003</c:v>
                </c:pt>
                <c:pt idx="326">
                  <c:v>0.83718000000000004</c:v>
                </c:pt>
                <c:pt idx="327">
                  <c:v>0.83909999999999996</c:v>
                </c:pt>
                <c:pt idx="328">
                  <c:v>0.8407</c:v>
                </c:pt>
                <c:pt idx="329">
                  <c:v>0.84247000000000005</c:v>
                </c:pt>
                <c:pt idx="330">
                  <c:v>0.84519</c:v>
                </c:pt>
                <c:pt idx="331">
                  <c:v>0.85192000000000001</c:v>
                </c:pt>
                <c:pt idx="332">
                  <c:v>0.85255999999999998</c:v>
                </c:pt>
                <c:pt idx="333">
                  <c:v>0.85304000000000002</c:v>
                </c:pt>
                <c:pt idx="334">
                  <c:v>0.85480999999999996</c:v>
                </c:pt>
                <c:pt idx="335">
                  <c:v>0.85833000000000004</c:v>
                </c:pt>
                <c:pt idx="336">
                  <c:v>0.86185999999999996</c:v>
                </c:pt>
                <c:pt idx="337">
                  <c:v>0.86409999999999998</c:v>
                </c:pt>
                <c:pt idx="338">
                  <c:v>0.86811000000000005</c:v>
                </c:pt>
                <c:pt idx="339">
                  <c:v>0.86955000000000005</c:v>
                </c:pt>
                <c:pt idx="340">
                  <c:v>0.87131000000000003</c:v>
                </c:pt>
                <c:pt idx="341">
                  <c:v>0.87307999999999997</c:v>
                </c:pt>
                <c:pt idx="342">
                  <c:v>0.87595999999999996</c:v>
                </c:pt>
                <c:pt idx="343">
                  <c:v>0.88268999999999997</c:v>
                </c:pt>
                <c:pt idx="344">
                  <c:v>0.88300999999999996</c:v>
                </c:pt>
                <c:pt idx="345">
                  <c:v>0.88380999999999998</c:v>
                </c:pt>
                <c:pt idx="346">
                  <c:v>0.88605999999999996</c:v>
                </c:pt>
                <c:pt idx="347">
                  <c:v>0.88990000000000002</c:v>
                </c:pt>
                <c:pt idx="348">
                  <c:v>0.89231000000000005</c:v>
                </c:pt>
                <c:pt idx="349">
                  <c:v>0.89439000000000002</c:v>
                </c:pt>
                <c:pt idx="350">
                  <c:v>0.89856000000000003</c:v>
                </c:pt>
                <c:pt idx="351">
                  <c:v>0.90032000000000001</c:v>
                </c:pt>
                <c:pt idx="352">
                  <c:v>0.90207999999999999</c:v>
                </c:pt>
                <c:pt idx="353">
                  <c:v>0.90385000000000004</c:v>
                </c:pt>
                <c:pt idx="354">
                  <c:v>0.90720999999999996</c:v>
                </c:pt>
                <c:pt idx="355">
                  <c:v>0.91346000000000005</c:v>
                </c:pt>
                <c:pt idx="356">
                  <c:v>0.91346000000000005</c:v>
                </c:pt>
                <c:pt idx="357">
                  <c:v>0.91442000000000001</c:v>
                </c:pt>
                <c:pt idx="358">
                  <c:v>0.91666999999999998</c:v>
                </c:pt>
                <c:pt idx="359">
                  <c:v>0.92051000000000005</c:v>
                </c:pt>
                <c:pt idx="360">
                  <c:v>0.92291999999999996</c:v>
                </c:pt>
                <c:pt idx="361">
                  <c:v>0.92532000000000003</c:v>
                </c:pt>
                <c:pt idx="362">
                  <c:v>0.92949000000000004</c:v>
                </c:pt>
                <c:pt idx="363">
                  <c:v>0.93093000000000004</c:v>
                </c:pt>
                <c:pt idx="364">
                  <c:v>0.93284999999999996</c:v>
                </c:pt>
                <c:pt idx="365">
                  <c:v>0.93478000000000006</c:v>
                </c:pt>
                <c:pt idx="366">
                  <c:v>0.93813999999999997</c:v>
                </c:pt>
                <c:pt idx="367">
                  <c:v>0.94406999999999996</c:v>
                </c:pt>
                <c:pt idx="368">
                  <c:v>0.94406999999999996</c:v>
                </c:pt>
                <c:pt idx="369">
                  <c:v>0.94503000000000004</c:v>
                </c:pt>
                <c:pt idx="370">
                  <c:v>0.9476</c:v>
                </c:pt>
                <c:pt idx="371">
                  <c:v>0.95111999999999997</c:v>
                </c:pt>
                <c:pt idx="372">
                  <c:v>0.95384999999999998</c:v>
                </c:pt>
                <c:pt idx="373">
                  <c:v>0.95640999999999998</c:v>
                </c:pt>
                <c:pt idx="374">
                  <c:v>0.96042000000000005</c:v>
                </c:pt>
                <c:pt idx="375">
                  <c:v>0.9617</c:v>
                </c:pt>
                <c:pt idx="376">
                  <c:v>0.96345999999999998</c:v>
                </c:pt>
                <c:pt idx="377">
                  <c:v>0.96553999999999995</c:v>
                </c:pt>
                <c:pt idx="378">
                  <c:v>0.96938999999999997</c:v>
                </c:pt>
                <c:pt idx="379">
                  <c:v>0.97452000000000005</c:v>
                </c:pt>
                <c:pt idx="380">
                  <c:v>0.97467999999999999</c:v>
                </c:pt>
                <c:pt idx="381">
                  <c:v>0.9758</c:v>
                </c:pt>
                <c:pt idx="382">
                  <c:v>0.97836999999999996</c:v>
                </c:pt>
                <c:pt idx="383">
                  <c:v>0.98204999999999998</c:v>
                </c:pt>
                <c:pt idx="384">
                  <c:v>0.98445000000000005</c:v>
                </c:pt>
                <c:pt idx="385">
                  <c:v>0.98734</c:v>
                </c:pt>
                <c:pt idx="386">
                  <c:v>0.99087000000000003</c:v>
                </c:pt>
                <c:pt idx="387">
                  <c:v>0.99231000000000003</c:v>
                </c:pt>
                <c:pt idx="388">
                  <c:v>0.99422999999999995</c:v>
                </c:pt>
                <c:pt idx="389">
                  <c:v>0.99631000000000003</c:v>
                </c:pt>
                <c:pt idx="390">
                  <c:v>1.0001599999999999</c:v>
                </c:pt>
                <c:pt idx="391">
                  <c:v>1.00481</c:v>
                </c:pt>
                <c:pt idx="392">
                  <c:v>1.0051300000000001</c:v>
                </c:pt>
                <c:pt idx="393">
                  <c:v>1.00641</c:v>
                </c:pt>
                <c:pt idx="394">
                  <c:v>1.00929</c:v>
                </c:pt>
                <c:pt idx="395">
                  <c:v>1.01298</c:v>
                </c:pt>
                <c:pt idx="396">
                  <c:v>1.0150600000000001</c:v>
                </c:pt>
                <c:pt idx="397">
                  <c:v>1.0179499999999999</c:v>
                </c:pt>
                <c:pt idx="398">
                  <c:v>1.02179</c:v>
                </c:pt>
                <c:pt idx="399">
                  <c:v>1.0232399999999999</c:v>
                </c:pt>
                <c:pt idx="400">
                  <c:v>1.0249999999999999</c:v>
                </c:pt>
                <c:pt idx="401">
                  <c:v>1.0272399999999999</c:v>
                </c:pt>
                <c:pt idx="402">
                  <c:v>1.03125</c:v>
                </c:pt>
                <c:pt idx="403">
                  <c:v>1.03542</c:v>
                </c:pt>
                <c:pt idx="404">
                  <c:v>1.0357400000000001</c:v>
                </c:pt>
                <c:pt idx="405">
                  <c:v>1.0373399999999999</c:v>
                </c:pt>
                <c:pt idx="406">
                  <c:v>1.04006</c:v>
                </c:pt>
                <c:pt idx="407">
                  <c:v>1.04375</c:v>
                </c:pt>
                <c:pt idx="408">
                  <c:v>1.0461499999999999</c:v>
                </c:pt>
                <c:pt idx="409">
                  <c:v>1.0496799999999999</c:v>
                </c:pt>
                <c:pt idx="410">
                  <c:v>1.0520799999999999</c:v>
                </c:pt>
                <c:pt idx="411">
                  <c:v>1.05369</c:v>
                </c:pt>
                <c:pt idx="412">
                  <c:v>1.05545</c:v>
                </c:pt>
                <c:pt idx="413">
                  <c:v>1.05785</c:v>
                </c:pt>
                <c:pt idx="414">
                  <c:v>1.0625</c:v>
                </c:pt>
                <c:pt idx="415">
                  <c:v>1.06603</c:v>
                </c:pt>
                <c:pt idx="416">
                  <c:v>1.0663499999999999</c:v>
                </c:pt>
                <c:pt idx="417">
                  <c:v>1.06795</c:v>
                </c:pt>
                <c:pt idx="418">
                  <c:v>1.07131</c:v>
                </c:pt>
                <c:pt idx="419">
                  <c:v>1.0746800000000001</c:v>
                </c:pt>
                <c:pt idx="420">
                  <c:v>1.0764400000000001</c:v>
                </c:pt>
                <c:pt idx="421">
                  <c:v>1.0799700000000001</c:v>
                </c:pt>
                <c:pt idx="422">
                  <c:v>1.0826899999999999</c:v>
                </c:pt>
                <c:pt idx="423">
                  <c:v>1.08446</c:v>
                </c:pt>
                <c:pt idx="424">
                  <c:v>1.08622</c:v>
                </c:pt>
                <c:pt idx="425">
                  <c:v>1.08894</c:v>
                </c:pt>
                <c:pt idx="426">
                  <c:v>1.0940700000000001</c:v>
                </c:pt>
                <c:pt idx="427">
                  <c:v>1.0963099999999999</c:v>
                </c:pt>
                <c:pt idx="428">
                  <c:v>1.0969599999999999</c:v>
                </c:pt>
                <c:pt idx="429">
                  <c:v>1.0987199999999999</c:v>
                </c:pt>
                <c:pt idx="430">
                  <c:v>1.1022400000000001</c:v>
                </c:pt>
                <c:pt idx="431">
                  <c:v>1.10561</c:v>
                </c:pt>
                <c:pt idx="432">
                  <c:v>1.10737</c:v>
                </c:pt>
                <c:pt idx="433">
                  <c:v>1.1110599999999999</c:v>
                </c:pt>
                <c:pt idx="434">
                  <c:v>1.1134599999999999</c:v>
                </c:pt>
                <c:pt idx="435">
                  <c:v>1.1152200000000001</c:v>
                </c:pt>
                <c:pt idx="436">
                  <c:v>1.1169899999999999</c:v>
                </c:pt>
                <c:pt idx="437">
                  <c:v>1.11955</c:v>
                </c:pt>
                <c:pt idx="438">
                  <c:v>1.1257999999999999</c:v>
                </c:pt>
                <c:pt idx="439">
                  <c:v>1.1270800000000001</c:v>
                </c:pt>
                <c:pt idx="440">
                  <c:v>1.1275599999999999</c:v>
                </c:pt>
                <c:pt idx="441">
                  <c:v>1.1294900000000001</c:v>
                </c:pt>
                <c:pt idx="442">
                  <c:v>1.13317</c:v>
                </c:pt>
                <c:pt idx="443">
                  <c:v>1.13622</c:v>
                </c:pt>
                <c:pt idx="444">
                  <c:v>1.13798</c:v>
                </c:pt>
                <c:pt idx="445">
                  <c:v>1.1418299999999999</c:v>
                </c:pt>
                <c:pt idx="446">
                  <c:v>1.1442300000000001</c:v>
                </c:pt>
                <c:pt idx="447">
                  <c:v>1.1458299999999999</c:v>
                </c:pt>
                <c:pt idx="448">
                  <c:v>1.1476</c:v>
                </c:pt>
                <c:pt idx="449">
                  <c:v>1.1501600000000001</c:v>
                </c:pt>
                <c:pt idx="450">
                  <c:v>1.15673</c:v>
                </c:pt>
                <c:pt idx="451">
                  <c:v>1.15785</c:v>
                </c:pt>
                <c:pt idx="452">
                  <c:v>1.1583300000000001</c:v>
                </c:pt>
                <c:pt idx="453">
                  <c:v>1.1602600000000001</c:v>
                </c:pt>
                <c:pt idx="454">
                  <c:v>1.16378</c:v>
                </c:pt>
                <c:pt idx="455">
                  <c:v>1.1666700000000001</c:v>
                </c:pt>
                <c:pt idx="456">
                  <c:v>1.16875</c:v>
                </c:pt>
                <c:pt idx="457">
                  <c:v>1.17292</c:v>
                </c:pt>
                <c:pt idx="458">
                  <c:v>1.1746799999999999</c:v>
                </c:pt>
                <c:pt idx="459">
                  <c:v>1.1766000000000001</c:v>
                </c:pt>
                <c:pt idx="460">
                  <c:v>1.1783699999999999</c:v>
                </c:pt>
                <c:pt idx="461">
                  <c:v>1.1812499999999999</c:v>
                </c:pt>
                <c:pt idx="462">
                  <c:v>1.18798</c:v>
                </c:pt>
                <c:pt idx="463">
                  <c:v>1.18814</c:v>
                </c:pt>
                <c:pt idx="464">
                  <c:v>1.1889400000000001</c:v>
                </c:pt>
                <c:pt idx="465">
                  <c:v>1.19103</c:v>
                </c:pt>
                <c:pt idx="466">
                  <c:v>1.1947099999999999</c:v>
                </c:pt>
                <c:pt idx="467">
                  <c:v>1.1976</c:v>
                </c:pt>
                <c:pt idx="468">
                  <c:v>1.1996800000000001</c:v>
                </c:pt>
                <c:pt idx="469">
                  <c:v>1.2038500000000001</c:v>
                </c:pt>
                <c:pt idx="470">
                  <c:v>1.20577</c:v>
                </c:pt>
                <c:pt idx="471">
                  <c:v>1.2073700000000001</c:v>
                </c:pt>
                <c:pt idx="472">
                  <c:v>1.20913</c:v>
                </c:pt>
                <c:pt idx="473">
                  <c:v>1.21234</c:v>
                </c:pt>
                <c:pt idx="474">
                  <c:v>1.2184299999999999</c:v>
                </c:pt>
                <c:pt idx="475">
                  <c:v>1.2185900000000001</c:v>
                </c:pt>
                <c:pt idx="476">
                  <c:v>1.2195499999999999</c:v>
                </c:pt>
                <c:pt idx="477">
                  <c:v>1.2219500000000001</c:v>
                </c:pt>
                <c:pt idx="478">
                  <c:v>1.2256400000000001</c:v>
                </c:pt>
                <c:pt idx="479">
                  <c:v>1.2278800000000001</c:v>
                </c:pt>
                <c:pt idx="480">
                  <c:v>1.2302900000000001</c:v>
                </c:pt>
                <c:pt idx="481">
                  <c:v>1.23478</c:v>
                </c:pt>
                <c:pt idx="482">
                  <c:v>1.2362200000000001</c:v>
                </c:pt>
                <c:pt idx="483">
                  <c:v>1.2379800000000001</c:v>
                </c:pt>
                <c:pt idx="484">
                  <c:v>1.2397400000000001</c:v>
                </c:pt>
                <c:pt idx="485">
                  <c:v>1.2427900000000001</c:v>
                </c:pt>
                <c:pt idx="486">
                  <c:v>1.24936</c:v>
                </c:pt>
                <c:pt idx="487">
                  <c:v>1.24936</c:v>
                </c:pt>
                <c:pt idx="488">
                  <c:v>1.2503200000000001</c:v>
                </c:pt>
                <c:pt idx="489">
                  <c:v>1.2527200000000001</c:v>
                </c:pt>
                <c:pt idx="490">
                  <c:v>1.25657</c:v>
                </c:pt>
                <c:pt idx="491">
                  <c:v>1.25881</c:v>
                </c:pt>
                <c:pt idx="492">
                  <c:v>1.2615400000000001</c:v>
                </c:pt>
                <c:pt idx="493">
                  <c:v>1.2657</c:v>
                </c:pt>
                <c:pt idx="494">
                  <c:v>1.2668299999999999</c:v>
                </c:pt>
                <c:pt idx="495">
                  <c:v>1.2685900000000001</c:v>
                </c:pt>
                <c:pt idx="496">
                  <c:v>1.27051</c:v>
                </c:pt>
                <c:pt idx="497">
                  <c:v>1.2740400000000001</c:v>
                </c:pt>
                <c:pt idx="498">
                  <c:v>1.2799700000000001</c:v>
                </c:pt>
                <c:pt idx="499">
                  <c:v>1.2799700000000001</c:v>
                </c:pt>
                <c:pt idx="500">
                  <c:v>1.2809299999999999</c:v>
                </c:pt>
                <c:pt idx="501">
                  <c:v>1.28349</c:v>
                </c:pt>
                <c:pt idx="502">
                  <c:v>1.2875000000000001</c:v>
                </c:pt>
                <c:pt idx="503">
                  <c:v>1.2895799999999999</c:v>
                </c:pt>
                <c:pt idx="504">
                  <c:v>1.29247</c:v>
                </c:pt>
                <c:pt idx="505">
                  <c:v>1.2961499999999999</c:v>
                </c:pt>
                <c:pt idx="506">
                  <c:v>1.2974399999999999</c:v>
                </c:pt>
                <c:pt idx="507">
                  <c:v>1.2993600000000001</c:v>
                </c:pt>
                <c:pt idx="508">
                  <c:v>1.3011200000000001</c:v>
                </c:pt>
                <c:pt idx="509">
                  <c:v>1.30497</c:v>
                </c:pt>
                <c:pt idx="510">
                  <c:v>1.31026</c:v>
                </c:pt>
                <c:pt idx="511">
                  <c:v>1.3104199999999999</c:v>
                </c:pt>
                <c:pt idx="512">
                  <c:v>1.3117000000000001</c:v>
                </c:pt>
                <c:pt idx="513">
                  <c:v>1.3145800000000001</c:v>
                </c:pt>
                <c:pt idx="514">
                  <c:v>1.31843</c:v>
                </c:pt>
                <c:pt idx="515">
                  <c:v>1.32019</c:v>
                </c:pt>
                <c:pt idx="516">
                  <c:v>1.32308</c:v>
                </c:pt>
                <c:pt idx="517">
                  <c:v>1.3267599999999999</c:v>
                </c:pt>
                <c:pt idx="518">
                  <c:v>1.3282099999999999</c:v>
                </c:pt>
                <c:pt idx="519">
                  <c:v>1.3299700000000001</c:v>
                </c:pt>
                <c:pt idx="520">
                  <c:v>1.33189</c:v>
                </c:pt>
                <c:pt idx="521">
                  <c:v>1.3359000000000001</c:v>
                </c:pt>
                <c:pt idx="522">
                  <c:v>1.34087</c:v>
                </c:pt>
                <c:pt idx="523">
                  <c:v>1.3410299999999999</c:v>
                </c:pt>
                <c:pt idx="524">
                  <c:v>1.3424700000000001</c:v>
                </c:pt>
                <c:pt idx="525">
                  <c:v>1.3456699999999999</c:v>
                </c:pt>
                <c:pt idx="526">
                  <c:v>1.3492</c:v>
                </c:pt>
                <c:pt idx="527">
                  <c:v>1.3508</c:v>
                </c:pt>
                <c:pt idx="528">
                  <c:v>1.3540099999999999</c:v>
                </c:pt>
                <c:pt idx="529">
                  <c:v>1.3575299999999999</c:v>
                </c:pt>
                <c:pt idx="530">
                  <c:v>1.35897</c:v>
                </c:pt>
                <c:pt idx="531">
                  <c:v>1.3607400000000001</c:v>
                </c:pt>
                <c:pt idx="532">
                  <c:v>1.3628199999999999</c:v>
                </c:pt>
                <c:pt idx="533">
                  <c:v>1.3671500000000001</c:v>
                </c:pt>
                <c:pt idx="534">
                  <c:v>1.3716299999999999</c:v>
                </c:pt>
                <c:pt idx="535">
                  <c:v>1.3717900000000001</c:v>
                </c:pt>
                <c:pt idx="536">
                  <c:v>1.3730800000000001</c:v>
                </c:pt>
                <c:pt idx="537">
                  <c:v>1.3757999999999999</c:v>
                </c:pt>
                <c:pt idx="538">
                  <c:v>1.3794900000000001</c:v>
                </c:pt>
                <c:pt idx="539">
                  <c:v>1.3818900000000001</c:v>
                </c:pt>
                <c:pt idx="540">
                  <c:v>1.3854200000000001</c:v>
                </c:pt>
                <c:pt idx="541">
                  <c:v>1.38798</c:v>
                </c:pt>
                <c:pt idx="542">
                  <c:v>1.38958</c:v>
                </c:pt>
                <c:pt idx="543">
                  <c:v>1.3913500000000001</c:v>
                </c:pt>
                <c:pt idx="544">
                  <c:v>1.39375</c:v>
                </c:pt>
                <c:pt idx="545">
                  <c:v>1.3988799999999999</c:v>
                </c:pt>
                <c:pt idx="546">
                  <c:v>1.4017599999999999</c:v>
                </c:pt>
                <c:pt idx="547">
                  <c:v>1.40208</c:v>
                </c:pt>
                <c:pt idx="548">
                  <c:v>1.4036900000000001</c:v>
                </c:pt>
                <c:pt idx="549">
                  <c:v>1.40689</c:v>
                </c:pt>
                <c:pt idx="550">
                  <c:v>1.4105799999999999</c:v>
                </c:pt>
                <c:pt idx="551">
                  <c:v>1.4125000000000001</c:v>
                </c:pt>
                <c:pt idx="552">
                  <c:v>1.4161900000000001</c:v>
                </c:pt>
                <c:pt idx="553">
                  <c:v>1.4189099999999999</c:v>
                </c:pt>
                <c:pt idx="554">
                  <c:v>1.42035</c:v>
                </c:pt>
                <c:pt idx="555">
                  <c:v>1.4221200000000001</c:v>
                </c:pt>
                <c:pt idx="556">
                  <c:v>1.4246799999999999</c:v>
                </c:pt>
                <c:pt idx="557">
                  <c:v>1.43045</c:v>
                </c:pt>
                <c:pt idx="558">
                  <c:v>1.4323699999999999</c:v>
                </c:pt>
                <c:pt idx="559">
                  <c:v>1.43285</c:v>
                </c:pt>
                <c:pt idx="560">
                  <c:v>1.43445</c:v>
                </c:pt>
                <c:pt idx="561">
                  <c:v>1.4378200000000001</c:v>
                </c:pt>
                <c:pt idx="562">
                  <c:v>1.4415100000000001</c:v>
                </c:pt>
                <c:pt idx="563">
                  <c:v>1.4432700000000001</c:v>
                </c:pt>
                <c:pt idx="564">
                  <c:v>1.4472799999999999</c:v>
                </c:pt>
                <c:pt idx="565">
                  <c:v>1.4495199999999999</c:v>
                </c:pt>
                <c:pt idx="566">
                  <c:v>1.45112</c:v>
                </c:pt>
                <c:pt idx="567">
                  <c:v>1.45272</c:v>
                </c:pt>
                <c:pt idx="568">
                  <c:v>1.45529</c:v>
                </c:pt>
                <c:pt idx="569">
                  <c:v>1.4618599999999999</c:v>
                </c:pt>
                <c:pt idx="570">
                  <c:v>1.4629799999999999</c:v>
                </c:pt>
                <c:pt idx="571">
                  <c:v>1.46346</c:v>
                </c:pt>
                <c:pt idx="572">
                  <c:v>1.46522</c:v>
                </c:pt>
                <c:pt idx="573">
                  <c:v>1.4685900000000001</c:v>
                </c:pt>
                <c:pt idx="574">
                  <c:v>1.4721200000000001</c:v>
                </c:pt>
                <c:pt idx="575">
                  <c:v>1.47404</c:v>
                </c:pt>
                <c:pt idx="576">
                  <c:v>1.4782</c:v>
                </c:pt>
                <c:pt idx="577">
                  <c:v>1.4801299999999999</c:v>
                </c:pt>
                <c:pt idx="578">
                  <c:v>1.48173</c:v>
                </c:pt>
                <c:pt idx="579">
                  <c:v>1.48349</c:v>
                </c:pt>
                <c:pt idx="580">
                  <c:v>1.4860599999999999</c:v>
                </c:pt>
                <c:pt idx="581">
                  <c:v>1.4927900000000001</c:v>
                </c:pt>
                <c:pt idx="582">
                  <c:v>1.49343</c:v>
                </c:pt>
                <c:pt idx="583">
                  <c:v>1.49407</c:v>
                </c:pt>
                <c:pt idx="584">
                  <c:v>1.4959899999999999</c:v>
                </c:pt>
                <c:pt idx="585">
                  <c:v>1.49936</c:v>
                </c:pt>
                <c:pt idx="586">
                  <c:v>1.50288</c:v>
                </c:pt>
                <c:pt idx="587">
                  <c:v>1.50529</c:v>
                </c:pt>
                <c:pt idx="588">
                  <c:v>1.5091300000000001</c:v>
                </c:pt>
                <c:pt idx="589">
                  <c:v>1.51058</c:v>
                </c:pt>
                <c:pt idx="590">
                  <c:v>1.51234</c:v>
                </c:pt>
                <c:pt idx="591">
                  <c:v>1.5141</c:v>
                </c:pt>
                <c:pt idx="592">
                  <c:v>1.5169900000000001</c:v>
                </c:pt>
                <c:pt idx="593">
                  <c:v>1.5238799999999999</c:v>
                </c:pt>
                <c:pt idx="594">
                  <c:v>1.5240400000000001</c:v>
                </c:pt>
                <c:pt idx="595">
                  <c:v>1.52484</c:v>
                </c:pt>
                <c:pt idx="596">
                  <c:v>1.52708</c:v>
                </c:pt>
                <c:pt idx="597">
                  <c:v>1.5309299999999999</c:v>
                </c:pt>
                <c:pt idx="598">
                  <c:v>1.5333300000000001</c:v>
                </c:pt>
                <c:pt idx="599">
                  <c:v>1.53542</c:v>
                </c:pt>
                <c:pt idx="600">
                  <c:v>1.5397400000000001</c:v>
                </c:pt>
                <c:pt idx="601">
                  <c:v>1.5415099999999999</c:v>
                </c:pt>
                <c:pt idx="602">
                  <c:v>1.54311</c:v>
                </c:pt>
                <c:pt idx="603">
                  <c:v>1.54487</c:v>
                </c:pt>
                <c:pt idx="604">
                  <c:v>1.5482400000000001</c:v>
                </c:pt>
                <c:pt idx="605">
                  <c:v>1.55433</c:v>
                </c:pt>
                <c:pt idx="606">
                  <c:v>1.55433</c:v>
                </c:pt>
                <c:pt idx="607">
                  <c:v>1.55545</c:v>
                </c:pt>
                <c:pt idx="608">
                  <c:v>1.55769</c:v>
                </c:pt>
                <c:pt idx="609">
                  <c:v>1.56138</c:v>
                </c:pt>
                <c:pt idx="610">
                  <c:v>1.5639400000000001</c:v>
                </c:pt>
                <c:pt idx="611">
                  <c:v>1.5663499999999999</c:v>
                </c:pt>
                <c:pt idx="612">
                  <c:v>1.57067</c:v>
                </c:pt>
                <c:pt idx="613">
                  <c:v>1.57195</c:v>
                </c:pt>
                <c:pt idx="614">
                  <c:v>1.5738799999999999</c:v>
                </c:pt>
                <c:pt idx="615">
                  <c:v>1.5758000000000001</c:v>
                </c:pt>
                <c:pt idx="616">
                  <c:v>1.57917</c:v>
                </c:pt>
                <c:pt idx="617">
                  <c:v>1.5851</c:v>
                </c:pt>
                <c:pt idx="618">
                  <c:v>1.5851</c:v>
                </c:pt>
                <c:pt idx="619">
                  <c:v>1.58622</c:v>
                </c:pt>
                <c:pt idx="620">
                  <c:v>1.5886199999999999</c:v>
                </c:pt>
                <c:pt idx="621">
                  <c:v>1.59215</c:v>
                </c:pt>
                <c:pt idx="622">
                  <c:v>1.59487</c:v>
                </c:pt>
                <c:pt idx="623">
                  <c:v>1.59744</c:v>
                </c:pt>
                <c:pt idx="624">
                  <c:v>1.60128</c:v>
                </c:pt>
                <c:pt idx="625">
                  <c:v>1.60256</c:v>
                </c:pt>
                <c:pt idx="626">
                  <c:v>1.60449</c:v>
                </c:pt>
                <c:pt idx="627">
                  <c:v>1.6065700000000001</c:v>
                </c:pt>
                <c:pt idx="628">
                  <c:v>1.61042</c:v>
                </c:pt>
                <c:pt idx="629">
                  <c:v>1.61554</c:v>
                </c:pt>
                <c:pt idx="630">
                  <c:v>1.6156999999999999</c:v>
                </c:pt>
                <c:pt idx="631">
                  <c:v>1.61683</c:v>
                </c:pt>
                <c:pt idx="632">
                  <c:v>1.6193900000000001</c:v>
                </c:pt>
                <c:pt idx="633">
                  <c:v>1.6230800000000001</c:v>
                </c:pt>
                <c:pt idx="634">
                  <c:v>1.62548</c:v>
                </c:pt>
                <c:pt idx="635">
                  <c:v>1.6282000000000001</c:v>
                </c:pt>
                <c:pt idx="636">
                  <c:v>1.6318900000000001</c:v>
                </c:pt>
                <c:pt idx="637">
                  <c:v>1.6333299999999999</c:v>
                </c:pt>
                <c:pt idx="638">
                  <c:v>1.6352599999999999</c:v>
                </c:pt>
                <c:pt idx="639">
                  <c:v>1.63734</c:v>
                </c:pt>
                <c:pt idx="640">
                  <c:v>1.6411899999999999</c:v>
                </c:pt>
                <c:pt idx="641">
                  <c:v>1.6459900000000001</c:v>
                </c:pt>
                <c:pt idx="642">
                  <c:v>1.64615</c:v>
                </c:pt>
                <c:pt idx="643">
                  <c:v>1.6476</c:v>
                </c:pt>
                <c:pt idx="644">
                  <c:v>1.65032</c:v>
                </c:pt>
                <c:pt idx="645">
                  <c:v>1.65401</c:v>
                </c:pt>
                <c:pt idx="646">
                  <c:v>1.6560900000000001</c:v>
                </c:pt>
                <c:pt idx="647">
                  <c:v>1.6589700000000001</c:v>
                </c:pt>
                <c:pt idx="648">
                  <c:v>1.66282</c:v>
                </c:pt>
                <c:pt idx="649">
                  <c:v>1.6642600000000001</c:v>
                </c:pt>
                <c:pt idx="650">
                  <c:v>1.6660299999999999</c:v>
                </c:pt>
                <c:pt idx="651">
                  <c:v>1.6682699999999999</c:v>
                </c:pt>
                <c:pt idx="652">
                  <c:v>1.67228</c:v>
                </c:pt>
                <c:pt idx="653">
                  <c:v>1.6766000000000001</c:v>
                </c:pt>
                <c:pt idx="654">
                  <c:v>1.67676</c:v>
                </c:pt>
                <c:pt idx="655">
                  <c:v>1.6783699999999999</c:v>
                </c:pt>
                <c:pt idx="656">
                  <c:v>1.68109</c:v>
                </c:pt>
                <c:pt idx="657">
                  <c:v>1.68462</c:v>
                </c:pt>
                <c:pt idx="658">
                  <c:v>1.6871799999999999</c:v>
                </c:pt>
                <c:pt idx="659">
                  <c:v>1.6907000000000001</c:v>
                </c:pt>
                <c:pt idx="660">
                  <c:v>1.6931099999999999</c:v>
                </c:pt>
                <c:pt idx="661">
                  <c:v>1.6947099999999999</c:v>
                </c:pt>
                <c:pt idx="662">
                  <c:v>1.6964699999999999</c:v>
                </c:pt>
                <c:pt idx="663">
                  <c:v>1.69872</c:v>
                </c:pt>
                <c:pt idx="664">
                  <c:v>1.70353</c:v>
                </c:pt>
                <c:pt idx="665">
                  <c:v>1.70705</c:v>
                </c:pt>
                <c:pt idx="666">
                  <c:v>1.7073700000000001</c:v>
                </c:pt>
                <c:pt idx="667">
                  <c:v>1.7089700000000001</c:v>
                </c:pt>
                <c:pt idx="668">
                  <c:v>1.71218</c:v>
                </c:pt>
                <c:pt idx="669">
                  <c:v>1.7157</c:v>
                </c:pt>
                <c:pt idx="670">
                  <c:v>1.7174700000000001</c:v>
                </c:pt>
                <c:pt idx="671">
                  <c:v>1.72099</c:v>
                </c:pt>
                <c:pt idx="672">
                  <c:v>1.7238800000000001</c:v>
                </c:pt>
                <c:pt idx="673">
                  <c:v>1.7254799999999999</c:v>
                </c:pt>
                <c:pt idx="674">
                  <c:v>1.7272400000000001</c:v>
                </c:pt>
                <c:pt idx="675">
                  <c:v>1.7298100000000001</c:v>
                </c:pt>
                <c:pt idx="676">
                  <c:v>1.7351000000000001</c:v>
                </c:pt>
                <c:pt idx="677">
                  <c:v>1.7373400000000001</c:v>
                </c:pt>
                <c:pt idx="678">
                  <c:v>1.7379800000000001</c:v>
                </c:pt>
                <c:pt idx="679">
                  <c:v>1.7397400000000001</c:v>
                </c:pt>
                <c:pt idx="680">
                  <c:v>1.7432700000000001</c:v>
                </c:pt>
                <c:pt idx="681">
                  <c:v>1.7466299999999999</c:v>
                </c:pt>
                <c:pt idx="682">
                  <c:v>1.7484</c:v>
                </c:pt>
                <c:pt idx="683">
                  <c:v>1.7520800000000001</c:v>
                </c:pt>
                <c:pt idx="684">
                  <c:v>1.7544900000000001</c:v>
                </c:pt>
                <c:pt idx="685">
                  <c:v>1.7562500000000001</c:v>
                </c:pt>
                <c:pt idx="686">
                  <c:v>1.7580100000000001</c:v>
                </c:pt>
                <c:pt idx="687">
                  <c:v>1.76058</c:v>
                </c:pt>
                <c:pt idx="688">
                  <c:v>1.7669900000000001</c:v>
                </c:pt>
                <c:pt idx="689">
                  <c:v>1.7681100000000001</c:v>
                </c:pt>
                <c:pt idx="690">
                  <c:v>1.76875</c:v>
                </c:pt>
                <c:pt idx="691">
                  <c:v>1.77067</c:v>
                </c:pt>
                <c:pt idx="692">
                  <c:v>1.7743599999999999</c:v>
                </c:pt>
                <c:pt idx="693">
                  <c:v>1.7774000000000001</c:v>
                </c:pt>
                <c:pt idx="694">
                  <c:v>1.77901</c:v>
                </c:pt>
                <c:pt idx="695">
                  <c:v>1.78301</c:v>
                </c:pt>
                <c:pt idx="696">
                  <c:v>1.7852600000000001</c:v>
                </c:pt>
                <c:pt idx="697">
                  <c:v>1.7868599999999999</c:v>
                </c:pt>
                <c:pt idx="698">
                  <c:v>1.7886200000000001</c:v>
                </c:pt>
                <c:pt idx="699">
                  <c:v>1.7911900000000001</c:v>
                </c:pt>
                <c:pt idx="700">
                  <c:v>1.79792</c:v>
                </c:pt>
                <c:pt idx="701">
                  <c:v>1.79888</c:v>
                </c:pt>
                <c:pt idx="702">
                  <c:v>1.7993600000000001</c:v>
                </c:pt>
                <c:pt idx="703">
                  <c:v>1.80128</c:v>
                </c:pt>
                <c:pt idx="704">
                  <c:v>1.80481</c:v>
                </c:pt>
                <c:pt idx="705">
                  <c:v>1.80769</c:v>
                </c:pt>
                <c:pt idx="706">
                  <c:v>1.8097799999999999</c:v>
                </c:pt>
                <c:pt idx="707">
                  <c:v>1.8137799999999999</c:v>
                </c:pt>
                <c:pt idx="708">
                  <c:v>1.8155399999999999</c:v>
                </c:pt>
                <c:pt idx="709">
                  <c:v>1.8174699999999999</c:v>
                </c:pt>
                <c:pt idx="710">
                  <c:v>1.8193900000000001</c:v>
                </c:pt>
                <c:pt idx="711">
                  <c:v>1.8222799999999999</c:v>
                </c:pt>
                <c:pt idx="712">
                  <c:v>1.8288500000000001</c:v>
                </c:pt>
                <c:pt idx="713">
                  <c:v>1.82917</c:v>
                </c:pt>
                <c:pt idx="714">
                  <c:v>1.8299700000000001</c:v>
                </c:pt>
                <c:pt idx="715">
                  <c:v>1.83205</c:v>
                </c:pt>
                <c:pt idx="716">
                  <c:v>1.83558</c:v>
                </c:pt>
                <c:pt idx="717">
                  <c:v>1.83846</c:v>
                </c:pt>
                <c:pt idx="718">
                  <c:v>1.8405400000000001</c:v>
                </c:pt>
                <c:pt idx="719">
                  <c:v>1.84487</c:v>
                </c:pt>
                <c:pt idx="720">
                  <c:v>1.8467899999999999</c:v>
                </c:pt>
                <c:pt idx="721">
                  <c:v>1.8484</c:v>
                </c:pt>
                <c:pt idx="722">
                  <c:v>1.85016</c:v>
                </c:pt>
                <c:pt idx="723">
                  <c:v>1.8532</c:v>
                </c:pt>
                <c:pt idx="724">
                  <c:v>1.85945</c:v>
                </c:pt>
                <c:pt idx="725">
                  <c:v>1.8596200000000001</c:v>
                </c:pt>
                <c:pt idx="726">
                  <c:v>1.8605799999999999</c:v>
                </c:pt>
                <c:pt idx="727">
                  <c:v>1.8629800000000001</c:v>
                </c:pt>
                <c:pt idx="728">
                  <c:v>1.8666700000000001</c:v>
                </c:pt>
                <c:pt idx="729">
                  <c:v>1.86907</c:v>
                </c:pt>
                <c:pt idx="730">
                  <c:v>1.87131</c:v>
                </c:pt>
                <c:pt idx="731">
                  <c:v>1.8757999999999999</c:v>
                </c:pt>
                <c:pt idx="732">
                  <c:v>1.87724</c:v>
                </c:pt>
                <c:pt idx="733">
                  <c:v>1.8790100000000001</c:v>
                </c:pt>
                <c:pt idx="734">
                  <c:v>1.8807700000000001</c:v>
                </c:pt>
                <c:pt idx="735">
                  <c:v>1.88381</c:v>
                </c:pt>
                <c:pt idx="736">
                  <c:v>1.8903799999999999</c:v>
                </c:pt>
                <c:pt idx="737">
                  <c:v>1.8903799999999999</c:v>
                </c:pt>
                <c:pt idx="738">
                  <c:v>1.8913500000000001</c:v>
                </c:pt>
                <c:pt idx="739">
                  <c:v>1.89375</c:v>
                </c:pt>
                <c:pt idx="740">
                  <c:v>1.8976</c:v>
                </c:pt>
                <c:pt idx="741">
                  <c:v>1.89984</c:v>
                </c:pt>
                <c:pt idx="742">
                  <c:v>1.90256</c:v>
                </c:pt>
                <c:pt idx="743">
                  <c:v>1.90673</c:v>
                </c:pt>
                <c:pt idx="744">
                  <c:v>1.90785</c:v>
                </c:pt>
                <c:pt idx="745">
                  <c:v>1.90961</c:v>
                </c:pt>
                <c:pt idx="746">
                  <c:v>1.91154</c:v>
                </c:pt>
                <c:pt idx="747">
                  <c:v>1.9149</c:v>
                </c:pt>
                <c:pt idx="748">
                  <c:v>1.92099</c:v>
                </c:pt>
                <c:pt idx="749">
                  <c:v>1.92099</c:v>
                </c:pt>
                <c:pt idx="750">
                  <c:v>1.92195</c:v>
                </c:pt>
                <c:pt idx="751">
                  <c:v>1.92452</c:v>
                </c:pt>
                <c:pt idx="752">
                  <c:v>1.9285300000000001</c:v>
                </c:pt>
                <c:pt idx="753">
                  <c:v>1.9306099999999999</c:v>
                </c:pt>
                <c:pt idx="754">
                  <c:v>1.93333</c:v>
                </c:pt>
                <c:pt idx="755">
                  <c:v>1.9371799999999999</c:v>
                </c:pt>
                <c:pt idx="756">
                  <c:v>1.9382999999999999</c:v>
                </c:pt>
              </c:numCache>
            </c:numRef>
          </c:xVal>
          <c:yVal>
            <c:numRef>
              <c:f>Sheet1!$BW$7:$BW$763</c:f>
              <c:numCache>
                <c:formatCode>General</c:formatCode>
                <c:ptCount val="757"/>
                <c:pt idx="0">
                  <c:v>-8.7799999999999996E-3</c:v>
                </c:pt>
                <c:pt idx="1">
                  <c:v>-4.8399999999999997E-3</c:v>
                </c:pt>
                <c:pt idx="2">
                  <c:v>-3.0400000000000002E-3</c:v>
                </c:pt>
                <c:pt idx="3">
                  <c:v>1.8630000000000001E-2</c:v>
                </c:pt>
                <c:pt idx="4">
                  <c:v>6.9169999999999995E-2</c:v>
                </c:pt>
                <c:pt idx="5">
                  <c:v>0.10172</c:v>
                </c:pt>
                <c:pt idx="6">
                  <c:v>0.12218</c:v>
                </c:pt>
                <c:pt idx="7">
                  <c:v>0.13439000000000001</c:v>
                </c:pt>
                <c:pt idx="8">
                  <c:v>0.15121999999999999</c:v>
                </c:pt>
                <c:pt idx="9">
                  <c:v>0.17777999999999999</c:v>
                </c:pt>
                <c:pt idx="10">
                  <c:v>0.23783000000000001</c:v>
                </c:pt>
                <c:pt idx="11">
                  <c:v>0.23794999999999999</c:v>
                </c:pt>
                <c:pt idx="12">
                  <c:v>0.23926</c:v>
                </c:pt>
                <c:pt idx="13">
                  <c:v>0.25627</c:v>
                </c:pt>
                <c:pt idx="14">
                  <c:v>0.28920000000000001</c:v>
                </c:pt>
                <c:pt idx="15">
                  <c:v>0.31019999999999998</c:v>
                </c:pt>
                <c:pt idx="16">
                  <c:v>0.32817000000000002</c:v>
                </c:pt>
                <c:pt idx="17">
                  <c:v>0.36770000000000003</c:v>
                </c:pt>
                <c:pt idx="18">
                  <c:v>0.37891000000000002</c:v>
                </c:pt>
                <c:pt idx="19">
                  <c:v>0.39124999999999999</c:v>
                </c:pt>
                <c:pt idx="20">
                  <c:v>0.40778999999999999</c:v>
                </c:pt>
                <c:pt idx="21">
                  <c:v>0.43120999999999998</c:v>
                </c:pt>
                <c:pt idx="22">
                  <c:v>0.48631000000000002</c:v>
                </c:pt>
                <c:pt idx="23">
                  <c:v>0.48238999999999999</c:v>
                </c:pt>
                <c:pt idx="24">
                  <c:v>0.49454999999999999</c:v>
                </c:pt>
                <c:pt idx="25">
                  <c:v>0.51556999999999997</c:v>
                </c:pt>
                <c:pt idx="26">
                  <c:v>0.54610000000000003</c:v>
                </c:pt>
                <c:pt idx="27">
                  <c:v>0.56198000000000004</c:v>
                </c:pt>
                <c:pt idx="28">
                  <c:v>0.57982999999999996</c:v>
                </c:pt>
                <c:pt idx="29">
                  <c:v>0.62139999999999995</c:v>
                </c:pt>
                <c:pt idx="30">
                  <c:v>0.63131000000000004</c:v>
                </c:pt>
                <c:pt idx="31">
                  <c:v>0.64703999999999995</c:v>
                </c:pt>
                <c:pt idx="32">
                  <c:v>0.65812999999999999</c:v>
                </c:pt>
                <c:pt idx="33">
                  <c:v>0.68740999999999997</c:v>
                </c:pt>
                <c:pt idx="34">
                  <c:v>0.74185999999999996</c:v>
                </c:pt>
                <c:pt idx="35">
                  <c:v>0.73899000000000004</c:v>
                </c:pt>
                <c:pt idx="36">
                  <c:v>0.73912</c:v>
                </c:pt>
                <c:pt idx="37">
                  <c:v>0.76032</c:v>
                </c:pt>
                <c:pt idx="38">
                  <c:v>0.79293000000000002</c:v>
                </c:pt>
                <c:pt idx="39">
                  <c:v>0.81603000000000003</c:v>
                </c:pt>
                <c:pt idx="40">
                  <c:v>0.83735999999999999</c:v>
                </c:pt>
                <c:pt idx="41">
                  <c:v>0.86899000000000004</c:v>
                </c:pt>
                <c:pt idx="42">
                  <c:v>0.87690999999999997</c:v>
                </c:pt>
                <c:pt idx="43">
                  <c:v>0.89322999999999997</c:v>
                </c:pt>
                <c:pt idx="44">
                  <c:v>0.90947</c:v>
                </c:pt>
                <c:pt idx="45">
                  <c:v>0.94230000000000003</c:v>
                </c:pt>
                <c:pt idx="46">
                  <c:v>0.98624999999999996</c:v>
                </c:pt>
                <c:pt idx="47">
                  <c:v>0.98628000000000005</c:v>
                </c:pt>
                <c:pt idx="48">
                  <c:v>0.99304999999999999</c:v>
                </c:pt>
                <c:pt idx="49">
                  <c:v>1.01644</c:v>
                </c:pt>
                <c:pt idx="50">
                  <c:v>1.05175</c:v>
                </c:pt>
                <c:pt idx="51">
                  <c:v>1.06369</c:v>
                </c:pt>
                <c:pt idx="52">
                  <c:v>1.0888599999999999</c:v>
                </c:pt>
                <c:pt idx="53">
                  <c:v>1.1205700000000001</c:v>
                </c:pt>
                <c:pt idx="54">
                  <c:v>1.13165</c:v>
                </c:pt>
                <c:pt idx="55">
                  <c:v>1.1398600000000001</c:v>
                </c:pt>
                <c:pt idx="56">
                  <c:v>1.1592</c:v>
                </c:pt>
                <c:pt idx="57">
                  <c:v>1.1973100000000001</c:v>
                </c:pt>
                <c:pt idx="58">
                  <c:v>1.2369699999999999</c:v>
                </c:pt>
                <c:pt idx="59">
                  <c:v>1.23692</c:v>
                </c:pt>
                <c:pt idx="60">
                  <c:v>1.244</c:v>
                </c:pt>
                <c:pt idx="61">
                  <c:v>1.2658199999999999</c:v>
                </c:pt>
                <c:pt idx="62">
                  <c:v>1.29721</c:v>
                </c:pt>
                <c:pt idx="63">
                  <c:v>1.3144499999999999</c:v>
                </c:pt>
                <c:pt idx="64">
                  <c:v>1.3393200000000001</c:v>
                </c:pt>
                <c:pt idx="65">
                  <c:v>1.3640000000000001</c:v>
                </c:pt>
                <c:pt idx="66">
                  <c:v>1.3747499999999999</c:v>
                </c:pt>
                <c:pt idx="67">
                  <c:v>1.38801</c:v>
                </c:pt>
                <c:pt idx="68">
                  <c:v>1.4079200000000001</c:v>
                </c:pt>
                <c:pt idx="69">
                  <c:v>1.44814</c:v>
                </c:pt>
                <c:pt idx="70">
                  <c:v>1.4731700000000001</c:v>
                </c:pt>
                <c:pt idx="71">
                  <c:v>1.4743999999999999</c:v>
                </c:pt>
                <c:pt idx="72">
                  <c:v>1.48519</c:v>
                </c:pt>
                <c:pt idx="73">
                  <c:v>1.5117</c:v>
                </c:pt>
                <c:pt idx="74">
                  <c:v>1.5370699999999999</c:v>
                </c:pt>
                <c:pt idx="75">
                  <c:v>1.5574399999999999</c:v>
                </c:pt>
                <c:pt idx="76">
                  <c:v>1.58474</c:v>
                </c:pt>
                <c:pt idx="77">
                  <c:v>1.60612</c:v>
                </c:pt>
                <c:pt idx="78">
                  <c:v>1.6205700000000001</c:v>
                </c:pt>
                <c:pt idx="79">
                  <c:v>1.63348</c:v>
                </c:pt>
                <c:pt idx="80">
                  <c:v>1.64998</c:v>
                </c:pt>
                <c:pt idx="81">
                  <c:v>1.69157</c:v>
                </c:pt>
                <c:pt idx="82">
                  <c:v>1.7171799999999999</c:v>
                </c:pt>
                <c:pt idx="83">
                  <c:v>1.7179</c:v>
                </c:pt>
                <c:pt idx="84">
                  <c:v>1.7321</c:v>
                </c:pt>
                <c:pt idx="85">
                  <c:v>1.7577400000000001</c:v>
                </c:pt>
                <c:pt idx="86">
                  <c:v>1.7862</c:v>
                </c:pt>
                <c:pt idx="87">
                  <c:v>1.8065199999999999</c:v>
                </c:pt>
                <c:pt idx="88">
                  <c:v>1.8343499999999999</c:v>
                </c:pt>
                <c:pt idx="89">
                  <c:v>1.84701</c:v>
                </c:pt>
                <c:pt idx="90">
                  <c:v>1.86568</c:v>
                </c:pt>
                <c:pt idx="91">
                  <c:v>1.8753500000000001</c:v>
                </c:pt>
                <c:pt idx="92">
                  <c:v>1.8940999999999999</c:v>
                </c:pt>
                <c:pt idx="93">
                  <c:v>1.94303</c:v>
                </c:pt>
                <c:pt idx="94">
                  <c:v>1.95777</c:v>
                </c:pt>
                <c:pt idx="95">
                  <c:v>1.9604600000000001</c:v>
                </c:pt>
                <c:pt idx="96">
                  <c:v>1.9719899999999999</c:v>
                </c:pt>
                <c:pt idx="97">
                  <c:v>2.0026899999999999</c:v>
                </c:pt>
                <c:pt idx="98">
                  <c:v>2.0259399999999999</c:v>
                </c:pt>
                <c:pt idx="99">
                  <c:v>2.0396800000000002</c:v>
                </c:pt>
                <c:pt idx="100">
                  <c:v>2.073</c:v>
                </c:pt>
                <c:pt idx="101">
                  <c:v>2.09016</c:v>
                </c:pt>
                <c:pt idx="102">
                  <c:v>2.1018500000000002</c:v>
                </c:pt>
                <c:pt idx="103">
                  <c:v>2.1151800000000001</c:v>
                </c:pt>
                <c:pt idx="104">
                  <c:v>2.1368999999999998</c:v>
                </c:pt>
                <c:pt idx="105">
                  <c:v>2.1892399999999999</c:v>
                </c:pt>
                <c:pt idx="106">
                  <c:v>2.19096</c:v>
                </c:pt>
                <c:pt idx="107">
                  <c:v>2.1965300000000001</c:v>
                </c:pt>
                <c:pt idx="108">
                  <c:v>2.2149000000000001</c:v>
                </c:pt>
                <c:pt idx="109">
                  <c:v>2.2389299999999999</c:v>
                </c:pt>
                <c:pt idx="110">
                  <c:v>2.26457</c:v>
                </c:pt>
                <c:pt idx="111">
                  <c:v>2.27562</c:v>
                </c:pt>
                <c:pt idx="112">
                  <c:v>2.31392</c:v>
                </c:pt>
                <c:pt idx="113">
                  <c:v>2.3296899999999998</c:v>
                </c:pt>
                <c:pt idx="114">
                  <c:v>2.33846</c:v>
                </c:pt>
                <c:pt idx="115">
                  <c:v>2.35528</c:v>
                </c:pt>
                <c:pt idx="116">
                  <c:v>2.3774899999999999</c:v>
                </c:pt>
                <c:pt idx="117">
                  <c:v>2.4284500000000002</c:v>
                </c:pt>
                <c:pt idx="118">
                  <c:v>2.4303900000000001</c:v>
                </c:pt>
                <c:pt idx="119">
                  <c:v>2.4339200000000001</c:v>
                </c:pt>
                <c:pt idx="120">
                  <c:v>2.4511599999999998</c:v>
                </c:pt>
                <c:pt idx="121">
                  <c:v>2.48108</c:v>
                </c:pt>
                <c:pt idx="122">
                  <c:v>2.50135</c:v>
                </c:pt>
                <c:pt idx="123">
                  <c:v>2.51905</c:v>
                </c:pt>
                <c:pt idx="124">
                  <c:v>2.5514700000000001</c:v>
                </c:pt>
                <c:pt idx="125">
                  <c:v>2.5676000000000001</c:v>
                </c:pt>
                <c:pt idx="126">
                  <c:v>2.5764800000000001</c:v>
                </c:pt>
                <c:pt idx="127">
                  <c:v>2.5941700000000001</c:v>
                </c:pt>
                <c:pt idx="128">
                  <c:v>2.6156999999999999</c:v>
                </c:pt>
                <c:pt idx="129">
                  <c:v>2.66845</c:v>
                </c:pt>
                <c:pt idx="130">
                  <c:v>2.6675599999999999</c:v>
                </c:pt>
                <c:pt idx="131">
                  <c:v>2.6715900000000001</c:v>
                </c:pt>
                <c:pt idx="132">
                  <c:v>2.6927099999999999</c:v>
                </c:pt>
                <c:pt idx="133">
                  <c:v>2.7189000000000001</c:v>
                </c:pt>
                <c:pt idx="134">
                  <c:v>2.7418800000000001</c:v>
                </c:pt>
                <c:pt idx="135">
                  <c:v>2.7580499999999999</c:v>
                </c:pt>
                <c:pt idx="136">
                  <c:v>2.7943699999999998</c:v>
                </c:pt>
                <c:pt idx="137">
                  <c:v>2.80444</c:v>
                </c:pt>
                <c:pt idx="138">
                  <c:v>2.8214000000000001</c:v>
                </c:pt>
                <c:pt idx="139">
                  <c:v>2.8312200000000001</c:v>
                </c:pt>
                <c:pt idx="140">
                  <c:v>2.8529900000000001</c:v>
                </c:pt>
                <c:pt idx="141">
                  <c:v>2.9063400000000001</c:v>
                </c:pt>
                <c:pt idx="142">
                  <c:v>2.9027599999999998</c:v>
                </c:pt>
                <c:pt idx="143">
                  <c:v>2.9096099999999998</c:v>
                </c:pt>
                <c:pt idx="144">
                  <c:v>2.9223499999999998</c:v>
                </c:pt>
                <c:pt idx="145">
                  <c:v>2.9495200000000001</c:v>
                </c:pt>
                <c:pt idx="146">
                  <c:v>2.9710100000000002</c:v>
                </c:pt>
                <c:pt idx="147">
                  <c:v>2.9871799999999999</c:v>
                </c:pt>
                <c:pt idx="148">
                  <c:v>3.0229400000000002</c:v>
                </c:pt>
                <c:pt idx="149">
                  <c:v>3.0360800000000001</c:v>
                </c:pt>
                <c:pt idx="150">
                  <c:v>3.0470299999999999</c:v>
                </c:pt>
                <c:pt idx="151">
                  <c:v>3.0623200000000002</c:v>
                </c:pt>
                <c:pt idx="152">
                  <c:v>3.0861999999999998</c:v>
                </c:pt>
                <c:pt idx="153">
                  <c:v>3.1341700000000001</c:v>
                </c:pt>
                <c:pt idx="154">
                  <c:v>3.1289400000000001</c:v>
                </c:pt>
                <c:pt idx="155">
                  <c:v>3.13734</c:v>
                </c:pt>
                <c:pt idx="156">
                  <c:v>3.1578499999999998</c:v>
                </c:pt>
                <c:pt idx="157">
                  <c:v>3.1831100000000001</c:v>
                </c:pt>
                <c:pt idx="158">
                  <c:v>3.20417</c:v>
                </c:pt>
                <c:pt idx="159">
                  <c:v>3.2333699999999999</c:v>
                </c:pt>
                <c:pt idx="160">
                  <c:v>3.2570299999999999</c:v>
                </c:pt>
                <c:pt idx="161">
                  <c:v>3.2638799999999999</c:v>
                </c:pt>
                <c:pt idx="162">
                  <c:v>3.2758799999999999</c:v>
                </c:pt>
                <c:pt idx="163">
                  <c:v>3.29461</c:v>
                </c:pt>
                <c:pt idx="164">
                  <c:v>3.31751</c:v>
                </c:pt>
                <c:pt idx="165">
                  <c:v>3.3637600000000001</c:v>
                </c:pt>
                <c:pt idx="166">
                  <c:v>3.3639100000000002</c:v>
                </c:pt>
                <c:pt idx="167">
                  <c:v>3.3735499999999998</c:v>
                </c:pt>
                <c:pt idx="168">
                  <c:v>3.39249</c:v>
                </c:pt>
                <c:pt idx="169">
                  <c:v>3.4256500000000001</c:v>
                </c:pt>
                <c:pt idx="170">
                  <c:v>3.4426800000000002</c:v>
                </c:pt>
                <c:pt idx="171">
                  <c:v>3.4616099999999999</c:v>
                </c:pt>
                <c:pt idx="172">
                  <c:v>3.4952999999999999</c:v>
                </c:pt>
                <c:pt idx="173">
                  <c:v>3.50244</c:v>
                </c:pt>
                <c:pt idx="174">
                  <c:v>3.51464</c:v>
                </c:pt>
                <c:pt idx="175">
                  <c:v>3.5266899999999999</c:v>
                </c:pt>
                <c:pt idx="176">
                  <c:v>3.5634700000000001</c:v>
                </c:pt>
                <c:pt idx="177">
                  <c:v>3.5943100000000001</c:v>
                </c:pt>
                <c:pt idx="178">
                  <c:v>3.59111</c:v>
                </c:pt>
                <c:pt idx="179">
                  <c:v>3.6028699999999998</c:v>
                </c:pt>
                <c:pt idx="180">
                  <c:v>3.6281699999999999</c:v>
                </c:pt>
                <c:pt idx="181">
                  <c:v>3.6596799999999998</c:v>
                </c:pt>
                <c:pt idx="182">
                  <c:v>3.67395</c:v>
                </c:pt>
                <c:pt idx="183">
                  <c:v>3.6990400000000001</c:v>
                </c:pt>
                <c:pt idx="184">
                  <c:v>3.7210399999999999</c:v>
                </c:pt>
                <c:pt idx="185">
                  <c:v>3.73108</c:v>
                </c:pt>
                <c:pt idx="186">
                  <c:v>3.7463899999999999</c:v>
                </c:pt>
                <c:pt idx="187">
                  <c:v>3.7567400000000002</c:v>
                </c:pt>
                <c:pt idx="188">
                  <c:v>3.8003100000000001</c:v>
                </c:pt>
                <c:pt idx="189">
                  <c:v>3.8282699999999998</c:v>
                </c:pt>
                <c:pt idx="190">
                  <c:v>3.82511</c:v>
                </c:pt>
                <c:pt idx="191">
                  <c:v>3.8345899999999999</c:v>
                </c:pt>
                <c:pt idx="192">
                  <c:v>3.8574999999999999</c:v>
                </c:pt>
                <c:pt idx="193">
                  <c:v>3.88679</c:v>
                </c:pt>
                <c:pt idx="194">
                  <c:v>3.9028399999999999</c:v>
                </c:pt>
                <c:pt idx="195">
                  <c:v>3.9231500000000001</c:v>
                </c:pt>
                <c:pt idx="196">
                  <c:v>3.9479700000000002</c:v>
                </c:pt>
                <c:pt idx="197">
                  <c:v>3.9585499999999998</c:v>
                </c:pt>
                <c:pt idx="198">
                  <c:v>3.9701499999999998</c:v>
                </c:pt>
                <c:pt idx="199">
                  <c:v>3.98461</c:v>
                </c:pt>
                <c:pt idx="200">
                  <c:v>4.0261699999999996</c:v>
                </c:pt>
                <c:pt idx="201">
                  <c:v>4.0518799999999997</c:v>
                </c:pt>
                <c:pt idx="202">
                  <c:v>4.0506000000000002</c:v>
                </c:pt>
                <c:pt idx="203">
                  <c:v>4.0607199999999999</c:v>
                </c:pt>
                <c:pt idx="204">
                  <c:v>4.0870100000000003</c:v>
                </c:pt>
                <c:pt idx="205">
                  <c:v>4.1128299999999998</c:v>
                </c:pt>
                <c:pt idx="206">
                  <c:v>4.1193600000000004</c:v>
                </c:pt>
                <c:pt idx="207">
                  <c:v>4.1505700000000001</c:v>
                </c:pt>
                <c:pt idx="208">
                  <c:v>4.16953</c:v>
                </c:pt>
                <c:pt idx="209">
                  <c:v>4.1810099999999997</c:v>
                </c:pt>
                <c:pt idx="210">
                  <c:v>4.1973500000000001</c:v>
                </c:pt>
                <c:pt idx="211">
                  <c:v>4.2102000000000004</c:v>
                </c:pt>
                <c:pt idx="212">
                  <c:v>4.2598799999999999</c:v>
                </c:pt>
                <c:pt idx="213">
                  <c:v>4.2729100000000004</c:v>
                </c:pt>
                <c:pt idx="214">
                  <c:v>4.2780899999999997</c:v>
                </c:pt>
                <c:pt idx="215">
                  <c:v>4.28409</c:v>
                </c:pt>
                <c:pt idx="216">
                  <c:v>4.3079099999999997</c:v>
                </c:pt>
                <c:pt idx="217">
                  <c:v>4.3389800000000003</c:v>
                </c:pt>
                <c:pt idx="218">
                  <c:v>4.3511300000000004</c:v>
                </c:pt>
                <c:pt idx="219">
                  <c:v>4.37765</c:v>
                </c:pt>
                <c:pt idx="220">
                  <c:v>4.3975900000000001</c:v>
                </c:pt>
                <c:pt idx="221">
                  <c:v>4.4130900000000004</c:v>
                </c:pt>
                <c:pt idx="222">
                  <c:v>4.4201899999999998</c:v>
                </c:pt>
                <c:pt idx="223">
                  <c:v>4.4439399999999996</c:v>
                </c:pt>
                <c:pt idx="224">
                  <c:v>4.4902199999999999</c:v>
                </c:pt>
                <c:pt idx="225">
                  <c:v>4.49526</c:v>
                </c:pt>
                <c:pt idx="226">
                  <c:v>4.4997400000000001</c:v>
                </c:pt>
                <c:pt idx="227">
                  <c:v>4.5106299999999999</c:v>
                </c:pt>
                <c:pt idx="228">
                  <c:v>4.5457000000000001</c:v>
                </c:pt>
                <c:pt idx="229">
                  <c:v>4.56318</c:v>
                </c:pt>
                <c:pt idx="230">
                  <c:v>4.5751099999999996</c:v>
                </c:pt>
                <c:pt idx="231">
                  <c:v>4.6064499999999997</c:v>
                </c:pt>
                <c:pt idx="232">
                  <c:v>4.6207000000000003</c:v>
                </c:pt>
                <c:pt idx="233">
                  <c:v>4.6332700000000004</c:v>
                </c:pt>
                <c:pt idx="234">
                  <c:v>4.6462599999999998</c:v>
                </c:pt>
                <c:pt idx="235">
                  <c:v>4.6655300000000004</c:v>
                </c:pt>
                <c:pt idx="236">
                  <c:v>4.7133000000000003</c:v>
                </c:pt>
                <c:pt idx="237">
                  <c:v>4.7221399999999996</c:v>
                </c:pt>
                <c:pt idx="238">
                  <c:v>4.7212699999999996</c:v>
                </c:pt>
                <c:pt idx="239">
                  <c:v>4.7340600000000004</c:v>
                </c:pt>
                <c:pt idx="240">
                  <c:v>4.7650899999999998</c:v>
                </c:pt>
                <c:pt idx="241">
                  <c:v>4.7821800000000003</c:v>
                </c:pt>
                <c:pt idx="242">
                  <c:v>4.7988099999999996</c:v>
                </c:pt>
                <c:pt idx="243">
                  <c:v>4.8345799999999999</c:v>
                </c:pt>
                <c:pt idx="244">
                  <c:v>4.8434299999999997</c:v>
                </c:pt>
                <c:pt idx="245">
                  <c:v>4.8576899999999998</c:v>
                </c:pt>
                <c:pt idx="246">
                  <c:v>4.8637699999999997</c:v>
                </c:pt>
                <c:pt idx="247">
                  <c:v>4.8871799999999999</c:v>
                </c:pt>
                <c:pt idx="248">
                  <c:v>4.9488700000000003</c:v>
                </c:pt>
                <c:pt idx="249">
                  <c:v>4.9396399999999998</c:v>
                </c:pt>
                <c:pt idx="250">
                  <c:v>4.9425800000000004</c:v>
                </c:pt>
                <c:pt idx="251">
                  <c:v>4.9567699999999997</c:v>
                </c:pt>
                <c:pt idx="252">
                  <c:v>4.98611</c:v>
                </c:pt>
                <c:pt idx="253">
                  <c:v>5.0077699999999998</c:v>
                </c:pt>
                <c:pt idx="254">
                  <c:v>5.02196</c:v>
                </c:pt>
                <c:pt idx="255">
                  <c:v>5.05694</c:v>
                </c:pt>
                <c:pt idx="256">
                  <c:v>5.0656400000000001</c:v>
                </c:pt>
                <c:pt idx="257">
                  <c:v>5.0761000000000003</c:v>
                </c:pt>
                <c:pt idx="258">
                  <c:v>5.0879700000000003</c:v>
                </c:pt>
                <c:pt idx="259">
                  <c:v>5.1055799999999998</c:v>
                </c:pt>
                <c:pt idx="260">
                  <c:v>5.16221</c:v>
                </c:pt>
                <c:pt idx="261">
                  <c:v>5.1594800000000003</c:v>
                </c:pt>
                <c:pt idx="262">
                  <c:v>5.1612400000000003</c:v>
                </c:pt>
                <c:pt idx="263">
                  <c:v>5.1835699999999996</c:v>
                </c:pt>
                <c:pt idx="264">
                  <c:v>5.2115099999999996</c:v>
                </c:pt>
                <c:pt idx="265">
                  <c:v>5.2238600000000002</c:v>
                </c:pt>
                <c:pt idx="266">
                  <c:v>5.2419200000000004</c:v>
                </c:pt>
                <c:pt idx="267">
                  <c:v>5.2752499999999998</c:v>
                </c:pt>
                <c:pt idx="268">
                  <c:v>5.29108</c:v>
                </c:pt>
                <c:pt idx="269">
                  <c:v>5.29603</c:v>
                </c:pt>
                <c:pt idx="270">
                  <c:v>5.3037799999999997</c:v>
                </c:pt>
                <c:pt idx="271">
                  <c:v>5.3330200000000003</c:v>
                </c:pt>
                <c:pt idx="272">
                  <c:v>5.3784299999999998</c:v>
                </c:pt>
                <c:pt idx="273">
                  <c:v>5.3760899999999996</c:v>
                </c:pt>
                <c:pt idx="274">
                  <c:v>5.3837299999999999</c:v>
                </c:pt>
                <c:pt idx="275">
                  <c:v>5.39588</c:v>
                </c:pt>
                <c:pt idx="276">
                  <c:v>5.4307299999999996</c:v>
                </c:pt>
                <c:pt idx="277">
                  <c:v>5.4419500000000003</c:v>
                </c:pt>
                <c:pt idx="278">
                  <c:v>5.4596099999999996</c:v>
                </c:pt>
                <c:pt idx="279">
                  <c:v>5.4949500000000002</c:v>
                </c:pt>
                <c:pt idx="280">
                  <c:v>5.5023600000000004</c:v>
                </c:pt>
                <c:pt idx="281">
                  <c:v>5.5124899999999997</c:v>
                </c:pt>
                <c:pt idx="282">
                  <c:v>5.5313800000000004</c:v>
                </c:pt>
                <c:pt idx="283">
                  <c:v>5.5540700000000003</c:v>
                </c:pt>
                <c:pt idx="284">
                  <c:v>5.5995499999999998</c:v>
                </c:pt>
                <c:pt idx="285">
                  <c:v>5.5954699999999997</c:v>
                </c:pt>
                <c:pt idx="286">
                  <c:v>5.5992499999999996</c:v>
                </c:pt>
                <c:pt idx="287">
                  <c:v>5.6181900000000002</c:v>
                </c:pt>
                <c:pt idx="288">
                  <c:v>5.6420000000000003</c:v>
                </c:pt>
                <c:pt idx="289">
                  <c:v>5.6627299999999998</c:v>
                </c:pt>
                <c:pt idx="290">
                  <c:v>5.6821400000000004</c:v>
                </c:pt>
                <c:pt idx="291">
                  <c:v>5.7127100000000004</c:v>
                </c:pt>
                <c:pt idx="292">
                  <c:v>5.7196600000000002</c:v>
                </c:pt>
                <c:pt idx="293">
                  <c:v>5.7283400000000002</c:v>
                </c:pt>
                <c:pt idx="294">
                  <c:v>5.7424900000000001</c:v>
                </c:pt>
                <c:pt idx="295">
                  <c:v>5.7755999999999998</c:v>
                </c:pt>
                <c:pt idx="296">
                  <c:v>5.81257</c:v>
                </c:pt>
                <c:pt idx="297">
                  <c:v>5.80633</c:v>
                </c:pt>
                <c:pt idx="298">
                  <c:v>5.81419</c:v>
                </c:pt>
                <c:pt idx="299">
                  <c:v>5.8343600000000002</c:v>
                </c:pt>
                <c:pt idx="300">
                  <c:v>5.8601299999999998</c:v>
                </c:pt>
                <c:pt idx="301">
                  <c:v>5.8752700000000004</c:v>
                </c:pt>
                <c:pt idx="302">
                  <c:v>5.89879</c:v>
                </c:pt>
                <c:pt idx="303">
                  <c:v>5.9246999999999996</c:v>
                </c:pt>
                <c:pt idx="304">
                  <c:v>5.9298799999999998</c:v>
                </c:pt>
                <c:pt idx="305">
                  <c:v>5.9436499999999999</c:v>
                </c:pt>
                <c:pt idx="306">
                  <c:v>5.95892</c:v>
                </c:pt>
                <c:pt idx="307">
                  <c:v>5.9908000000000001</c:v>
                </c:pt>
                <c:pt idx="308">
                  <c:v>6.0235099999999999</c:v>
                </c:pt>
                <c:pt idx="309">
                  <c:v>6.0236499999999999</c:v>
                </c:pt>
                <c:pt idx="310">
                  <c:v>6.0300399999999996</c:v>
                </c:pt>
                <c:pt idx="311">
                  <c:v>6.0476200000000002</c:v>
                </c:pt>
                <c:pt idx="312">
                  <c:v>6.0815099999999997</c:v>
                </c:pt>
                <c:pt idx="313">
                  <c:v>6.0940899999999996</c:v>
                </c:pt>
                <c:pt idx="314">
                  <c:v>6.1197900000000001</c:v>
                </c:pt>
                <c:pt idx="315">
                  <c:v>6.1401700000000003</c:v>
                </c:pt>
                <c:pt idx="316">
                  <c:v>6.1510499999999997</c:v>
                </c:pt>
                <c:pt idx="317">
                  <c:v>6.1592200000000004</c:v>
                </c:pt>
                <c:pt idx="318">
                  <c:v>6.1703900000000003</c:v>
                </c:pt>
                <c:pt idx="319">
                  <c:v>6.2090399999999999</c:v>
                </c:pt>
                <c:pt idx="320">
                  <c:v>6.2349100000000002</c:v>
                </c:pt>
                <c:pt idx="321">
                  <c:v>6.2366200000000003</c:v>
                </c:pt>
                <c:pt idx="322">
                  <c:v>6.2398499999999997</c:v>
                </c:pt>
                <c:pt idx="323">
                  <c:v>6.2619800000000003</c:v>
                </c:pt>
                <c:pt idx="324">
                  <c:v>6.2919299999999998</c:v>
                </c:pt>
                <c:pt idx="325">
                  <c:v>6.3036599999999998</c:v>
                </c:pt>
                <c:pt idx="326">
                  <c:v>6.3283199999999997</c:v>
                </c:pt>
                <c:pt idx="327">
                  <c:v>6.3506900000000002</c:v>
                </c:pt>
                <c:pt idx="328">
                  <c:v>6.3603300000000003</c:v>
                </c:pt>
                <c:pt idx="329">
                  <c:v>6.3639099999999997</c:v>
                </c:pt>
                <c:pt idx="330">
                  <c:v>6.3850600000000002</c:v>
                </c:pt>
                <c:pt idx="331">
                  <c:v>6.4283599999999996</c:v>
                </c:pt>
                <c:pt idx="332">
                  <c:v>6.4490100000000004</c:v>
                </c:pt>
                <c:pt idx="333">
                  <c:v>6.4452499999999997</c:v>
                </c:pt>
                <c:pt idx="334">
                  <c:v>6.4507300000000001</c:v>
                </c:pt>
                <c:pt idx="335">
                  <c:v>6.46943</c:v>
                </c:pt>
                <c:pt idx="336">
                  <c:v>6.4985999999999997</c:v>
                </c:pt>
                <c:pt idx="337">
                  <c:v>6.5173500000000004</c:v>
                </c:pt>
                <c:pt idx="338">
                  <c:v>6.5447600000000001</c:v>
                </c:pt>
                <c:pt idx="339">
                  <c:v>6.5551300000000001</c:v>
                </c:pt>
                <c:pt idx="340">
                  <c:v>6.5662700000000003</c:v>
                </c:pt>
                <c:pt idx="341">
                  <c:v>6.5751099999999996</c:v>
                </c:pt>
                <c:pt idx="342">
                  <c:v>6.5948799999999999</c:v>
                </c:pt>
                <c:pt idx="343">
                  <c:v>6.6409200000000004</c:v>
                </c:pt>
                <c:pt idx="344">
                  <c:v>6.6518699999999997</c:v>
                </c:pt>
                <c:pt idx="345">
                  <c:v>6.6546099999999999</c:v>
                </c:pt>
                <c:pt idx="346">
                  <c:v>6.6630399999999996</c:v>
                </c:pt>
                <c:pt idx="347">
                  <c:v>6.6887600000000003</c:v>
                </c:pt>
                <c:pt idx="348">
                  <c:v>6.7107200000000002</c:v>
                </c:pt>
                <c:pt idx="349">
                  <c:v>6.7187000000000001</c:v>
                </c:pt>
                <c:pt idx="350">
                  <c:v>6.7446900000000003</c:v>
                </c:pt>
                <c:pt idx="351">
                  <c:v>6.7675400000000003</c:v>
                </c:pt>
                <c:pt idx="352">
                  <c:v>6.7778299999999998</c:v>
                </c:pt>
                <c:pt idx="353">
                  <c:v>6.7838399999999996</c:v>
                </c:pt>
                <c:pt idx="354">
                  <c:v>6.8038499999999997</c:v>
                </c:pt>
                <c:pt idx="355">
                  <c:v>6.8554199999999996</c:v>
                </c:pt>
                <c:pt idx="356">
                  <c:v>6.8580399999999999</c:v>
                </c:pt>
                <c:pt idx="357">
                  <c:v>6.8636799999999996</c:v>
                </c:pt>
                <c:pt idx="358">
                  <c:v>6.8708999999999998</c:v>
                </c:pt>
                <c:pt idx="359">
                  <c:v>6.8985200000000004</c:v>
                </c:pt>
                <c:pt idx="360">
                  <c:v>6.9158600000000003</c:v>
                </c:pt>
                <c:pt idx="361">
                  <c:v>6.9312199999999997</c:v>
                </c:pt>
                <c:pt idx="362">
                  <c:v>6.9623299999999997</c:v>
                </c:pt>
                <c:pt idx="363">
                  <c:v>6.9735199999999997</c:v>
                </c:pt>
                <c:pt idx="364">
                  <c:v>6.9808300000000001</c:v>
                </c:pt>
                <c:pt idx="365">
                  <c:v>6.99465</c:v>
                </c:pt>
                <c:pt idx="366">
                  <c:v>7.0150399999999999</c:v>
                </c:pt>
                <c:pt idx="367">
                  <c:v>7.0658700000000003</c:v>
                </c:pt>
                <c:pt idx="368">
                  <c:v>7.0645899999999999</c:v>
                </c:pt>
                <c:pt idx="369">
                  <c:v>7.07064</c:v>
                </c:pt>
                <c:pt idx="370">
                  <c:v>7.0824999999999996</c:v>
                </c:pt>
                <c:pt idx="371">
                  <c:v>7.0995100000000004</c:v>
                </c:pt>
                <c:pt idx="372">
                  <c:v>7.1268700000000003</c:v>
                </c:pt>
                <c:pt idx="373">
                  <c:v>7.1392100000000003</c:v>
                </c:pt>
                <c:pt idx="374">
                  <c:v>7.1690399999999999</c:v>
                </c:pt>
                <c:pt idx="375">
                  <c:v>7.1806999999999999</c:v>
                </c:pt>
                <c:pt idx="376">
                  <c:v>7.1862700000000004</c:v>
                </c:pt>
                <c:pt idx="377">
                  <c:v>7.1978600000000004</c:v>
                </c:pt>
                <c:pt idx="378">
                  <c:v>7.2211400000000001</c:v>
                </c:pt>
                <c:pt idx="379">
                  <c:v>7.2716500000000002</c:v>
                </c:pt>
                <c:pt idx="380">
                  <c:v>7.2658300000000002</c:v>
                </c:pt>
                <c:pt idx="381">
                  <c:v>7.2707699999999997</c:v>
                </c:pt>
                <c:pt idx="382">
                  <c:v>7.2831900000000003</c:v>
                </c:pt>
                <c:pt idx="383">
                  <c:v>7.3072900000000001</c:v>
                </c:pt>
                <c:pt idx="384">
                  <c:v>7.3279800000000002</c:v>
                </c:pt>
                <c:pt idx="385">
                  <c:v>7.3422700000000001</c:v>
                </c:pt>
                <c:pt idx="386">
                  <c:v>7.3713800000000003</c:v>
                </c:pt>
                <c:pt idx="387">
                  <c:v>7.3822700000000001</c:v>
                </c:pt>
                <c:pt idx="388">
                  <c:v>7.3868999999999998</c:v>
                </c:pt>
                <c:pt idx="389">
                  <c:v>7.4033899999999999</c:v>
                </c:pt>
                <c:pt idx="390">
                  <c:v>7.4277600000000001</c:v>
                </c:pt>
                <c:pt idx="391">
                  <c:v>7.4783299999999997</c:v>
                </c:pt>
                <c:pt idx="392">
                  <c:v>7.4687599999999996</c:v>
                </c:pt>
                <c:pt idx="393">
                  <c:v>7.4738800000000003</c:v>
                </c:pt>
                <c:pt idx="394">
                  <c:v>7.4857800000000001</c:v>
                </c:pt>
                <c:pt idx="395">
                  <c:v>7.5106799999999998</c:v>
                </c:pt>
                <c:pt idx="396">
                  <c:v>7.5310100000000002</c:v>
                </c:pt>
                <c:pt idx="397">
                  <c:v>7.5487799999999998</c:v>
                </c:pt>
                <c:pt idx="398">
                  <c:v>7.5810700000000004</c:v>
                </c:pt>
                <c:pt idx="399">
                  <c:v>7.5900100000000004</c:v>
                </c:pt>
                <c:pt idx="400">
                  <c:v>7.5922000000000001</c:v>
                </c:pt>
                <c:pt idx="401">
                  <c:v>7.6069000000000004</c:v>
                </c:pt>
                <c:pt idx="402">
                  <c:v>7.6261700000000001</c:v>
                </c:pt>
                <c:pt idx="403">
                  <c:v>7.67326</c:v>
                </c:pt>
                <c:pt idx="404">
                  <c:v>7.6684799999999997</c:v>
                </c:pt>
                <c:pt idx="405">
                  <c:v>7.6786099999999999</c:v>
                </c:pt>
                <c:pt idx="406">
                  <c:v>7.6927399999999997</c:v>
                </c:pt>
                <c:pt idx="407">
                  <c:v>7.71549</c:v>
                </c:pt>
                <c:pt idx="408">
                  <c:v>7.7395699999999996</c:v>
                </c:pt>
                <c:pt idx="409">
                  <c:v>7.7580200000000001</c:v>
                </c:pt>
                <c:pt idx="410">
                  <c:v>7.7821600000000002</c:v>
                </c:pt>
                <c:pt idx="411">
                  <c:v>7.78728</c:v>
                </c:pt>
                <c:pt idx="412">
                  <c:v>7.8029599999999997</c:v>
                </c:pt>
                <c:pt idx="413">
                  <c:v>7.80741</c:v>
                </c:pt>
                <c:pt idx="414">
                  <c:v>7.8397399999999999</c:v>
                </c:pt>
                <c:pt idx="415">
                  <c:v>7.8772900000000003</c:v>
                </c:pt>
                <c:pt idx="416">
                  <c:v>7.8727600000000004</c:v>
                </c:pt>
                <c:pt idx="417">
                  <c:v>7.8841599999999996</c:v>
                </c:pt>
                <c:pt idx="418">
                  <c:v>7.8982900000000003</c:v>
                </c:pt>
                <c:pt idx="419">
                  <c:v>7.9241099999999998</c:v>
                </c:pt>
                <c:pt idx="420">
                  <c:v>7.9397599999999997</c:v>
                </c:pt>
                <c:pt idx="421">
                  <c:v>7.9523599999999997</c:v>
                </c:pt>
                <c:pt idx="422">
                  <c:v>7.9841899999999999</c:v>
                </c:pt>
                <c:pt idx="423">
                  <c:v>7.9859400000000003</c:v>
                </c:pt>
                <c:pt idx="424">
                  <c:v>7.9991500000000002</c:v>
                </c:pt>
                <c:pt idx="425">
                  <c:v>8.0108499999999996</c:v>
                </c:pt>
                <c:pt idx="426">
                  <c:v>8.0442</c:v>
                </c:pt>
                <c:pt idx="427">
                  <c:v>8.0762900000000002</c:v>
                </c:pt>
                <c:pt idx="428">
                  <c:v>8.0665399999999998</c:v>
                </c:pt>
                <c:pt idx="429">
                  <c:v>8.0804200000000002</c:v>
                </c:pt>
                <c:pt idx="430">
                  <c:v>8.0977899999999998</c:v>
                </c:pt>
                <c:pt idx="431">
                  <c:v>8.1264400000000006</c:v>
                </c:pt>
                <c:pt idx="432">
                  <c:v>8.1364599999999996</c:v>
                </c:pt>
                <c:pt idx="433">
                  <c:v>8.1596100000000007</c:v>
                </c:pt>
                <c:pt idx="434">
                  <c:v>8.1815200000000008</c:v>
                </c:pt>
                <c:pt idx="435">
                  <c:v>8.1877200000000006</c:v>
                </c:pt>
                <c:pt idx="436">
                  <c:v>8.1982900000000001</c:v>
                </c:pt>
                <c:pt idx="437">
                  <c:v>8.2127999999999997</c:v>
                </c:pt>
                <c:pt idx="438">
                  <c:v>8.2475699999999996</c:v>
                </c:pt>
                <c:pt idx="439">
                  <c:v>8.2703500000000005</c:v>
                </c:pt>
                <c:pt idx="440">
                  <c:v>8.26356</c:v>
                </c:pt>
                <c:pt idx="441">
                  <c:v>8.2750900000000005</c:v>
                </c:pt>
                <c:pt idx="442">
                  <c:v>8.2979000000000003</c:v>
                </c:pt>
                <c:pt idx="443">
                  <c:v>8.3242200000000004</c:v>
                </c:pt>
                <c:pt idx="444">
                  <c:v>8.3370800000000003</c:v>
                </c:pt>
                <c:pt idx="445">
                  <c:v>8.3560400000000001</c:v>
                </c:pt>
                <c:pt idx="446">
                  <c:v>8.3788300000000007</c:v>
                </c:pt>
                <c:pt idx="447">
                  <c:v>8.3880199999999991</c:v>
                </c:pt>
                <c:pt idx="448">
                  <c:v>8.3980200000000007</c:v>
                </c:pt>
                <c:pt idx="449">
                  <c:v>8.4139900000000001</c:v>
                </c:pt>
                <c:pt idx="450">
                  <c:v>8.4464199999999998</c:v>
                </c:pt>
                <c:pt idx="451">
                  <c:v>8.4750700000000005</c:v>
                </c:pt>
                <c:pt idx="452">
                  <c:v>8.4688499999999998</c:v>
                </c:pt>
                <c:pt idx="453">
                  <c:v>8.4760399999999994</c:v>
                </c:pt>
                <c:pt idx="454">
                  <c:v>8.4970800000000004</c:v>
                </c:pt>
                <c:pt idx="455">
                  <c:v>8.5182300000000009</c:v>
                </c:pt>
                <c:pt idx="456">
                  <c:v>8.5327999999999999</c:v>
                </c:pt>
                <c:pt idx="457">
                  <c:v>8.5582799999999999</c:v>
                </c:pt>
                <c:pt idx="458">
                  <c:v>8.5721100000000003</c:v>
                </c:pt>
                <c:pt idx="459">
                  <c:v>8.5834200000000003</c:v>
                </c:pt>
                <c:pt idx="460">
                  <c:v>8.5936699999999995</c:v>
                </c:pt>
                <c:pt idx="461">
                  <c:v>8.6049000000000007</c:v>
                </c:pt>
                <c:pt idx="462">
                  <c:v>8.6548300000000005</c:v>
                </c:pt>
                <c:pt idx="463">
                  <c:v>8.6647800000000004</c:v>
                </c:pt>
                <c:pt idx="464">
                  <c:v>8.6603499999999993</c:v>
                </c:pt>
                <c:pt idx="465">
                  <c:v>8.6698500000000003</c:v>
                </c:pt>
                <c:pt idx="466">
                  <c:v>8.6944599999999994</c:v>
                </c:pt>
                <c:pt idx="467">
                  <c:v>8.7203199999999992</c:v>
                </c:pt>
                <c:pt idx="468">
                  <c:v>8.7283100000000005</c:v>
                </c:pt>
                <c:pt idx="469">
                  <c:v>8.7529599999999999</c:v>
                </c:pt>
                <c:pt idx="470">
                  <c:v>8.7665299999999995</c:v>
                </c:pt>
                <c:pt idx="471">
                  <c:v>8.7766599999999997</c:v>
                </c:pt>
                <c:pt idx="472">
                  <c:v>8.7874199999999991</c:v>
                </c:pt>
                <c:pt idx="473">
                  <c:v>8.8021700000000003</c:v>
                </c:pt>
                <c:pt idx="474">
                  <c:v>8.8494700000000002</c:v>
                </c:pt>
                <c:pt idx="475">
                  <c:v>8.8507599999999993</c:v>
                </c:pt>
                <c:pt idx="476">
                  <c:v>8.8528599999999997</c:v>
                </c:pt>
                <c:pt idx="477">
                  <c:v>8.8633100000000002</c:v>
                </c:pt>
                <c:pt idx="478">
                  <c:v>8.8919700000000006</c:v>
                </c:pt>
                <c:pt idx="479">
                  <c:v>8.9059200000000001</c:v>
                </c:pt>
                <c:pt idx="480">
                  <c:v>8.9200300000000006</c:v>
                </c:pt>
                <c:pt idx="481">
                  <c:v>8.9465199999999996</c:v>
                </c:pt>
                <c:pt idx="482">
                  <c:v>8.9604099999999995</c:v>
                </c:pt>
                <c:pt idx="483">
                  <c:v>8.9692000000000007</c:v>
                </c:pt>
                <c:pt idx="484">
                  <c:v>8.9752299999999998</c:v>
                </c:pt>
                <c:pt idx="485">
                  <c:v>8.9925599999999992</c:v>
                </c:pt>
                <c:pt idx="486">
                  <c:v>9.0473599999999994</c:v>
                </c:pt>
                <c:pt idx="487">
                  <c:v>9.0490700000000004</c:v>
                </c:pt>
                <c:pt idx="488">
                  <c:v>9.0408399999999993</c:v>
                </c:pt>
                <c:pt idx="489">
                  <c:v>9.0583100000000005</c:v>
                </c:pt>
                <c:pt idx="490">
                  <c:v>9.0805699999999998</c:v>
                </c:pt>
                <c:pt idx="491">
                  <c:v>9.1009700000000002</c:v>
                </c:pt>
                <c:pt idx="492">
                  <c:v>9.1146399999999996</c:v>
                </c:pt>
                <c:pt idx="493">
                  <c:v>9.1440699999999993</c:v>
                </c:pt>
                <c:pt idx="494">
                  <c:v>9.1495200000000008</c:v>
                </c:pt>
                <c:pt idx="495">
                  <c:v>9.1607199999999995</c:v>
                </c:pt>
                <c:pt idx="496">
                  <c:v>9.1690299999999993</c:v>
                </c:pt>
                <c:pt idx="497">
                  <c:v>9.1867900000000002</c:v>
                </c:pt>
                <c:pt idx="498">
                  <c:v>9.2379300000000004</c:v>
                </c:pt>
                <c:pt idx="499">
                  <c:v>9.2372599999999991</c:v>
                </c:pt>
                <c:pt idx="500">
                  <c:v>9.2343799999999998</c:v>
                </c:pt>
                <c:pt idx="501">
                  <c:v>9.2493999999999996</c:v>
                </c:pt>
                <c:pt idx="502">
                  <c:v>9.2782199999999992</c:v>
                </c:pt>
                <c:pt idx="503">
                  <c:v>9.2920800000000003</c:v>
                </c:pt>
                <c:pt idx="504">
                  <c:v>9.3033999999999999</c:v>
                </c:pt>
                <c:pt idx="505">
                  <c:v>9.3376000000000001</c:v>
                </c:pt>
                <c:pt idx="506">
                  <c:v>9.3407400000000003</c:v>
                </c:pt>
                <c:pt idx="507">
                  <c:v>9.3507899999999999</c:v>
                </c:pt>
                <c:pt idx="508">
                  <c:v>9.3627900000000004</c:v>
                </c:pt>
                <c:pt idx="509">
                  <c:v>9.3801000000000005</c:v>
                </c:pt>
                <c:pt idx="510">
                  <c:v>9.4325799999999997</c:v>
                </c:pt>
                <c:pt idx="511">
                  <c:v>9.4299700000000009</c:v>
                </c:pt>
                <c:pt idx="512">
                  <c:v>9.4262999999999995</c:v>
                </c:pt>
                <c:pt idx="513">
                  <c:v>9.4375</c:v>
                </c:pt>
                <c:pt idx="514">
                  <c:v>9.4692799999999995</c:v>
                </c:pt>
                <c:pt idx="515">
                  <c:v>9.4831599999999998</c:v>
                </c:pt>
                <c:pt idx="516">
                  <c:v>9.4960000000000004</c:v>
                </c:pt>
                <c:pt idx="517">
                  <c:v>9.5244</c:v>
                </c:pt>
                <c:pt idx="518">
                  <c:v>9.5338200000000004</c:v>
                </c:pt>
                <c:pt idx="519">
                  <c:v>9.5403500000000001</c:v>
                </c:pt>
                <c:pt idx="520">
                  <c:v>9.5481099999999994</c:v>
                </c:pt>
                <c:pt idx="521">
                  <c:v>9.5713000000000008</c:v>
                </c:pt>
                <c:pt idx="522">
                  <c:v>9.6231399999999994</c:v>
                </c:pt>
                <c:pt idx="523">
                  <c:v>9.6157199999999996</c:v>
                </c:pt>
                <c:pt idx="524">
                  <c:v>9.6143999999999998</c:v>
                </c:pt>
                <c:pt idx="525">
                  <c:v>9.6349800000000005</c:v>
                </c:pt>
                <c:pt idx="526">
                  <c:v>9.6607699999999994</c:v>
                </c:pt>
                <c:pt idx="527">
                  <c:v>9.6688200000000002</c:v>
                </c:pt>
                <c:pt idx="528">
                  <c:v>9.6863799999999998</c:v>
                </c:pt>
                <c:pt idx="529">
                  <c:v>9.7164599999999997</c:v>
                </c:pt>
                <c:pt idx="530">
                  <c:v>9.7213200000000004</c:v>
                </c:pt>
                <c:pt idx="531">
                  <c:v>9.7265599999999992</c:v>
                </c:pt>
                <c:pt idx="532">
                  <c:v>9.7380399999999998</c:v>
                </c:pt>
                <c:pt idx="533">
                  <c:v>9.7653599999999994</c:v>
                </c:pt>
                <c:pt idx="534">
                  <c:v>9.8097399999999997</c:v>
                </c:pt>
                <c:pt idx="535">
                  <c:v>9.8026700000000009</c:v>
                </c:pt>
                <c:pt idx="536">
                  <c:v>9.8008500000000005</c:v>
                </c:pt>
                <c:pt idx="537">
                  <c:v>9.8158600000000007</c:v>
                </c:pt>
                <c:pt idx="538">
                  <c:v>9.8455300000000001</c:v>
                </c:pt>
                <c:pt idx="539">
                  <c:v>9.8611400000000007</c:v>
                </c:pt>
                <c:pt idx="540">
                  <c:v>9.8779000000000003</c:v>
                </c:pt>
                <c:pt idx="541">
                  <c:v>9.9022299999999994</c:v>
                </c:pt>
                <c:pt idx="542">
                  <c:v>9.9032</c:v>
                </c:pt>
                <c:pt idx="543">
                  <c:v>9.9197900000000008</c:v>
                </c:pt>
                <c:pt idx="544">
                  <c:v>9.9276800000000005</c:v>
                </c:pt>
                <c:pt idx="545">
                  <c:v>9.9552499999999995</c:v>
                </c:pt>
                <c:pt idx="546">
                  <c:v>9.9914500000000004</c:v>
                </c:pt>
                <c:pt idx="547">
                  <c:v>9.9864200000000007</c:v>
                </c:pt>
                <c:pt idx="548">
                  <c:v>9.9879800000000003</c:v>
                </c:pt>
                <c:pt idx="549">
                  <c:v>10.00595</c:v>
                </c:pt>
                <c:pt idx="550">
                  <c:v>10.037520000000001</c:v>
                </c:pt>
                <c:pt idx="551">
                  <c:v>10.046900000000001</c:v>
                </c:pt>
                <c:pt idx="552">
                  <c:v>10.06588</c:v>
                </c:pt>
                <c:pt idx="553">
                  <c:v>10.09686</c:v>
                </c:pt>
                <c:pt idx="554">
                  <c:v>10.097569999999999</c:v>
                </c:pt>
                <c:pt idx="555">
                  <c:v>10.106999999999999</c:v>
                </c:pt>
                <c:pt idx="556">
                  <c:v>10.11656</c:v>
                </c:pt>
                <c:pt idx="557">
                  <c:v>10.14794</c:v>
                </c:pt>
                <c:pt idx="558">
                  <c:v>10.18113</c:v>
                </c:pt>
                <c:pt idx="559">
                  <c:v>10.175380000000001</c:v>
                </c:pt>
                <c:pt idx="560">
                  <c:v>10.17867</c:v>
                </c:pt>
                <c:pt idx="561">
                  <c:v>10.20018</c:v>
                </c:pt>
                <c:pt idx="562">
                  <c:v>10.223330000000001</c:v>
                </c:pt>
                <c:pt idx="563">
                  <c:v>10.234579999999999</c:v>
                </c:pt>
                <c:pt idx="564">
                  <c:v>10.25651</c:v>
                </c:pt>
                <c:pt idx="565">
                  <c:v>10.282640000000001</c:v>
                </c:pt>
                <c:pt idx="566">
                  <c:v>10.28458</c:v>
                </c:pt>
                <c:pt idx="567">
                  <c:v>10.295030000000001</c:v>
                </c:pt>
                <c:pt idx="568">
                  <c:v>10.303050000000001</c:v>
                </c:pt>
                <c:pt idx="569">
                  <c:v>10.33647</c:v>
                </c:pt>
                <c:pt idx="570">
                  <c:v>10.362130000000001</c:v>
                </c:pt>
                <c:pt idx="571">
                  <c:v>10.35638</c:v>
                </c:pt>
                <c:pt idx="572">
                  <c:v>10.35666</c:v>
                </c:pt>
                <c:pt idx="573">
                  <c:v>10.380179999999999</c:v>
                </c:pt>
                <c:pt idx="574">
                  <c:v>10.40672</c:v>
                </c:pt>
                <c:pt idx="575">
                  <c:v>10.41845</c:v>
                </c:pt>
                <c:pt idx="576">
                  <c:v>10.44364</c:v>
                </c:pt>
                <c:pt idx="577">
                  <c:v>10.4579</c:v>
                </c:pt>
                <c:pt idx="578">
                  <c:v>10.46255</c:v>
                </c:pt>
                <c:pt idx="579">
                  <c:v>10.468249999999999</c:v>
                </c:pt>
                <c:pt idx="580">
                  <c:v>10.48311</c:v>
                </c:pt>
                <c:pt idx="581">
                  <c:v>10.52608</c:v>
                </c:pt>
                <c:pt idx="582">
                  <c:v>10.54429</c:v>
                </c:pt>
                <c:pt idx="583">
                  <c:v>10.537380000000001</c:v>
                </c:pt>
                <c:pt idx="584">
                  <c:v>10.54106</c:v>
                </c:pt>
                <c:pt idx="585">
                  <c:v>10.56465</c:v>
                </c:pt>
                <c:pt idx="586">
                  <c:v>10.5928</c:v>
                </c:pt>
                <c:pt idx="587">
                  <c:v>10.60567</c:v>
                </c:pt>
                <c:pt idx="588">
                  <c:v>10.627039999999999</c:v>
                </c:pt>
                <c:pt idx="589">
                  <c:v>10.640420000000001</c:v>
                </c:pt>
                <c:pt idx="590">
                  <c:v>10.64367</c:v>
                </c:pt>
                <c:pt idx="591">
                  <c:v>10.654859999999999</c:v>
                </c:pt>
                <c:pt idx="592">
                  <c:v>10.67076</c:v>
                </c:pt>
                <c:pt idx="593">
                  <c:v>10.7133</c:v>
                </c:pt>
                <c:pt idx="594">
                  <c:v>10.724869999999999</c:v>
                </c:pt>
                <c:pt idx="595">
                  <c:v>10.71777</c:v>
                </c:pt>
                <c:pt idx="596">
                  <c:v>10.725020000000001</c:v>
                </c:pt>
                <c:pt idx="597">
                  <c:v>10.75189</c:v>
                </c:pt>
                <c:pt idx="598">
                  <c:v>10.771129999999999</c:v>
                </c:pt>
                <c:pt idx="599">
                  <c:v>10.780519999999999</c:v>
                </c:pt>
                <c:pt idx="600">
                  <c:v>10.80226</c:v>
                </c:pt>
                <c:pt idx="601">
                  <c:v>10.822240000000001</c:v>
                </c:pt>
                <c:pt idx="602">
                  <c:v>10.829029999999999</c:v>
                </c:pt>
                <c:pt idx="603">
                  <c:v>10.83588</c:v>
                </c:pt>
                <c:pt idx="604">
                  <c:v>10.850479999999999</c:v>
                </c:pt>
                <c:pt idx="605">
                  <c:v>10.898400000000001</c:v>
                </c:pt>
                <c:pt idx="606">
                  <c:v>10.899190000000001</c:v>
                </c:pt>
                <c:pt idx="607">
                  <c:v>10.89878</c:v>
                </c:pt>
                <c:pt idx="608">
                  <c:v>10.908860000000001</c:v>
                </c:pt>
                <c:pt idx="609">
                  <c:v>10.92746</c:v>
                </c:pt>
                <c:pt idx="610">
                  <c:v>10.949490000000001</c:v>
                </c:pt>
                <c:pt idx="611">
                  <c:v>10.9587</c:v>
                </c:pt>
                <c:pt idx="612">
                  <c:v>10.99029</c:v>
                </c:pt>
                <c:pt idx="613">
                  <c:v>10.99701</c:v>
                </c:pt>
                <c:pt idx="614">
                  <c:v>11.009320000000001</c:v>
                </c:pt>
                <c:pt idx="615">
                  <c:v>11.01585</c:v>
                </c:pt>
                <c:pt idx="616">
                  <c:v>11.03097</c:v>
                </c:pt>
                <c:pt idx="617">
                  <c:v>11.08494</c:v>
                </c:pt>
                <c:pt idx="618">
                  <c:v>11.082179999999999</c:v>
                </c:pt>
                <c:pt idx="619">
                  <c:v>11.0808</c:v>
                </c:pt>
                <c:pt idx="620">
                  <c:v>11.086690000000001</c:v>
                </c:pt>
                <c:pt idx="621">
                  <c:v>11.1083</c:v>
                </c:pt>
                <c:pt idx="622">
                  <c:v>11.131399999999999</c:v>
                </c:pt>
                <c:pt idx="623">
                  <c:v>11.14419</c:v>
                </c:pt>
                <c:pt idx="624">
                  <c:v>11.17296</c:v>
                </c:pt>
                <c:pt idx="625">
                  <c:v>11.18389</c:v>
                </c:pt>
                <c:pt idx="626">
                  <c:v>11.186249999999999</c:v>
                </c:pt>
                <c:pt idx="627">
                  <c:v>11.195690000000001</c:v>
                </c:pt>
                <c:pt idx="628">
                  <c:v>11.21574</c:v>
                </c:pt>
                <c:pt idx="629">
                  <c:v>11.263769999999999</c:v>
                </c:pt>
                <c:pt idx="630">
                  <c:v>11.26047</c:v>
                </c:pt>
                <c:pt idx="631">
                  <c:v>11.255839999999999</c:v>
                </c:pt>
                <c:pt idx="632">
                  <c:v>11.268549999999999</c:v>
                </c:pt>
                <c:pt idx="633">
                  <c:v>11.29332</c:v>
                </c:pt>
                <c:pt idx="634">
                  <c:v>11.30908</c:v>
                </c:pt>
                <c:pt idx="635">
                  <c:v>11.3222</c:v>
                </c:pt>
                <c:pt idx="636">
                  <c:v>11.350849999999999</c:v>
                </c:pt>
                <c:pt idx="637">
                  <c:v>11.357860000000001</c:v>
                </c:pt>
                <c:pt idx="638">
                  <c:v>11.36243</c:v>
                </c:pt>
                <c:pt idx="639">
                  <c:v>11.376300000000001</c:v>
                </c:pt>
                <c:pt idx="640">
                  <c:v>11.39461</c:v>
                </c:pt>
                <c:pt idx="641">
                  <c:v>11.438129999999999</c:v>
                </c:pt>
                <c:pt idx="642">
                  <c:v>11.429029999999999</c:v>
                </c:pt>
                <c:pt idx="643">
                  <c:v>11.43427</c:v>
                </c:pt>
                <c:pt idx="644">
                  <c:v>11.446899999999999</c:v>
                </c:pt>
                <c:pt idx="645">
                  <c:v>11.4672</c:v>
                </c:pt>
                <c:pt idx="646">
                  <c:v>11.48573</c:v>
                </c:pt>
                <c:pt idx="647">
                  <c:v>11.497299999999999</c:v>
                </c:pt>
                <c:pt idx="648">
                  <c:v>11.52872</c:v>
                </c:pt>
                <c:pt idx="649">
                  <c:v>11.533469999999999</c:v>
                </c:pt>
                <c:pt idx="650">
                  <c:v>11.542400000000001</c:v>
                </c:pt>
                <c:pt idx="651">
                  <c:v>11.54921</c:v>
                </c:pt>
                <c:pt idx="652">
                  <c:v>11.57034</c:v>
                </c:pt>
                <c:pt idx="653">
                  <c:v>11.61013</c:v>
                </c:pt>
                <c:pt idx="654">
                  <c:v>11.60768</c:v>
                </c:pt>
                <c:pt idx="655">
                  <c:v>11.608090000000001</c:v>
                </c:pt>
                <c:pt idx="656">
                  <c:v>11.61894</c:v>
                </c:pt>
                <c:pt idx="657">
                  <c:v>11.64296</c:v>
                </c:pt>
                <c:pt idx="658">
                  <c:v>11.665620000000001</c:v>
                </c:pt>
                <c:pt idx="659">
                  <c:v>11.68385</c:v>
                </c:pt>
                <c:pt idx="660">
                  <c:v>11.70355</c:v>
                </c:pt>
                <c:pt idx="661">
                  <c:v>11.70382</c:v>
                </c:pt>
                <c:pt idx="662">
                  <c:v>11.7149</c:v>
                </c:pt>
                <c:pt idx="663">
                  <c:v>11.722329999999999</c:v>
                </c:pt>
                <c:pt idx="664">
                  <c:v>11.749359999999999</c:v>
                </c:pt>
                <c:pt idx="665">
                  <c:v>11.78293</c:v>
                </c:pt>
                <c:pt idx="666">
                  <c:v>11.77866</c:v>
                </c:pt>
                <c:pt idx="667">
                  <c:v>11.778359999999999</c:v>
                </c:pt>
                <c:pt idx="668">
                  <c:v>11.79856</c:v>
                </c:pt>
                <c:pt idx="669">
                  <c:v>11.825089999999999</c:v>
                </c:pt>
                <c:pt idx="670">
                  <c:v>11.833930000000001</c:v>
                </c:pt>
                <c:pt idx="671">
                  <c:v>11.853020000000001</c:v>
                </c:pt>
                <c:pt idx="672">
                  <c:v>11.87204</c:v>
                </c:pt>
                <c:pt idx="673">
                  <c:v>11.87988</c:v>
                </c:pt>
                <c:pt idx="674">
                  <c:v>11.88865</c:v>
                </c:pt>
                <c:pt idx="675">
                  <c:v>11.89907</c:v>
                </c:pt>
                <c:pt idx="676">
                  <c:v>11.926769999999999</c:v>
                </c:pt>
                <c:pt idx="677">
                  <c:v>11.95304</c:v>
                </c:pt>
                <c:pt idx="678">
                  <c:v>11.94753</c:v>
                </c:pt>
                <c:pt idx="679">
                  <c:v>11.956149999999999</c:v>
                </c:pt>
                <c:pt idx="680">
                  <c:v>11.967269999999999</c:v>
                </c:pt>
                <c:pt idx="681">
                  <c:v>11.996880000000001</c:v>
                </c:pt>
                <c:pt idx="682">
                  <c:v>12.00915</c:v>
                </c:pt>
                <c:pt idx="683">
                  <c:v>12.0266</c:v>
                </c:pt>
                <c:pt idx="684">
                  <c:v>12.045</c:v>
                </c:pt>
                <c:pt idx="685">
                  <c:v>12.051500000000001</c:v>
                </c:pt>
                <c:pt idx="686">
                  <c:v>12.05613</c:v>
                </c:pt>
                <c:pt idx="687">
                  <c:v>12.06606</c:v>
                </c:pt>
                <c:pt idx="688">
                  <c:v>12.1036</c:v>
                </c:pt>
                <c:pt idx="689">
                  <c:v>12.124079999999999</c:v>
                </c:pt>
                <c:pt idx="690">
                  <c:v>12.11975</c:v>
                </c:pt>
                <c:pt idx="691">
                  <c:v>12.128439999999999</c:v>
                </c:pt>
                <c:pt idx="692">
                  <c:v>12.147040000000001</c:v>
                </c:pt>
                <c:pt idx="693">
                  <c:v>12.16934</c:v>
                </c:pt>
                <c:pt idx="694">
                  <c:v>12.17639</c:v>
                </c:pt>
                <c:pt idx="695">
                  <c:v>12.19543</c:v>
                </c:pt>
                <c:pt idx="696">
                  <c:v>12.2141</c:v>
                </c:pt>
                <c:pt idx="697">
                  <c:v>12.220129999999999</c:v>
                </c:pt>
                <c:pt idx="698">
                  <c:v>12.22424</c:v>
                </c:pt>
                <c:pt idx="699">
                  <c:v>12.236359999999999</c:v>
                </c:pt>
                <c:pt idx="700">
                  <c:v>12.272080000000001</c:v>
                </c:pt>
                <c:pt idx="701">
                  <c:v>12.30016</c:v>
                </c:pt>
                <c:pt idx="702">
                  <c:v>12.28994</c:v>
                </c:pt>
                <c:pt idx="703">
                  <c:v>12.29538</c:v>
                </c:pt>
                <c:pt idx="704">
                  <c:v>12.311349999999999</c:v>
                </c:pt>
                <c:pt idx="705">
                  <c:v>12.33198</c:v>
                </c:pt>
                <c:pt idx="706">
                  <c:v>12.343819999999999</c:v>
                </c:pt>
                <c:pt idx="707">
                  <c:v>12.366009999999999</c:v>
                </c:pt>
                <c:pt idx="708">
                  <c:v>12.375640000000001</c:v>
                </c:pt>
                <c:pt idx="709">
                  <c:v>12.38632</c:v>
                </c:pt>
                <c:pt idx="710">
                  <c:v>12.393689999999999</c:v>
                </c:pt>
                <c:pt idx="711">
                  <c:v>12.40978</c:v>
                </c:pt>
                <c:pt idx="712">
                  <c:v>12.445489999999999</c:v>
                </c:pt>
                <c:pt idx="713">
                  <c:v>12.455310000000001</c:v>
                </c:pt>
                <c:pt idx="714">
                  <c:v>12.45078</c:v>
                </c:pt>
                <c:pt idx="715">
                  <c:v>12.456379999999999</c:v>
                </c:pt>
                <c:pt idx="716">
                  <c:v>12.477259999999999</c:v>
                </c:pt>
                <c:pt idx="717">
                  <c:v>12.493740000000001</c:v>
                </c:pt>
                <c:pt idx="718">
                  <c:v>12.50417</c:v>
                </c:pt>
                <c:pt idx="719">
                  <c:v>12.52478</c:v>
                </c:pt>
                <c:pt idx="720">
                  <c:v>12.53909</c:v>
                </c:pt>
                <c:pt idx="721">
                  <c:v>12.54654</c:v>
                </c:pt>
                <c:pt idx="722">
                  <c:v>12.553290000000001</c:v>
                </c:pt>
                <c:pt idx="723">
                  <c:v>12.5679</c:v>
                </c:pt>
                <c:pt idx="724">
                  <c:v>12.609920000000001</c:v>
                </c:pt>
                <c:pt idx="725">
                  <c:v>12.609209999999999</c:v>
                </c:pt>
                <c:pt idx="726">
                  <c:v>12.604480000000001</c:v>
                </c:pt>
                <c:pt idx="727">
                  <c:v>12.618230000000001</c:v>
                </c:pt>
                <c:pt idx="728">
                  <c:v>12.638719999999999</c:v>
                </c:pt>
                <c:pt idx="729">
                  <c:v>12.65067</c:v>
                </c:pt>
                <c:pt idx="730">
                  <c:v>12.65926</c:v>
                </c:pt>
                <c:pt idx="731">
                  <c:v>12.682130000000001</c:v>
                </c:pt>
                <c:pt idx="732">
                  <c:v>12.69229</c:v>
                </c:pt>
                <c:pt idx="733">
                  <c:v>12.69814</c:v>
                </c:pt>
                <c:pt idx="734">
                  <c:v>12.701879999999999</c:v>
                </c:pt>
                <c:pt idx="735">
                  <c:v>12.719480000000001</c:v>
                </c:pt>
                <c:pt idx="736">
                  <c:v>12.760529999999999</c:v>
                </c:pt>
                <c:pt idx="737">
                  <c:v>12.75989</c:v>
                </c:pt>
                <c:pt idx="738">
                  <c:v>12.75306</c:v>
                </c:pt>
                <c:pt idx="739">
                  <c:v>12.758929999999999</c:v>
                </c:pt>
                <c:pt idx="740">
                  <c:v>12.78187</c:v>
                </c:pt>
                <c:pt idx="741">
                  <c:v>12.794689999999999</c:v>
                </c:pt>
                <c:pt idx="742">
                  <c:v>12.801270000000001</c:v>
                </c:pt>
                <c:pt idx="743">
                  <c:v>12.82464</c:v>
                </c:pt>
                <c:pt idx="744">
                  <c:v>12.825699999999999</c:v>
                </c:pt>
                <c:pt idx="745">
                  <c:v>12.825229999999999</c:v>
                </c:pt>
                <c:pt idx="746">
                  <c:v>12.83066</c:v>
                </c:pt>
                <c:pt idx="747">
                  <c:v>12.840949999999999</c:v>
                </c:pt>
                <c:pt idx="748">
                  <c:v>12.8797</c:v>
                </c:pt>
                <c:pt idx="749">
                  <c:v>12.86796</c:v>
                </c:pt>
                <c:pt idx="750">
                  <c:v>12.85704</c:v>
                </c:pt>
                <c:pt idx="751">
                  <c:v>12.8588</c:v>
                </c:pt>
                <c:pt idx="752">
                  <c:v>12.865550000000001</c:v>
                </c:pt>
                <c:pt idx="753">
                  <c:v>12.850070000000001</c:v>
                </c:pt>
                <c:pt idx="754">
                  <c:v>12.819319999999999</c:v>
                </c:pt>
                <c:pt idx="755">
                  <c:v>12.735799999999999</c:v>
                </c:pt>
                <c:pt idx="756">
                  <c:v>7.20357</c:v>
                </c:pt>
              </c:numCache>
            </c:numRef>
          </c:yVal>
          <c:smooth val="0"/>
          <c:extLst>
            <c:ext xmlns:c16="http://schemas.microsoft.com/office/drawing/2014/chart" uri="{C3380CC4-5D6E-409C-BE32-E72D297353CC}">
              <c16:uniqueId val="{00000013-3F5B-4D74-A061-32C7936AD8A7}"/>
            </c:ext>
          </c:extLst>
        </c:ser>
        <c:ser>
          <c:idx val="0"/>
          <c:order val="20"/>
          <c:spPr>
            <a:ln w="19050" cap="rnd">
              <a:solidFill>
                <a:schemeClr val="accent1"/>
              </a:solidFill>
              <a:round/>
            </a:ln>
            <a:effectLst/>
          </c:spPr>
          <c:marker>
            <c:symbol val="none"/>
          </c:marker>
          <c:xVal>
            <c:numRef>
              <c:f>Sheet1!$BV$7:$BV$763</c:f>
              <c:numCache>
                <c:formatCode>General</c:formatCode>
                <c:ptCount val="757"/>
                <c:pt idx="0">
                  <c:v>0</c:v>
                </c:pt>
                <c:pt idx="1">
                  <c:v>0</c:v>
                </c:pt>
                <c:pt idx="2">
                  <c:v>3.2000000000000003E-4</c:v>
                </c:pt>
                <c:pt idx="3">
                  <c:v>4.6499999999999996E-3</c:v>
                </c:pt>
                <c:pt idx="4">
                  <c:v>9.6200000000000001E-3</c:v>
                </c:pt>
                <c:pt idx="5">
                  <c:v>1.3939999999999999E-2</c:v>
                </c:pt>
                <c:pt idx="6">
                  <c:v>1.554E-2</c:v>
                </c:pt>
                <c:pt idx="7">
                  <c:v>1.7149999999999999E-2</c:v>
                </c:pt>
                <c:pt idx="8">
                  <c:v>1.907E-2</c:v>
                </c:pt>
                <c:pt idx="9">
                  <c:v>2.2919999999999999E-2</c:v>
                </c:pt>
                <c:pt idx="10">
                  <c:v>2.8369999999999999E-2</c:v>
                </c:pt>
                <c:pt idx="11">
                  <c:v>2.8369999999999999E-2</c:v>
                </c:pt>
                <c:pt idx="12">
                  <c:v>2.9489999999999999E-2</c:v>
                </c:pt>
                <c:pt idx="13">
                  <c:v>3.2370000000000003E-2</c:v>
                </c:pt>
                <c:pt idx="14">
                  <c:v>3.6220000000000002E-2</c:v>
                </c:pt>
                <c:pt idx="15">
                  <c:v>3.814E-2</c:v>
                </c:pt>
                <c:pt idx="16">
                  <c:v>4.0869999999999997E-2</c:v>
                </c:pt>
                <c:pt idx="17">
                  <c:v>4.471E-2</c:v>
                </c:pt>
                <c:pt idx="18">
                  <c:v>4.6149999999999997E-2</c:v>
                </c:pt>
                <c:pt idx="19">
                  <c:v>4.7919999999999997E-2</c:v>
                </c:pt>
                <c:pt idx="20">
                  <c:v>4.9840000000000002E-2</c:v>
                </c:pt>
                <c:pt idx="21">
                  <c:v>5.3850000000000002E-2</c:v>
                </c:pt>
                <c:pt idx="22">
                  <c:v>5.8810000000000001E-2</c:v>
                </c:pt>
                <c:pt idx="23">
                  <c:v>5.8970000000000002E-2</c:v>
                </c:pt>
                <c:pt idx="24">
                  <c:v>6.0420000000000001E-2</c:v>
                </c:pt>
                <c:pt idx="25">
                  <c:v>6.3619999999999996E-2</c:v>
                </c:pt>
                <c:pt idx="26">
                  <c:v>6.7150000000000001E-2</c:v>
                </c:pt>
                <c:pt idx="27">
                  <c:v>6.8750000000000006E-2</c:v>
                </c:pt>
                <c:pt idx="28">
                  <c:v>7.2120000000000004E-2</c:v>
                </c:pt>
                <c:pt idx="29">
                  <c:v>7.5480000000000005E-2</c:v>
                </c:pt>
                <c:pt idx="30">
                  <c:v>7.6759999999999995E-2</c:v>
                </c:pt>
                <c:pt idx="31">
                  <c:v>7.8530000000000003E-2</c:v>
                </c:pt>
                <c:pt idx="32">
                  <c:v>8.0769999999999995E-2</c:v>
                </c:pt>
                <c:pt idx="33">
                  <c:v>8.5419999999999996E-2</c:v>
                </c:pt>
                <c:pt idx="34">
                  <c:v>8.9580000000000007E-2</c:v>
                </c:pt>
                <c:pt idx="35">
                  <c:v>8.974E-2</c:v>
                </c:pt>
                <c:pt idx="36">
                  <c:v>9.0870000000000006E-2</c:v>
                </c:pt>
                <c:pt idx="37">
                  <c:v>9.3590000000000007E-2</c:v>
                </c:pt>
                <c:pt idx="38">
                  <c:v>9.7439999999999999E-2</c:v>
                </c:pt>
                <c:pt idx="39">
                  <c:v>9.9839999999999998E-2</c:v>
                </c:pt>
                <c:pt idx="40">
                  <c:v>0.10321</c:v>
                </c:pt>
                <c:pt idx="41">
                  <c:v>0.10593</c:v>
                </c:pt>
                <c:pt idx="42">
                  <c:v>0.10736999999999999</c:v>
                </c:pt>
                <c:pt idx="43">
                  <c:v>0.10929</c:v>
                </c:pt>
                <c:pt idx="44">
                  <c:v>0.11169999999999999</c:v>
                </c:pt>
                <c:pt idx="45">
                  <c:v>0.11715</c:v>
                </c:pt>
                <c:pt idx="46">
                  <c:v>0.11971</c:v>
                </c:pt>
                <c:pt idx="47">
                  <c:v>0.12003</c:v>
                </c:pt>
                <c:pt idx="48">
                  <c:v>0.12146999999999999</c:v>
                </c:pt>
                <c:pt idx="49">
                  <c:v>0.12484000000000001</c:v>
                </c:pt>
                <c:pt idx="50">
                  <c:v>0.12869</c:v>
                </c:pt>
                <c:pt idx="51">
                  <c:v>0.13045000000000001</c:v>
                </c:pt>
                <c:pt idx="52">
                  <c:v>0.13413</c:v>
                </c:pt>
                <c:pt idx="53">
                  <c:v>0.13669999999999999</c:v>
                </c:pt>
                <c:pt idx="54">
                  <c:v>0.13830000000000001</c:v>
                </c:pt>
                <c:pt idx="55">
                  <c:v>0.14005999999999999</c:v>
                </c:pt>
                <c:pt idx="56">
                  <c:v>0.14263000000000001</c:v>
                </c:pt>
                <c:pt idx="57">
                  <c:v>0.14856</c:v>
                </c:pt>
                <c:pt idx="58">
                  <c:v>0.15032000000000001</c:v>
                </c:pt>
                <c:pt idx="59">
                  <c:v>0.15079999999999999</c:v>
                </c:pt>
                <c:pt idx="60">
                  <c:v>0.15240000000000001</c:v>
                </c:pt>
                <c:pt idx="61">
                  <c:v>0.15576999999999999</c:v>
                </c:pt>
                <c:pt idx="62">
                  <c:v>0.15945999999999999</c:v>
                </c:pt>
                <c:pt idx="63">
                  <c:v>0.16122</c:v>
                </c:pt>
                <c:pt idx="64">
                  <c:v>0.16522000000000001</c:v>
                </c:pt>
                <c:pt idx="65">
                  <c:v>0.16747000000000001</c:v>
                </c:pt>
                <c:pt idx="66">
                  <c:v>0.16907</c:v>
                </c:pt>
                <c:pt idx="67">
                  <c:v>0.17066999999999999</c:v>
                </c:pt>
                <c:pt idx="68">
                  <c:v>0.17324000000000001</c:v>
                </c:pt>
                <c:pt idx="69">
                  <c:v>0.17996999999999999</c:v>
                </c:pt>
                <c:pt idx="70">
                  <c:v>0.18093000000000001</c:v>
                </c:pt>
                <c:pt idx="71">
                  <c:v>0.18140999999999999</c:v>
                </c:pt>
                <c:pt idx="72">
                  <c:v>0.18317</c:v>
                </c:pt>
                <c:pt idx="73">
                  <c:v>0.1867</c:v>
                </c:pt>
                <c:pt idx="74">
                  <c:v>0.19006000000000001</c:v>
                </c:pt>
                <c:pt idx="75">
                  <c:v>0.19198999999999999</c:v>
                </c:pt>
                <c:pt idx="76">
                  <c:v>0.19614999999999999</c:v>
                </c:pt>
                <c:pt idx="77">
                  <c:v>0.19792000000000001</c:v>
                </c:pt>
                <c:pt idx="78">
                  <c:v>0.19968</c:v>
                </c:pt>
                <c:pt idx="79">
                  <c:v>0.20127999999999999</c:v>
                </c:pt>
                <c:pt idx="80">
                  <c:v>0.20401</c:v>
                </c:pt>
                <c:pt idx="81">
                  <c:v>0.21074000000000001</c:v>
                </c:pt>
                <c:pt idx="82">
                  <c:v>0.21138000000000001</c:v>
                </c:pt>
                <c:pt idx="83">
                  <c:v>0.21201999999999999</c:v>
                </c:pt>
                <c:pt idx="84">
                  <c:v>0.21378</c:v>
                </c:pt>
                <c:pt idx="85">
                  <c:v>0.21747</c:v>
                </c:pt>
                <c:pt idx="86">
                  <c:v>0.22083</c:v>
                </c:pt>
                <c:pt idx="87">
                  <c:v>0.22323999999999999</c:v>
                </c:pt>
                <c:pt idx="88">
                  <c:v>0.22708</c:v>
                </c:pt>
                <c:pt idx="89">
                  <c:v>0.22853000000000001</c:v>
                </c:pt>
                <c:pt idx="90">
                  <c:v>0.23028999999999999</c:v>
                </c:pt>
                <c:pt idx="91">
                  <c:v>0.23205000000000001</c:v>
                </c:pt>
                <c:pt idx="92">
                  <c:v>0.23494000000000001</c:v>
                </c:pt>
                <c:pt idx="93">
                  <c:v>0.24167</c:v>
                </c:pt>
                <c:pt idx="94">
                  <c:v>0.24199000000000001</c:v>
                </c:pt>
                <c:pt idx="95">
                  <c:v>0.24263000000000001</c:v>
                </c:pt>
                <c:pt idx="96">
                  <c:v>0.24503</c:v>
                </c:pt>
                <c:pt idx="97">
                  <c:v>0.24887999999999999</c:v>
                </c:pt>
                <c:pt idx="98">
                  <c:v>0.25128</c:v>
                </c:pt>
                <c:pt idx="99">
                  <c:v>0.25336999999999998</c:v>
                </c:pt>
                <c:pt idx="100">
                  <c:v>0.25752999999999998</c:v>
                </c:pt>
                <c:pt idx="101">
                  <c:v>0.25929000000000002</c:v>
                </c:pt>
                <c:pt idx="102">
                  <c:v>0.26106000000000001</c:v>
                </c:pt>
                <c:pt idx="103">
                  <c:v>0.26297999999999999</c:v>
                </c:pt>
                <c:pt idx="104">
                  <c:v>0.26618999999999998</c:v>
                </c:pt>
                <c:pt idx="105">
                  <c:v>0.27244000000000002</c:v>
                </c:pt>
                <c:pt idx="106">
                  <c:v>0.27244000000000002</c:v>
                </c:pt>
                <c:pt idx="107">
                  <c:v>0.27339999999999998</c:v>
                </c:pt>
                <c:pt idx="108">
                  <c:v>0.27564</c:v>
                </c:pt>
                <c:pt idx="109">
                  <c:v>0.27949000000000002</c:v>
                </c:pt>
                <c:pt idx="110">
                  <c:v>0.28188999999999997</c:v>
                </c:pt>
                <c:pt idx="111">
                  <c:v>0.28428999999999999</c:v>
                </c:pt>
                <c:pt idx="112">
                  <c:v>0.28845999999999999</c:v>
                </c:pt>
                <c:pt idx="113">
                  <c:v>0.28989999999999999</c:v>
                </c:pt>
                <c:pt idx="114">
                  <c:v>0.29182999999999998</c:v>
                </c:pt>
                <c:pt idx="115">
                  <c:v>0.29375000000000001</c:v>
                </c:pt>
                <c:pt idx="116">
                  <c:v>0.29712</c:v>
                </c:pt>
                <c:pt idx="117">
                  <c:v>0.30303999999999998</c:v>
                </c:pt>
                <c:pt idx="118">
                  <c:v>0.30303999999999998</c:v>
                </c:pt>
                <c:pt idx="119">
                  <c:v>0.30401</c:v>
                </c:pt>
                <c:pt idx="120">
                  <c:v>0.30657000000000001</c:v>
                </c:pt>
                <c:pt idx="121">
                  <c:v>0.31025999999999998</c:v>
                </c:pt>
                <c:pt idx="122">
                  <c:v>0.31281999999999999</c:v>
                </c:pt>
                <c:pt idx="123">
                  <c:v>0.31537999999999999</c:v>
                </c:pt>
                <c:pt idx="124">
                  <c:v>0.31939000000000001</c:v>
                </c:pt>
                <c:pt idx="125">
                  <c:v>0.32067000000000001</c:v>
                </c:pt>
                <c:pt idx="126">
                  <c:v>0.32244</c:v>
                </c:pt>
                <c:pt idx="127">
                  <c:v>0.32451999999999998</c:v>
                </c:pt>
                <c:pt idx="128">
                  <c:v>0.32837</c:v>
                </c:pt>
                <c:pt idx="129">
                  <c:v>0.33349000000000001</c:v>
                </c:pt>
                <c:pt idx="130">
                  <c:v>0.33349000000000001</c:v>
                </c:pt>
                <c:pt idx="131">
                  <c:v>0.33478000000000002</c:v>
                </c:pt>
                <c:pt idx="132">
                  <c:v>0.33717999999999998</c:v>
                </c:pt>
                <c:pt idx="133">
                  <c:v>0.34103</c:v>
                </c:pt>
                <c:pt idx="134">
                  <c:v>0.34343000000000001</c:v>
                </c:pt>
                <c:pt idx="135">
                  <c:v>0.34615000000000001</c:v>
                </c:pt>
                <c:pt idx="136">
                  <c:v>0.34983999999999998</c:v>
                </c:pt>
                <c:pt idx="137">
                  <c:v>0.35127999999999998</c:v>
                </c:pt>
                <c:pt idx="138">
                  <c:v>0.35321000000000002</c:v>
                </c:pt>
                <c:pt idx="139">
                  <c:v>0.35528999999999999</c:v>
                </c:pt>
                <c:pt idx="140">
                  <c:v>0.35913</c:v>
                </c:pt>
                <c:pt idx="141">
                  <c:v>0.36393999999999999</c:v>
                </c:pt>
                <c:pt idx="142">
                  <c:v>0.36409999999999998</c:v>
                </c:pt>
                <c:pt idx="143">
                  <c:v>0.36537999999999998</c:v>
                </c:pt>
                <c:pt idx="144">
                  <c:v>0.36810999999999999</c:v>
                </c:pt>
                <c:pt idx="145">
                  <c:v>0.37196000000000001</c:v>
                </c:pt>
                <c:pt idx="146">
                  <c:v>0.37403999999999998</c:v>
                </c:pt>
                <c:pt idx="147">
                  <c:v>0.37691999999999998</c:v>
                </c:pt>
                <c:pt idx="148">
                  <c:v>0.38077</c:v>
                </c:pt>
                <c:pt idx="149">
                  <c:v>0.38220999999999999</c:v>
                </c:pt>
                <c:pt idx="150">
                  <c:v>0.38396999999999998</c:v>
                </c:pt>
                <c:pt idx="151">
                  <c:v>0.38622000000000001</c:v>
                </c:pt>
                <c:pt idx="152">
                  <c:v>0.39038</c:v>
                </c:pt>
                <c:pt idx="153">
                  <c:v>0.39439000000000002</c:v>
                </c:pt>
                <c:pt idx="154">
                  <c:v>0.39471000000000001</c:v>
                </c:pt>
                <c:pt idx="155">
                  <c:v>0.39631</c:v>
                </c:pt>
                <c:pt idx="156">
                  <c:v>0.39904000000000001</c:v>
                </c:pt>
                <c:pt idx="157">
                  <c:v>0.40272000000000002</c:v>
                </c:pt>
                <c:pt idx="158">
                  <c:v>0.40512999999999999</c:v>
                </c:pt>
                <c:pt idx="159">
                  <c:v>0.40881000000000001</c:v>
                </c:pt>
                <c:pt idx="160">
                  <c:v>0.41089999999999999</c:v>
                </c:pt>
                <c:pt idx="161">
                  <c:v>0.41266000000000003</c:v>
                </c:pt>
                <c:pt idx="162">
                  <c:v>0.41458</c:v>
                </c:pt>
                <c:pt idx="163">
                  <c:v>0.41682999999999998</c:v>
                </c:pt>
                <c:pt idx="164">
                  <c:v>0.42147000000000001</c:v>
                </c:pt>
                <c:pt idx="165">
                  <c:v>0.42499999999999999</c:v>
                </c:pt>
                <c:pt idx="166">
                  <c:v>0.42531999999999998</c:v>
                </c:pt>
                <c:pt idx="167">
                  <c:v>0.42692000000000002</c:v>
                </c:pt>
                <c:pt idx="168">
                  <c:v>0.43029000000000001</c:v>
                </c:pt>
                <c:pt idx="169">
                  <c:v>0.43364999999999998</c:v>
                </c:pt>
                <c:pt idx="170">
                  <c:v>0.43541999999999997</c:v>
                </c:pt>
                <c:pt idx="171">
                  <c:v>0.43894</c:v>
                </c:pt>
                <c:pt idx="172">
                  <c:v>0.44167000000000001</c:v>
                </c:pt>
                <c:pt idx="173">
                  <c:v>0.44342999999999999</c:v>
                </c:pt>
                <c:pt idx="174">
                  <c:v>0.44518999999999997</c:v>
                </c:pt>
                <c:pt idx="175">
                  <c:v>0.44775999999999999</c:v>
                </c:pt>
                <c:pt idx="176">
                  <c:v>0.45304</c:v>
                </c:pt>
                <c:pt idx="177">
                  <c:v>0.45528999999999997</c:v>
                </c:pt>
                <c:pt idx="178">
                  <c:v>0.45593</c:v>
                </c:pt>
                <c:pt idx="179">
                  <c:v>0.45768999999999999</c:v>
                </c:pt>
                <c:pt idx="180">
                  <c:v>0.46122000000000002</c:v>
                </c:pt>
                <c:pt idx="181">
                  <c:v>0.46457999999999999</c:v>
                </c:pt>
                <c:pt idx="182">
                  <c:v>0.46634999999999999</c:v>
                </c:pt>
                <c:pt idx="183">
                  <c:v>0.47003</c:v>
                </c:pt>
                <c:pt idx="184">
                  <c:v>0.47244000000000003</c:v>
                </c:pt>
                <c:pt idx="185">
                  <c:v>0.47420000000000001</c:v>
                </c:pt>
                <c:pt idx="186">
                  <c:v>0.47595999999999999</c:v>
                </c:pt>
                <c:pt idx="187">
                  <c:v>0.47853000000000001</c:v>
                </c:pt>
                <c:pt idx="188">
                  <c:v>0.48477999999999999</c:v>
                </c:pt>
                <c:pt idx="189">
                  <c:v>0.48605999999999999</c:v>
                </c:pt>
                <c:pt idx="190">
                  <c:v>0.48653999999999997</c:v>
                </c:pt>
                <c:pt idx="191">
                  <c:v>0.48862</c:v>
                </c:pt>
                <c:pt idx="192">
                  <c:v>0.49231000000000003</c:v>
                </c:pt>
                <c:pt idx="193">
                  <c:v>0.49535000000000001</c:v>
                </c:pt>
                <c:pt idx="194">
                  <c:v>0.49696000000000001</c:v>
                </c:pt>
                <c:pt idx="195">
                  <c:v>0.50095999999999996</c:v>
                </c:pt>
                <c:pt idx="196">
                  <c:v>0.50321000000000005</c:v>
                </c:pt>
                <c:pt idx="197">
                  <c:v>0.50480999999999998</c:v>
                </c:pt>
                <c:pt idx="198">
                  <c:v>0.50656999999999996</c:v>
                </c:pt>
                <c:pt idx="199">
                  <c:v>0.50912999999999997</c:v>
                </c:pt>
                <c:pt idx="200">
                  <c:v>0.51571</c:v>
                </c:pt>
                <c:pt idx="201">
                  <c:v>0.51698999999999995</c:v>
                </c:pt>
                <c:pt idx="202">
                  <c:v>0.51731000000000005</c:v>
                </c:pt>
                <c:pt idx="203">
                  <c:v>0.51907000000000003</c:v>
                </c:pt>
                <c:pt idx="204">
                  <c:v>0.52276</c:v>
                </c:pt>
                <c:pt idx="205">
                  <c:v>0.52580000000000005</c:v>
                </c:pt>
                <c:pt idx="206">
                  <c:v>0.52771999999999997</c:v>
                </c:pt>
                <c:pt idx="207">
                  <c:v>0.53173000000000004</c:v>
                </c:pt>
                <c:pt idx="208">
                  <c:v>0.53349000000000002</c:v>
                </c:pt>
                <c:pt idx="209">
                  <c:v>0.53542000000000001</c:v>
                </c:pt>
                <c:pt idx="210">
                  <c:v>0.53734000000000004</c:v>
                </c:pt>
                <c:pt idx="211">
                  <c:v>0.54022000000000003</c:v>
                </c:pt>
                <c:pt idx="212">
                  <c:v>0.54696</c:v>
                </c:pt>
                <c:pt idx="213">
                  <c:v>0.54712000000000005</c:v>
                </c:pt>
                <c:pt idx="214">
                  <c:v>0.54791999999999996</c:v>
                </c:pt>
                <c:pt idx="215">
                  <c:v>0.55000000000000004</c:v>
                </c:pt>
                <c:pt idx="216">
                  <c:v>0.55352999999999997</c:v>
                </c:pt>
                <c:pt idx="217">
                  <c:v>0.55640999999999996</c:v>
                </c:pt>
                <c:pt idx="218">
                  <c:v>0.55849000000000004</c:v>
                </c:pt>
                <c:pt idx="219">
                  <c:v>0.56281999999999999</c:v>
                </c:pt>
                <c:pt idx="220">
                  <c:v>0.56457999999999997</c:v>
                </c:pt>
                <c:pt idx="221">
                  <c:v>0.56635000000000002</c:v>
                </c:pt>
                <c:pt idx="222">
                  <c:v>0.56811</c:v>
                </c:pt>
                <c:pt idx="223">
                  <c:v>0.57115000000000005</c:v>
                </c:pt>
                <c:pt idx="224">
                  <c:v>0.57740000000000002</c:v>
                </c:pt>
                <c:pt idx="225">
                  <c:v>0.57755999999999996</c:v>
                </c:pt>
                <c:pt idx="226">
                  <c:v>0.57852999999999999</c:v>
                </c:pt>
                <c:pt idx="227">
                  <c:v>0.58092999999999995</c:v>
                </c:pt>
                <c:pt idx="228">
                  <c:v>0.58462000000000003</c:v>
                </c:pt>
                <c:pt idx="229">
                  <c:v>0.58701999999999999</c:v>
                </c:pt>
                <c:pt idx="230">
                  <c:v>0.58926000000000001</c:v>
                </c:pt>
                <c:pt idx="231">
                  <c:v>0.59375</c:v>
                </c:pt>
                <c:pt idx="232">
                  <c:v>0.59519</c:v>
                </c:pt>
                <c:pt idx="233">
                  <c:v>0.59696000000000005</c:v>
                </c:pt>
                <c:pt idx="234">
                  <c:v>0.59872000000000003</c:v>
                </c:pt>
                <c:pt idx="235">
                  <c:v>0.60192000000000001</c:v>
                </c:pt>
                <c:pt idx="236">
                  <c:v>0.60833000000000004</c:v>
                </c:pt>
                <c:pt idx="237">
                  <c:v>0.60833000000000004</c:v>
                </c:pt>
                <c:pt idx="238">
                  <c:v>0.60929</c:v>
                </c:pt>
                <c:pt idx="239">
                  <c:v>0.61170000000000002</c:v>
                </c:pt>
                <c:pt idx="240">
                  <c:v>0.61553999999999998</c:v>
                </c:pt>
                <c:pt idx="241">
                  <c:v>0.61778999999999995</c:v>
                </c:pt>
                <c:pt idx="242">
                  <c:v>0.62051000000000001</c:v>
                </c:pt>
                <c:pt idx="243">
                  <c:v>0.62468000000000001</c:v>
                </c:pt>
                <c:pt idx="244">
                  <c:v>0.62580000000000002</c:v>
                </c:pt>
                <c:pt idx="245">
                  <c:v>0.62756000000000001</c:v>
                </c:pt>
                <c:pt idx="246">
                  <c:v>0.62948999999999999</c:v>
                </c:pt>
                <c:pt idx="247">
                  <c:v>0.63300999999999996</c:v>
                </c:pt>
                <c:pt idx="248">
                  <c:v>0.63893999999999995</c:v>
                </c:pt>
                <c:pt idx="249">
                  <c:v>0.63893999999999995</c:v>
                </c:pt>
                <c:pt idx="250">
                  <c:v>0.63990000000000002</c:v>
                </c:pt>
                <c:pt idx="251">
                  <c:v>0.64246999999999999</c:v>
                </c:pt>
                <c:pt idx="252">
                  <c:v>0.64631000000000005</c:v>
                </c:pt>
                <c:pt idx="253">
                  <c:v>0.64856000000000003</c:v>
                </c:pt>
                <c:pt idx="254">
                  <c:v>0.65127999999999997</c:v>
                </c:pt>
                <c:pt idx="255">
                  <c:v>0.65497000000000005</c:v>
                </c:pt>
                <c:pt idx="256">
                  <c:v>0.65641000000000005</c:v>
                </c:pt>
                <c:pt idx="257">
                  <c:v>0.65832999999999997</c:v>
                </c:pt>
                <c:pt idx="258">
                  <c:v>0.66010000000000002</c:v>
                </c:pt>
                <c:pt idx="259">
                  <c:v>0.66393999999999997</c:v>
                </c:pt>
                <c:pt idx="260">
                  <c:v>0.66922999999999999</c:v>
                </c:pt>
                <c:pt idx="261">
                  <c:v>0.66939000000000004</c:v>
                </c:pt>
                <c:pt idx="262">
                  <c:v>0.67066999999999999</c:v>
                </c:pt>
                <c:pt idx="263">
                  <c:v>0.67356000000000005</c:v>
                </c:pt>
                <c:pt idx="264">
                  <c:v>0.6774</c:v>
                </c:pt>
                <c:pt idx="265">
                  <c:v>0.67917000000000005</c:v>
                </c:pt>
                <c:pt idx="266">
                  <c:v>0.68205000000000005</c:v>
                </c:pt>
                <c:pt idx="267">
                  <c:v>0.68574000000000002</c:v>
                </c:pt>
                <c:pt idx="268">
                  <c:v>0.68733999999999995</c:v>
                </c:pt>
                <c:pt idx="269">
                  <c:v>0.68894</c:v>
                </c:pt>
                <c:pt idx="270">
                  <c:v>0.69086999999999998</c:v>
                </c:pt>
                <c:pt idx="271">
                  <c:v>0.69486999999999999</c:v>
                </c:pt>
                <c:pt idx="272">
                  <c:v>0.69967999999999997</c:v>
                </c:pt>
                <c:pt idx="273">
                  <c:v>0.7</c:v>
                </c:pt>
                <c:pt idx="274">
                  <c:v>0.70143999999999995</c:v>
                </c:pt>
                <c:pt idx="275">
                  <c:v>0.70465</c:v>
                </c:pt>
                <c:pt idx="276">
                  <c:v>0.70801000000000003</c:v>
                </c:pt>
                <c:pt idx="277">
                  <c:v>0.70977999999999997</c:v>
                </c:pt>
                <c:pt idx="278">
                  <c:v>0.71297999999999995</c:v>
                </c:pt>
                <c:pt idx="279">
                  <c:v>0.71650999999999998</c:v>
                </c:pt>
                <c:pt idx="280">
                  <c:v>0.71794999999999998</c:v>
                </c:pt>
                <c:pt idx="281">
                  <c:v>0.71970999999999996</c:v>
                </c:pt>
                <c:pt idx="282">
                  <c:v>0.72194999999999998</c:v>
                </c:pt>
                <c:pt idx="283">
                  <c:v>0.72643999999999997</c:v>
                </c:pt>
                <c:pt idx="284">
                  <c:v>0.73077000000000003</c:v>
                </c:pt>
                <c:pt idx="285">
                  <c:v>0.73077000000000003</c:v>
                </c:pt>
                <c:pt idx="286">
                  <c:v>0.73204999999999998</c:v>
                </c:pt>
                <c:pt idx="287">
                  <c:v>0.73477999999999999</c:v>
                </c:pt>
                <c:pt idx="288">
                  <c:v>0.73846000000000001</c:v>
                </c:pt>
                <c:pt idx="289">
                  <c:v>0.74087000000000003</c:v>
                </c:pt>
                <c:pt idx="290">
                  <c:v>0.74439</c:v>
                </c:pt>
                <c:pt idx="291">
                  <c:v>0.74712000000000001</c:v>
                </c:pt>
                <c:pt idx="292">
                  <c:v>0.74856</c:v>
                </c:pt>
                <c:pt idx="293">
                  <c:v>0.75031999999999999</c:v>
                </c:pt>
                <c:pt idx="294">
                  <c:v>0.75271999999999994</c:v>
                </c:pt>
                <c:pt idx="295">
                  <c:v>0.75800999999999996</c:v>
                </c:pt>
                <c:pt idx="296">
                  <c:v>0.76073999999999997</c:v>
                </c:pt>
                <c:pt idx="297">
                  <c:v>0.76105999999999996</c:v>
                </c:pt>
                <c:pt idx="298">
                  <c:v>0.76266</c:v>
                </c:pt>
                <c:pt idx="299">
                  <c:v>0.76587000000000005</c:v>
                </c:pt>
                <c:pt idx="300">
                  <c:v>0.76971000000000001</c:v>
                </c:pt>
                <c:pt idx="301">
                  <c:v>0.77146999999999999</c:v>
                </c:pt>
                <c:pt idx="302">
                  <c:v>0.77515999999999996</c:v>
                </c:pt>
                <c:pt idx="303">
                  <c:v>0.77788000000000002</c:v>
                </c:pt>
                <c:pt idx="304">
                  <c:v>0.77932999999999997</c:v>
                </c:pt>
                <c:pt idx="305">
                  <c:v>0.78108999999999995</c:v>
                </c:pt>
                <c:pt idx="306">
                  <c:v>0.78349000000000002</c:v>
                </c:pt>
                <c:pt idx="307">
                  <c:v>0.78925999999999996</c:v>
                </c:pt>
                <c:pt idx="308">
                  <c:v>0.79135</c:v>
                </c:pt>
                <c:pt idx="309">
                  <c:v>0.79183000000000003</c:v>
                </c:pt>
                <c:pt idx="310">
                  <c:v>0.79342999999999997</c:v>
                </c:pt>
                <c:pt idx="311">
                  <c:v>0.79679</c:v>
                </c:pt>
                <c:pt idx="312">
                  <c:v>0.80047999999999997</c:v>
                </c:pt>
                <c:pt idx="313">
                  <c:v>0.8024</c:v>
                </c:pt>
                <c:pt idx="314">
                  <c:v>0.80625000000000002</c:v>
                </c:pt>
                <c:pt idx="315">
                  <c:v>0.80849000000000004</c:v>
                </c:pt>
                <c:pt idx="316">
                  <c:v>0.81010000000000004</c:v>
                </c:pt>
                <c:pt idx="317">
                  <c:v>0.81169999999999998</c:v>
                </c:pt>
                <c:pt idx="318">
                  <c:v>0.81425999999999998</c:v>
                </c:pt>
                <c:pt idx="319">
                  <c:v>0.82082999999999995</c:v>
                </c:pt>
                <c:pt idx="320">
                  <c:v>0.82194999999999996</c:v>
                </c:pt>
                <c:pt idx="321">
                  <c:v>0.82243999999999995</c:v>
                </c:pt>
                <c:pt idx="322">
                  <c:v>0.82420000000000004</c:v>
                </c:pt>
                <c:pt idx="323">
                  <c:v>0.82755999999999996</c:v>
                </c:pt>
                <c:pt idx="324">
                  <c:v>0.83109</c:v>
                </c:pt>
                <c:pt idx="325">
                  <c:v>0.83301000000000003</c:v>
                </c:pt>
                <c:pt idx="326">
                  <c:v>0.83718000000000004</c:v>
                </c:pt>
                <c:pt idx="327">
                  <c:v>0.83909999999999996</c:v>
                </c:pt>
                <c:pt idx="328">
                  <c:v>0.8407</c:v>
                </c:pt>
                <c:pt idx="329">
                  <c:v>0.84247000000000005</c:v>
                </c:pt>
                <c:pt idx="330">
                  <c:v>0.84519</c:v>
                </c:pt>
                <c:pt idx="331">
                  <c:v>0.85192000000000001</c:v>
                </c:pt>
                <c:pt idx="332">
                  <c:v>0.85255999999999998</c:v>
                </c:pt>
                <c:pt idx="333">
                  <c:v>0.85304000000000002</c:v>
                </c:pt>
                <c:pt idx="334">
                  <c:v>0.85480999999999996</c:v>
                </c:pt>
                <c:pt idx="335">
                  <c:v>0.85833000000000004</c:v>
                </c:pt>
                <c:pt idx="336">
                  <c:v>0.86185999999999996</c:v>
                </c:pt>
                <c:pt idx="337">
                  <c:v>0.86409999999999998</c:v>
                </c:pt>
                <c:pt idx="338">
                  <c:v>0.86811000000000005</c:v>
                </c:pt>
                <c:pt idx="339">
                  <c:v>0.86955000000000005</c:v>
                </c:pt>
                <c:pt idx="340">
                  <c:v>0.87131000000000003</c:v>
                </c:pt>
                <c:pt idx="341">
                  <c:v>0.87307999999999997</c:v>
                </c:pt>
                <c:pt idx="342">
                  <c:v>0.87595999999999996</c:v>
                </c:pt>
                <c:pt idx="343">
                  <c:v>0.88268999999999997</c:v>
                </c:pt>
                <c:pt idx="344">
                  <c:v>0.88300999999999996</c:v>
                </c:pt>
                <c:pt idx="345">
                  <c:v>0.88380999999999998</c:v>
                </c:pt>
                <c:pt idx="346">
                  <c:v>0.88605999999999996</c:v>
                </c:pt>
                <c:pt idx="347">
                  <c:v>0.88990000000000002</c:v>
                </c:pt>
                <c:pt idx="348">
                  <c:v>0.89231000000000005</c:v>
                </c:pt>
                <c:pt idx="349">
                  <c:v>0.89439000000000002</c:v>
                </c:pt>
                <c:pt idx="350">
                  <c:v>0.89856000000000003</c:v>
                </c:pt>
                <c:pt idx="351">
                  <c:v>0.90032000000000001</c:v>
                </c:pt>
                <c:pt idx="352">
                  <c:v>0.90207999999999999</c:v>
                </c:pt>
                <c:pt idx="353">
                  <c:v>0.90385000000000004</c:v>
                </c:pt>
                <c:pt idx="354">
                  <c:v>0.90720999999999996</c:v>
                </c:pt>
                <c:pt idx="355">
                  <c:v>0.91346000000000005</c:v>
                </c:pt>
                <c:pt idx="356">
                  <c:v>0.91346000000000005</c:v>
                </c:pt>
                <c:pt idx="357">
                  <c:v>0.91442000000000001</c:v>
                </c:pt>
                <c:pt idx="358">
                  <c:v>0.91666999999999998</c:v>
                </c:pt>
                <c:pt idx="359">
                  <c:v>0.92051000000000005</c:v>
                </c:pt>
                <c:pt idx="360">
                  <c:v>0.92291999999999996</c:v>
                </c:pt>
                <c:pt idx="361">
                  <c:v>0.92532000000000003</c:v>
                </c:pt>
                <c:pt idx="362">
                  <c:v>0.92949000000000004</c:v>
                </c:pt>
                <c:pt idx="363">
                  <c:v>0.93093000000000004</c:v>
                </c:pt>
                <c:pt idx="364">
                  <c:v>0.93284999999999996</c:v>
                </c:pt>
                <c:pt idx="365">
                  <c:v>0.93478000000000006</c:v>
                </c:pt>
                <c:pt idx="366">
                  <c:v>0.93813999999999997</c:v>
                </c:pt>
                <c:pt idx="367">
                  <c:v>0.94406999999999996</c:v>
                </c:pt>
                <c:pt idx="368">
                  <c:v>0.94406999999999996</c:v>
                </c:pt>
                <c:pt idx="369">
                  <c:v>0.94503000000000004</c:v>
                </c:pt>
                <c:pt idx="370">
                  <c:v>0.9476</c:v>
                </c:pt>
                <c:pt idx="371">
                  <c:v>0.95111999999999997</c:v>
                </c:pt>
                <c:pt idx="372">
                  <c:v>0.95384999999999998</c:v>
                </c:pt>
                <c:pt idx="373">
                  <c:v>0.95640999999999998</c:v>
                </c:pt>
                <c:pt idx="374">
                  <c:v>0.96042000000000005</c:v>
                </c:pt>
                <c:pt idx="375">
                  <c:v>0.9617</c:v>
                </c:pt>
                <c:pt idx="376">
                  <c:v>0.96345999999999998</c:v>
                </c:pt>
                <c:pt idx="377">
                  <c:v>0.96553999999999995</c:v>
                </c:pt>
                <c:pt idx="378">
                  <c:v>0.96938999999999997</c:v>
                </c:pt>
                <c:pt idx="379">
                  <c:v>0.97452000000000005</c:v>
                </c:pt>
                <c:pt idx="380">
                  <c:v>0.97467999999999999</c:v>
                </c:pt>
                <c:pt idx="381">
                  <c:v>0.9758</c:v>
                </c:pt>
                <c:pt idx="382">
                  <c:v>0.97836999999999996</c:v>
                </c:pt>
                <c:pt idx="383">
                  <c:v>0.98204999999999998</c:v>
                </c:pt>
                <c:pt idx="384">
                  <c:v>0.98445000000000005</c:v>
                </c:pt>
                <c:pt idx="385">
                  <c:v>0.98734</c:v>
                </c:pt>
                <c:pt idx="386">
                  <c:v>0.99087000000000003</c:v>
                </c:pt>
                <c:pt idx="387">
                  <c:v>0.99231000000000003</c:v>
                </c:pt>
                <c:pt idx="388">
                  <c:v>0.99422999999999995</c:v>
                </c:pt>
                <c:pt idx="389">
                  <c:v>0.99631000000000003</c:v>
                </c:pt>
                <c:pt idx="390">
                  <c:v>1.0001599999999999</c:v>
                </c:pt>
                <c:pt idx="391">
                  <c:v>1.00481</c:v>
                </c:pt>
                <c:pt idx="392">
                  <c:v>1.0051300000000001</c:v>
                </c:pt>
                <c:pt idx="393">
                  <c:v>1.00641</c:v>
                </c:pt>
                <c:pt idx="394">
                  <c:v>1.00929</c:v>
                </c:pt>
                <c:pt idx="395">
                  <c:v>1.01298</c:v>
                </c:pt>
                <c:pt idx="396">
                  <c:v>1.0150600000000001</c:v>
                </c:pt>
                <c:pt idx="397">
                  <c:v>1.0179499999999999</c:v>
                </c:pt>
                <c:pt idx="398">
                  <c:v>1.02179</c:v>
                </c:pt>
                <c:pt idx="399">
                  <c:v>1.0232399999999999</c:v>
                </c:pt>
                <c:pt idx="400">
                  <c:v>1.0249999999999999</c:v>
                </c:pt>
                <c:pt idx="401">
                  <c:v>1.0272399999999999</c:v>
                </c:pt>
                <c:pt idx="402">
                  <c:v>1.03125</c:v>
                </c:pt>
                <c:pt idx="403">
                  <c:v>1.03542</c:v>
                </c:pt>
                <c:pt idx="404">
                  <c:v>1.0357400000000001</c:v>
                </c:pt>
                <c:pt idx="405">
                  <c:v>1.0373399999999999</c:v>
                </c:pt>
                <c:pt idx="406">
                  <c:v>1.04006</c:v>
                </c:pt>
                <c:pt idx="407">
                  <c:v>1.04375</c:v>
                </c:pt>
                <c:pt idx="408">
                  <c:v>1.0461499999999999</c:v>
                </c:pt>
                <c:pt idx="409">
                  <c:v>1.0496799999999999</c:v>
                </c:pt>
                <c:pt idx="410">
                  <c:v>1.0520799999999999</c:v>
                </c:pt>
                <c:pt idx="411">
                  <c:v>1.05369</c:v>
                </c:pt>
                <c:pt idx="412">
                  <c:v>1.05545</c:v>
                </c:pt>
                <c:pt idx="413">
                  <c:v>1.05785</c:v>
                </c:pt>
                <c:pt idx="414">
                  <c:v>1.0625</c:v>
                </c:pt>
                <c:pt idx="415">
                  <c:v>1.06603</c:v>
                </c:pt>
                <c:pt idx="416">
                  <c:v>1.0663499999999999</c:v>
                </c:pt>
                <c:pt idx="417">
                  <c:v>1.06795</c:v>
                </c:pt>
                <c:pt idx="418">
                  <c:v>1.07131</c:v>
                </c:pt>
                <c:pt idx="419">
                  <c:v>1.0746800000000001</c:v>
                </c:pt>
                <c:pt idx="420">
                  <c:v>1.0764400000000001</c:v>
                </c:pt>
                <c:pt idx="421">
                  <c:v>1.0799700000000001</c:v>
                </c:pt>
                <c:pt idx="422">
                  <c:v>1.0826899999999999</c:v>
                </c:pt>
                <c:pt idx="423">
                  <c:v>1.08446</c:v>
                </c:pt>
                <c:pt idx="424">
                  <c:v>1.08622</c:v>
                </c:pt>
                <c:pt idx="425">
                  <c:v>1.08894</c:v>
                </c:pt>
                <c:pt idx="426">
                  <c:v>1.0940700000000001</c:v>
                </c:pt>
                <c:pt idx="427">
                  <c:v>1.0963099999999999</c:v>
                </c:pt>
                <c:pt idx="428">
                  <c:v>1.0969599999999999</c:v>
                </c:pt>
                <c:pt idx="429">
                  <c:v>1.0987199999999999</c:v>
                </c:pt>
                <c:pt idx="430">
                  <c:v>1.1022400000000001</c:v>
                </c:pt>
                <c:pt idx="431">
                  <c:v>1.10561</c:v>
                </c:pt>
                <c:pt idx="432">
                  <c:v>1.10737</c:v>
                </c:pt>
                <c:pt idx="433">
                  <c:v>1.1110599999999999</c:v>
                </c:pt>
                <c:pt idx="434">
                  <c:v>1.1134599999999999</c:v>
                </c:pt>
                <c:pt idx="435">
                  <c:v>1.1152200000000001</c:v>
                </c:pt>
                <c:pt idx="436">
                  <c:v>1.1169899999999999</c:v>
                </c:pt>
                <c:pt idx="437">
                  <c:v>1.11955</c:v>
                </c:pt>
                <c:pt idx="438">
                  <c:v>1.1257999999999999</c:v>
                </c:pt>
                <c:pt idx="439">
                  <c:v>1.1270800000000001</c:v>
                </c:pt>
                <c:pt idx="440">
                  <c:v>1.1275599999999999</c:v>
                </c:pt>
                <c:pt idx="441">
                  <c:v>1.1294900000000001</c:v>
                </c:pt>
                <c:pt idx="442">
                  <c:v>1.13317</c:v>
                </c:pt>
                <c:pt idx="443">
                  <c:v>1.13622</c:v>
                </c:pt>
                <c:pt idx="444">
                  <c:v>1.13798</c:v>
                </c:pt>
                <c:pt idx="445">
                  <c:v>1.1418299999999999</c:v>
                </c:pt>
                <c:pt idx="446">
                  <c:v>1.1442300000000001</c:v>
                </c:pt>
                <c:pt idx="447">
                  <c:v>1.1458299999999999</c:v>
                </c:pt>
                <c:pt idx="448">
                  <c:v>1.1476</c:v>
                </c:pt>
                <c:pt idx="449">
                  <c:v>1.1501600000000001</c:v>
                </c:pt>
                <c:pt idx="450">
                  <c:v>1.15673</c:v>
                </c:pt>
                <c:pt idx="451">
                  <c:v>1.15785</c:v>
                </c:pt>
                <c:pt idx="452">
                  <c:v>1.1583300000000001</c:v>
                </c:pt>
                <c:pt idx="453">
                  <c:v>1.1602600000000001</c:v>
                </c:pt>
                <c:pt idx="454">
                  <c:v>1.16378</c:v>
                </c:pt>
                <c:pt idx="455">
                  <c:v>1.1666700000000001</c:v>
                </c:pt>
                <c:pt idx="456">
                  <c:v>1.16875</c:v>
                </c:pt>
                <c:pt idx="457">
                  <c:v>1.17292</c:v>
                </c:pt>
                <c:pt idx="458">
                  <c:v>1.1746799999999999</c:v>
                </c:pt>
                <c:pt idx="459">
                  <c:v>1.1766000000000001</c:v>
                </c:pt>
                <c:pt idx="460">
                  <c:v>1.1783699999999999</c:v>
                </c:pt>
                <c:pt idx="461">
                  <c:v>1.1812499999999999</c:v>
                </c:pt>
                <c:pt idx="462">
                  <c:v>1.18798</c:v>
                </c:pt>
                <c:pt idx="463">
                  <c:v>1.18814</c:v>
                </c:pt>
                <c:pt idx="464">
                  <c:v>1.1889400000000001</c:v>
                </c:pt>
                <c:pt idx="465">
                  <c:v>1.19103</c:v>
                </c:pt>
                <c:pt idx="466">
                  <c:v>1.1947099999999999</c:v>
                </c:pt>
                <c:pt idx="467">
                  <c:v>1.1976</c:v>
                </c:pt>
                <c:pt idx="468">
                  <c:v>1.1996800000000001</c:v>
                </c:pt>
                <c:pt idx="469">
                  <c:v>1.2038500000000001</c:v>
                </c:pt>
                <c:pt idx="470">
                  <c:v>1.20577</c:v>
                </c:pt>
                <c:pt idx="471">
                  <c:v>1.2073700000000001</c:v>
                </c:pt>
                <c:pt idx="472">
                  <c:v>1.20913</c:v>
                </c:pt>
                <c:pt idx="473">
                  <c:v>1.21234</c:v>
                </c:pt>
                <c:pt idx="474">
                  <c:v>1.2184299999999999</c:v>
                </c:pt>
                <c:pt idx="475">
                  <c:v>1.2185900000000001</c:v>
                </c:pt>
                <c:pt idx="476">
                  <c:v>1.2195499999999999</c:v>
                </c:pt>
                <c:pt idx="477">
                  <c:v>1.2219500000000001</c:v>
                </c:pt>
                <c:pt idx="478">
                  <c:v>1.2256400000000001</c:v>
                </c:pt>
                <c:pt idx="479">
                  <c:v>1.2278800000000001</c:v>
                </c:pt>
                <c:pt idx="480">
                  <c:v>1.2302900000000001</c:v>
                </c:pt>
                <c:pt idx="481">
                  <c:v>1.23478</c:v>
                </c:pt>
                <c:pt idx="482">
                  <c:v>1.2362200000000001</c:v>
                </c:pt>
                <c:pt idx="483">
                  <c:v>1.2379800000000001</c:v>
                </c:pt>
                <c:pt idx="484">
                  <c:v>1.2397400000000001</c:v>
                </c:pt>
                <c:pt idx="485">
                  <c:v>1.2427900000000001</c:v>
                </c:pt>
                <c:pt idx="486">
                  <c:v>1.24936</c:v>
                </c:pt>
                <c:pt idx="487">
                  <c:v>1.24936</c:v>
                </c:pt>
                <c:pt idx="488">
                  <c:v>1.2503200000000001</c:v>
                </c:pt>
                <c:pt idx="489">
                  <c:v>1.2527200000000001</c:v>
                </c:pt>
                <c:pt idx="490">
                  <c:v>1.25657</c:v>
                </c:pt>
                <c:pt idx="491">
                  <c:v>1.25881</c:v>
                </c:pt>
                <c:pt idx="492">
                  <c:v>1.2615400000000001</c:v>
                </c:pt>
                <c:pt idx="493">
                  <c:v>1.2657</c:v>
                </c:pt>
                <c:pt idx="494">
                  <c:v>1.2668299999999999</c:v>
                </c:pt>
                <c:pt idx="495">
                  <c:v>1.2685900000000001</c:v>
                </c:pt>
                <c:pt idx="496">
                  <c:v>1.27051</c:v>
                </c:pt>
                <c:pt idx="497">
                  <c:v>1.2740400000000001</c:v>
                </c:pt>
                <c:pt idx="498">
                  <c:v>1.2799700000000001</c:v>
                </c:pt>
                <c:pt idx="499">
                  <c:v>1.2799700000000001</c:v>
                </c:pt>
                <c:pt idx="500">
                  <c:v>1.2809299999999999</c:v>
                </c:pt>
                <c:pt idx="501">
                  <c:v>1.28349</c:v>
                </c:pt>
                <c:pt idx="502">
                  <c:v>1.2875000000000001</c:v>
                </c:pt>
                <c:pt idx="503">
                  <c:v>1.2895799999999999</c:v>
                </c:pt>
                <c:pt idx="504">
                  <c:v>1.29247</c:v>
                </c:pt>
                <c:pt idx="505">
                  <c:v>1.2961499999999999</c:v>
                </c:pt>
                <c:pt idx="506">
                  <c:v>1.2974399999999999</c:v>
                </c:pt>
                <c:pt idx="507">
                  <c:v>1.2993600000000001</c:v>
                </c:pt>
                <c:pt idx="508">
                  <c:v>1.3011200000000001</c:v>
                </c:pt>
                <c:pt idx="509">
                  <c:v>1.30497</c:v>
                </c:pt>
                <c:pt idx="510">
                  <c:v>1.31026</c:v>
                </c:pt>
                <c:pt idx="511">
                  <c:v>1.3104199999999999</c:v>
                </c:pt>
                <c:pt idx="512">
                  <c:v>1.3117000000000001</c:v>
                </c:pt>
                <c:pt idx="513">
                  <c:v>1.3145800000000001</c:v>
                </c:pt>
                <c:pt idx="514">
                  <c:v>1.31843</c:v>
                </c:pt>
                <c:pt idx="515">
                  <c:v>1.32019</c:v>
                </c:pt>
                <c:pt idx="516">
                  <c:v>1.32308</c:v>
                </c:pt>
                <c:pt idx="517">
                  <c:v>1.3267599999999999</c:v>
                </c:pt>
                <c:pt idx="518">
                  <c:v>1.3282099999999999</c:v>
                </c:pt>
                <c:pt idx="519">
                  <c:v>1.3299700000000001</c:v>
                </c:pt>
                <c:pt idx="520">
                  <c:v>1.33189</c:v>
                </c:pt>
                <c:pt idx="521">
                  <c:v>1.3359000000000001</c:v>
                </c:pt>
                <c:pt idx="522">
                  <c:v>1.34087</c:v>
                </c:pt>
                <c:pt idx="523">
                  <c:v>1.3410299999999999</c:v>
                </c:pt>
                <c:pt idx="524">
                  <c:v>1.3424700000000001</c:v>
                </c:pt>
                <c:pt idx="525">
                  <c:v>1.3456699999999999</c:v>
                </c:pt>
                <c:pt idx="526">
                  <c:v>1.3492</c:v>
                </c:pt>
                <c:pt idx="527">
                  <c:v>1.3508</c:v>
                </c:pt>
                <c:pt idx="528">
                  <c:v>1.3540099999999999</c:v>
                </c:pt>
                <c:pt idx="529">
                  <c:v>1.3575299999999999</c:v>
                </c:pt>
                <c:pt idx="530">
                  <c:v>1.35897</c:v>
                </c:pt>
                <c:pt idx="531">
                  <c:v>1.3607400000000001</c:v>
                </c:pt>
                <c:pt idx="532">
                  <c:v>1.3628199999999999</c:v>
                </c:pt>
                <c:pt idx="533">
                  <c:v>1.3671500000000001</c:v>
                </c:pt>
                <c:pt idx="534">
                  <c:v>1.3716299999999999</c:v>
                </c:pt>
                <c:pt idx="535">
                  <c:v>1.3717900000000001</c:v>
                </c:pt>
                <c:pt idx="536">
                  <c:v>1.3730800000000001</c:v>
                </c:pt>
                <c:pt idx="537">
                  <c:v>1.3757999999999999</c:v>
                </c:pt>
                <c:pt idx="538">
                  <c:v>1.3794900000000001</c:v>
                </c:pt>
                <c:pt idx="539">
                  <c:v>1.3818900000000001</c:v>
                </c:pt>
                <c:pt idx="540">
                  <c:v>1.3854200000000001</c:v>
                </c:pt>
                <c:pt idx="541">
                  <c:v>1.38798</c:v>
                </c:pt>
                <c:pt idx="542">
                  <c:v>1.38958</c:v>
                </c:pt>
                <c:pt idx="543">
                  <c:v>1.3913500000000001</c:v>
                </c:pt>
                <c:pt idx="544">
                  <c:v>1.39375</c:v>
                </c:pt>
                <c:pt idx="545">
                  <c:v>1.3988799999999999</c:v>
                </c:pt>
                <c:pt idx="546">
                  <c:v>1.4017599999999999</c:v>
                </c:pt>
                <c:pt idx="547">
                  <c:v>1.40208</c:v>
                </c:pt>
                <c:pt idx="548">
                  <c:v>1.4036900000000001</c:v>
                </c:pt>
                <c:pt idx="549">
                  <c:v>1.40689</c:v>
                </c:pt>
                <c:pt idx="550">
                  <c:v>1.4105799999999999</c:v>
                </c:pt>
                <c:pt idx="551">
                  <c:v>1.4125000000000001</c:v>
                </c:pt>
                <c:pt idx="552">
                  <c:v>1.4161900000000001</c:v>
                </c:pt>
                <c:pt idx="553">
                  <c:v>1.4189099999999999</c:v>
                </c:pt>
                <c:pt idx="554">
                  <c:v>1.42035</c:v>
                </c:pt>
                <c:pt idx="555">
                  <c:v>1.4221200000000001</c:v>
                </c:pt>
                <c:pt idx="556">
                  <c:v>1.4246799999999999</c:v>
                </c:pt>
                <c:pt idx="557">
                  <c:v>1.43045</c:v>
                </c:pt>
                <c:pt idx="558">
                  <c:v>1.4323699999999999</c:v>
                </c:pt>
                <c:pt idx="559">
                  <c:v>1.43285</c:v>
                </c:pt>
                <c:pt idx="560">
                  <c:v>1.43445</c:v>
                </c:pt>
                <c:pt idx="561">
                  <c:v>1.4378200000000001</c:v>
                </c:pt>
                <c:pt idx="562">
                  <c:v>1.4415100000000001</c:v>
                </c:pt>
                <c:pt idx="563">
                  <c:v>1.4432700000000001</c:v>
                </c:pt>
                <c:pt idx="564">
                  <c:v>1.4472799999999999</c:v>
                </c:pt>
                <c:pt idx="565">
                  <c:v>1.4495199999999999</c:v>
                </c:pt>
                <c:pt idx="566">
                  <c:v>1.45112</c:v>
                </c:pt>
                <c:pt idx="567">
                  <c:v>1.45272</c:v>
                </c:pt>
                <c:pt idx="568">
                  <c:v>1.45529</c:v>
                </c:pt>
                <c:pt idx="569">
                  <c:v>1.4618599999999999</c:v>
                </c:pt>
                <c:pt idx="570">
                  <c:v>1.4629799999999999</c:v>
                </c:pt>
                <c:pt idx="571">
                  <c:v>1.46346</c:v>
                </c:pt>
                <c:pt idx="572">
                  <c:v>1.46522</c:v>
                </c:pt>
                <c:pt idx="573">
                  <c:v>1.4685900000000001</c:v>
                </c:pt>
                <c:pt idx="574">
                  <c:v>1.4721200000000001</c:v>
                </c:pt>
                <c:pt idx="575">
                  <c:v>1.47404</c:v>
                </c:pt>
                <c:pt idx="576">
                  <c:v>1.4782</c:v>
                </c:pt>
                <c:pt idx="577">
                  <c:v>1.4801299999999999</c:v>
                </c:pt>
                <c:pt idx="578">
                  <c:v>1.48173</c:v>
                </c:pt>
                <c:pt idx="579">
                  <c:v>1.48349</c:v>
                </c:pt>
                <c:pt idx="580">
                  <c:v>1.4860599999999999</c:v>
                </c:pt>
                <c:pt idx="581">
                  <c:v>1.4927900000000001</c:v>
                </c:pt>
                <c:pt idx="582">
                  <c:v>1.49343</c:v>
                </c:pt>
                <c:pt idx="583">
                  <c:v>1.49407</c:v>
                </c:pt>
                <c:pt idx="584">
                  <c:v>1.4959899999999999</c:v>
                </c:pt>
                <c:pt idx="585">
                  <c:v>1.49936</c:v>
                </c:pt>
                <c:pt idx="586">
                  <c:v>1.50288</c:v>
                </c:pt>
                <c:pt idx="587">
                  <c:v>1.50529</c:v>
                </c:pt>
                <c:pt idx="588">
                  <c:v>1.5091300000000001</c:v>
                </c:pt>
                <c:pt idx="589">
                  <c:v>1.51058</c:v>
                </c:pt>
                <c:pt idx="590">
                  <c:v>1.51234</c:v>
                </c:pt>
                <c:pt idx="591">
                  <c:v>1.5141</c:v>
                </c:pt>
                <c:pt idx="592">
                  <c:v>1.5169900000000001</c:v>
                </c:pt>
                <c:pt idx="593">
                  <c:v>1.5238799999999999</c:v>
                </c:pt>
                <c:pt idx="594">
                  <c:v>1.5240400000000001</c:v>
                </c:pt>
                <c:pt idx="595">
                  <c:v>1.52484</c:v>
                </c:pt>
                <c:pt idx="596">
                  <c:v>1.52708</c:v>
                </c:pt>
                <c:pt idx="597">
                  <c:v>1.5309299999999999</c:v>
                </c:pt>
                <c:pt idx="598">
                  <c:v>1.5333300000000001</c:v>
                </c:pt>
                <c:pt idx="599">
                  <c:v>1.53542</c:v>
                </c:pt>
                <c:pt idx="600">
                  <c:v>1.5397400000000001</c:v>
                </c:pt>
                <c:pt idx="601">
                  <c:v>1.5415099999999999</c:v>
                </c:pt>
                <c:pt idx="602">
                  <c:v>1.54311</c:v>
                </c:pt>
                <c:pt idx="603">
                  <c:v>1.54487</c:v>
                </c:pt>
                <c:pt idx="604">
                  <c:v>1.5482400000000001</c:v>
                </c:pt>
                <c:pt idx="605">
                  <c:v>1.55433</c:v>
                </c:pt>
                <c:pt idx="606">
                  <c:v>1.55433</c:v>
                </c:pt>
                <c:pt idx="607">
                  <c:v>1.55545</c:v>
                </c:pt>
                <c:pt idx="608">
                  <c:v>1.55769</c:v>
                </c:pt>
                <c:pt idx="609">
                  <c:v>1.56138</c:v>
                </c:pt>
                <c:pt idx="610">
                  <c:v>1.5639400000000001</c:v>
                </c:pt>
                <c:pt idx="611">
                  <c:v>1.5663499999999999</c:v>
                </c:pt>
                <c:pt idx="612">
                  <c:v>1.57067</c:v>
                </c:pt>
                <c:pt idx="613">
                  <c:v>1.57195</c:v>
                </c:pt>
                <c:pt idx="614">
                  <c:v>1.5738799999999999</c:v>
                </c:pt>
                <c:pt idx="615">
                  <c:v>1.5758000000000001</c:v>
                </c:pt>
                <c:pt idx="616">
                  <c:v>1.57917</c:v>
                </c:pt>
                <c:pt idx="617">
                  <c:v>1.5851</c:v>
                </c:pt>
                <c:pt idx="618">
                  <c:v>1.5851</c:v>
                </c:pt>
                <c:pt idx="619">
                  <c:v>1.58622</c:v>
                </c:pt>
                <c:pt idx="620">
                  <c:v>1.5886199999999999</c:v>
                </c:pt>
                <c:pt idx="621">
                  <c:v>1.59215</c:v>
                </c:pt>
                <c:pt idx="622">
                  <c:v>1.59487</c:v>
                </c:pt>
                <c:pt idx="623">
                  <c:v>1.59744</c:v>
                </c:pt>
                <c:pt idx="624">
                  <c:v>1.60128</c:v>
                </c:pt>
                <c:pt idx="625">
                  <c:v>1.60256</c:v>
                </c:pt>
                <c:pt idx="626">
                  <c:v>1.60449</c:v>
                </c:pt>
                <c:pt idx="627">
                  <c:v>1.6065700000000001</c:v>
                </c:pt>
                <c:pt idx="628">
                  <c:v>1.61042</c:v>
                </c:pt>
                <c:pt idx="629">
                  <c:v>1.61554</c:v>
                </c:pt>
                <c:pt idx="630">
                  <c:v>1.6156999999999999</c:v>
                </c:pt>
                <c:pt idx="631">
                  <c:v>1.61683</c:v>
                </c:pt>
                <c:pt idx="632">
                  <c:v>1.6193900000000001</c:v>
                </c:pt>
                <c:pt idx="633">
                  <c:v>1.6230800000000001</c:v>
                </c:pt>
                <c:pt idx="634">
                  <c:v>1.62548</c:v>
                </c:pt>
                <c:pt idx="635">
                  <c:v>1.6282000000000001</c:v>
                </c:pt>
                <c:pt idx="636">
                  <c:v>1.6318900000000001</c:v>
                </c:pt>
                <c:pt idx="637">
                  <c:v>1.6333299999999999</c:v>
                </c:pt>
                <c:pt idx="638">
                  <c:v>1.6352599999999999</c:v>
                </c:pt>
                <c:pt idx="639">
                  <c:v>1.63734</c:v>
                </c:pt>
                <c:pt idx="640">
                  <c:v>1.6411899999999999</c:v>
                </c:pt>
                <c:pt idx="641">
                  <c:v>1.6459900000000001</c:v>
                </c:pt>
                <c:pt idx="642">
                  <c:v>1.64615</c:v>
                </c:pt>
                <c:pt idx="643">
                  <c:v>1.6476</c:v>
                </c:pt>
                <c:pt idx="644">
                  <c:v>1.65032</c:v>
                </c:pt>
                <c:pt idx="645">
                  <c:v>1.65401</c:v>
                </c:pt>
                <c:pt idx="646">
                  <c:v>1.6560900000000001</c:v>
                </c:pt>
                <c:pt idx="647">
                  <c:v>1.6589700000000001</c:v>
                </c:pt>
                <c:pt idx="648">
                  <c:v>1.66282</c:v>
                </c:pt>
                <c:pt idx="649">
                  <c:v>1.6642600000000001</c:v>
                </c:pt>
                <c:pt idx="650">
                  <c:v>1.6660299999999999</c:v>
                </c:pt>
                <c:pt idx="651">
                  <c:v>1.6682699999999999</c:v>
                </c:pt>
                <c:pt idx="652">
                  <c:v>1.67228</c:v>
                </c:pt>
                <c:pt idx="653">
                  <c:v>1.6766000000000001</c:v>
                </c:pt>
                <c:pt idx="654">
                  <c:v>1.67676</c:v>
                </c:pt>
                <c:pt idx="655">
                  <c:v>1.6783699999999999</c:v>
                </c:pt>
                <c:pt idx="656">
                  <c:v>1.68109</c:v>
                </c:pt>
                <c:pt idx="657">
                  <c:v>1.68462</c:v>
                </c:pt>
                <c:pt idx="658">
                  <c:v>1.6871799999999999</c:v>
                </c:pt>
                <c:pt idx="659">
                  <c:v>1.6907000000000001</c:v>
                </c:pt>
                <c:pt idx="660">
                  <c:v>1.6931099999999999</c:v>
                </c:pt>
                <c:pt idx="661">
                  <c:v>1.6947099999999999</c:v>
                </c:pt>
                <c:pt idx="662">
                  <c:v>1.6964699999999999</c:v>
                </c:pt>
                <c:pt idx="663">
                  <c:v>1.69872</c:v>
                </c:pt>
                <c:pt idx="664">
                  <c:v>1.70353</c:v>
                </c:pt>
                <c:pt idx="665">
                  <c:v>1.70705</c:v>
                </c:pt>
                <c:pt idx="666">
                  <c:v>1.7073700000000001</c:v>
                </c:pt>
                <c:pt idx="667">
                  <c:v>1.7089700000000001</c:v>
                </c:pt>
                <c:pt idx="668">
                  <c:v>1.71218</c:v>
                </c:pt>
                <c:pt idx="669">
                  <c:v>1.7157</c:v>
                </c:pt>
                <c:pt idx="670">
                  <c:v>1.7174700000000001</c:v>
                </c:pt>
                <c:pt idx="671">
                  <c:v>1.72099</c:v>
                </c:pt>
                <c:pt idx="672">
                  <c:v>1.7238800000000001</c:v>
                </c:pt>
                <c:pt idx="673">
                  <c:v>1.7254799999999999</c:v>
                </c:pt>
                <c:pt idx="674">
                  <c:v>1.7272400000000001</c:v>
                </c:pt>
                <c:pt idx="675">
                  <c:v>1.7298100000000001</c:v>
                </c:pt>
                <c:pt idx="676">
                  <c:v>1.7351000000000001</c:v>
                </c:pt>
                <c:pt idx="677">
                  <c:v>1.7373400000000001</c:v>
                </c:pt>
                <c:pt idx="678">
                  <c:v>1.7379800000000001</c:v>
                </c:pt>
                <c:pt idx="679">
                  <c:v>1.7397400000000001</c:v>
                </c:pt>
                <c:pt idx="680">
                  <c:v>1.7432700000000001</c:v>
                </c:pt>
                <c:pt idx="681">
                  <c:v>1.7466299999999999</c:v>
                </c:pt>
                <c:pt idx="682">
                  <c:v>1.7484</c:v>
                </c:pt>
                <c:pt idx="683">
                  <c:v>1.7520800000000001</c:v>
                </c:pt>
                <c:pt idx="684">
                  <c:v>1.7544900000000001</c:v>
                </c:pt>
                <c:pt idx="685">
                  <c:v>1.7562500000000001</c:v>
                </c:pt>
                <c:pt idx="686">
                  <c:v>1.7580100000000001</c:v>
                </c:pt>
                <c:pt idx="687">
                  <c:v>1.76058</c:v>
                </c:pt>
                <c:pt idx="688">
                  <c:v>1.7669900000000001</c:v>
                </c:pt>
                <c:pt idx="689">
                  <c:v>1.7681100000000001</c:v>
                </c:pt>
                <c:pt idx="690">
                  <c:v>1.76875</c:v>
                </c:pt>
                <c:pt idx="691">
                  <c:v>1.77067</c:v>
                </c:pt>
                <c:pt idx="692">
                  <c:v>1.7743599999999999</c:v>
                </c:pt>
                <c:pt idx="693">
                  <c:v>1.7774000000000001</c:v>
                </c:pt>
                <c:pt idx="694">
                  <c:v>1.77901</c:v>
                </c:pt>
                <c:pt idx="695">
                  <c:v>1.78301</c:v>
                </c:pt>
                <c:pt idx="696">
                  <c:v>1.7852600000000001</c:v>
                </c:pt>
                <c:pt idx="697">
                  <c:v>1.7868599999999999</c:v>
                </c:pt>
                <c:pt idx="698">
                  <c:v>1.7886200000000001</c:v>
                </c:pt>
                <c:pt idx="699">
                  <c:v>1.7911900000000001</c:v>
                </c:pt>
                <c:pt idx="700">
                  <c:v>1.79792</c:v>
                </c:pt>
                <c:pt idx="701">
                  <c:v>1.79888</c:v>
                </c:pt>
                <c:pt idx="702">
                  <c:v>1.7993600000000001</c:v>
                </c:pt>
                <c:pt idx="703">
                  <c:v>1.80128</c:v>
                </c:pt>
                <c:pt idx="704">
                  <c:v>1.80481</c:v>
                </c:pt>
                <c:pt idx="705">
                  <c:v>1.80769</c:v>
                </c:pt>
                <c:pt idx="706">
                  <c:v>1.8097799999999999</c:v>
                </c:pt>
                <c:pt idx="707">
                  <c:v>1.8137799999999999</c:v>
                </c:pt>
                <c:pt idx="708">
                  <c:v>1.8155399999999999</c:v>
                </c:pt>
                <c:pt idx="709">
                  <c:v>1.8174699999999999</c:v>
                </c:pt>
                <c:pt idx="710">
                  <c:v>1.8193900000000001</c:v>
                </c:pt>
                <c:pt idx="711">
                  <c:v>1.8222799999999999</c:v>
                </c:pt>
                <c:pt idx="712">
                  <c:v>1.8288500000000001</c:v>
                </c:pt>
                <c:pt idx="713">
                  <c:v>1.82917</c:v>
                </c:pt>
                <c:pt idx="714">
                  <c:v>1.8299700000000001</c:v>
                </c:pt>
                <c:pt idx="715">
                  <c:v>1.83205</c:v>
                </c:pt>
                <c:pt idx="716">
                  <c:v>1.83558</c:v>
                </c:pt>
                <c:pt idx="717">
                  <c:v>1.83846</c:v>
                </c:pt>
                <c:pt idx="718">
                  <c:v>1.8405400000000001</c:v>
                </c:pt>
                <c:pt idx="719">
                  <c:v>1.84487</c:v>
                </c:pt>
                <c:pt idx="720">
                  <c:v>1.8467899999999999</c:v>
                </c:pt>
                <c:pt idx="721">
                  <c:v>1.8484</c:v>
                </c:pt>
                <c:pt idx="722">
                  <c:v>1.85016</c:v>
                </c:pt>
                <c:pt idx="723">
                  <c:v>1.8532</c:v>
                </c:pt>
                <c:pt idx="724">
                  <c:v>1.85945</c:v>
                </c:pt>
                <c:pt idx="725">
                  <c:v>1.8596200000000001</c:v>
                </c:pt>
                <c:pt idx="726">
                  <c:v>1.8605799999999999</c:v>
                </c:pt>
                <c:pt idx="727">
                  <c:v>1.8629800000000001</c:v>
                </c:pt>
                <c:pt idx="728">
                  <c:v>1.8666700000000001</c:v>
                </c:pt>
                <c:pt idx="729">
                  <c:v>1.86907</c:v>
                </c:pt>
                <c:pt idx="730">
                  <c:v>1.87131</c:v>
                </c:pt>
                <c:pt idx="731">
                  <c:v>1.8757999999999999</c:v>
                </c:pt>
                <c:pt idx="732">
                  <c:v>1.87724</c:v>
                </c:pt>
                <c:pt idx="733">
                  <c:v>1.8790100000000001</c:v>
                </c:pt>
                <c:pt idx="734">
                  <c:v>1.8807700000000001</c:v>
                </c:pt>
                <c:pt idx="735">
                  <c:v>1.88381</c:v>
                </c:pt>
                <c:pt idx="736">
                  <c:v>1.8903799999999999</c:v>
                </c:pt>
                <c:pt idx="737">
                  <c:v>1.8903799999999999</c:v>
                </c:pt>
                <c:pt idx="738">
                  <c:v>1.8913500000000001</c:v>
                </c:pt>
                <c:pt idx="739">
                  <c:v>1.89375</c:v>
                </c:pt>
                <c:pt idx="740">
                  <c:v>1.8976</c:v>
                </c:pt>
                <c:pt idx="741">
                  <c:v>1.89984</c:v>
                </c:pt>
                <c:pt idx="742">
                  <c:v>1.90256</c:v>
                </c:pt>
                <c:pt idx="743">
                  <c:v>1.90673</c:v>
                </c:pt>
                <c:pt idx="744">
                  <c:v>1.90785</c:v>
                </c:pt>
                <c:pt idx="745">
                  <c:v>1.90961</c:v>
                </c:pt>
                <c:pt idx="746">
                  <c:v>1.91154</c:v>
                </c:pt>
                <c:pt idx="747">
                  <c:v>1.9149</c:v>
                </c:pt>
                <c:pt idx="748">
                  <c:v>1.92099</c:v>
                </c:pt>
                <c:pt idx="749">
                  <c:v>1.92099</c:v>
                </c:pt>
                <c:pt idx="750">
                  <c:v>1.92195</c:v>
                </c:pt>
                <c:pt idx="751">
                  <c:v>1.92452</c:v>
                </c:pt>
                <c:pt idx="752">
                  <c:v>1.9285300000000001</c:v>
                </c:pt>
                <c:pt idx="753">
                  <c:v>1.9306099999999999</c:v>
                </c:pt>
                <c:pt idx="754">
                  <c:v>1.93333</c:v>
                </c:pt>
                <c:pt idx="755">
                  <c:v>1.9371799999999999</c:v>
                </c:pt>
                <c:pt idx="756">
                  <c:v>1.9382999999999999</c:v>
                </c:pt>
              </c:numCache>
            </c:numRef>
          </c:xVal>
          <c:yVal>
            <c:numRef>
              <c:f>Sheet1!$BW$7:$BW$763</c:f>
              <c:numCache>
                <c:formatCode>General</c:formatCode>
                <c:ptCount val="757"/>
                <c:pt idx="0">
                  <c:v>-8.7799999999999996E-3</c:v>
                </c:pt>
                <c:pt idx="1">
                  <c:v>-4.8399999999999997E-3</c:v>
                </c:pt>
                <c:pt idx="2">
                  <c:v>-3.0400000000000002E-3</c:v>
                </c:pt>
                <c:pt idx="3">
                  <c:v>1.8630000000000001E-2</c:v>
                </c:pt>
                <c:pt idx="4">
                  <c:v>6.9169999999999995E-2</c:v>
                </c:pt>
                <c:pt idx="5">
                  <c:v>0.10172</c:v>
                </c:pt>
                <c:pt idx="6">
                  <c:v>0.12218</c:v>
                </c:pt>
                <c:pt idx="7">
                  <c:v>0.13439000000000001</c:v>
                </c:pt>
                <c:pt idx="8">
                  <c:v>0.15121999999999999</c:v>
                </c:pt>
                <c:pt idx="9">
                  <c:v>0.17777999999999999</c:v>
                </c:pt>
                <c:pt idx="10">
                  <c:v>0.23783000000000001</c:v>
                </c:pt>
                <c:pt idx="11">
                  <c:v>0.23794999999999999</c:v>
                </c:pt>
                <c:pt idx="12">
                  <c:v>0.23926</c:v>
                </c:pt>
                <c:pt idx="13">
                  <c:v>0.25627</c:v>
                </c:pt>
                <c:pt idx="14">
                  <c:v>0.28920000000000001</c:v>
                </c:pt>
                <c:pt idx="15">
                  <c:v>0.31019999999999998</c:v>
                </c:pt>
                <c:pt idx="16">
                  <c:v>0.32817000000000002</c:v>
                </c:pt>
                <c:pt idx="17">
                  <c:v>0.36770000000000003</c:v>
                </c:pt>
                <c:pt idx="18">
                  <c:v>0.37891000000000002</c:v>
                </c:pt>
                <c:pt idx="19">
                  <c:v>0.39124999999999999</c:v>
                </c:pt>
                <c:pt idx="20">
                  <c:v>0.40778999999999999</c:v>
                </c:pt>
                <c:pt idx="21">
                  <c:v>0.43120999999999998</c:v>
                </c:pt>
                <c:pt idx="22">
                  <c:v>0.48631000000000002</c:v>
                </c:pt>
                <c:pt idx="23">
                  <c:v>0.48238999999999999</c:v>
                </c:pt>
                <c:pt idx="24">
                  <c:v>0.49454999999999999</c:v>
                </c:pt>
                <c:pt idx="25">
                  <c:v>0.51556999999999997</c:v>
                </c:pt>
                <c:pt idx="26">
                  <c:v>0.54610000000000003</c:v>
                </c:pt>
                <c:pt idx="27">
                  <c:v>0.56198000000000004</c:v>
                </c:pt>
                <c:pt idx="28">
                  <c:v>0.57982999999999996</c:v>
                </c:pt>
                <c:pt idx="29">
                  <c:v>0.62139999999999995</c:v>
                </c:pt>
                <c:pt idx="30">
                  <c:v>0.63131000000000004</c:v>
                </c:pt>
                <c:pt idx="31">
                  <c:v>0.64703999999999995</c:v>
                </c:pt>
                <c:pt idx="32">
                  <c:v>0.65812999999999999</c:v>
                </c:pt>
                <c:pt idx="33">
                  <c:v>0.68740999999999997</c:v>
                </c:pt>
                <c:pt idx="34">
                  <c:v>0.74185999999999996</c:v>
                </c:pt>
                <c:pt idx="35">
                  <c:v>0.73899000000000004</c:v>
                </c:pt>
                <c:pt idx="36">
                  <c:v>0.73912</c:v>
                </c:pt>
                <c:pt idx="37">
                  <c:v>0.76032</c:v>
                </c:pt>
                <c:pt idx="38">
                  <c:v>0.79293000000000002</c:v>
                </c:pt>
                <c:pt idx="39">
                  <c:v>0.81603000000000003</c:v>
                </c:pt>
                <c:pt idx="40">
                  <c:v>0.83735999999999999</c:v>
                </c:pt>
                <c:pt idx="41">
                  <c:v>0.86899000000000004</c:v>
                </c:pt>
                <c:pt idx="42">
                  <c:v>0.87690999999999997</c:v>
                </c:pt>
                <c:pt idx="43">
                  <c:v>0.89322999999999997</c:v>
                </c:pt>
                <c:pt idx="44">
                  <c:v>0.90947</c:v>
                </c:pt>
                <c:pt idx="45">
                  <c:v>0.94230000000000003</c:v>
                </c:pt>
                <c:pt idx="46">
                  <c:v>0.98624999999999996</c:v>
                </c:pt>
                <c:pt idx="47">
                  <c:v>0.98628000000000005</c:v>
                </c:pt>
                <c:pt idx="48">
                  <c:v>0.99304999999999999</c:v>
                </c:pt>
                <c:pt idx="49">
                  <c:v>1.01644</c:v>
                </c:pt>
                <c:pt idx="50">
                  <c:v>1.05175</c:v>
                </c:pt>
                <c:pt idx="51">
                  <c:v>1.06369</c:v>
                </c:pt>
                <c:pt idx="52">
                  <c:v>1.0888599999999999</c:v>
                </c:pt>
                <c:pt idx="53">
                  <c:v>1.1205700000000001</c:v>
                </c:pt>
                <c:pt idx="54">
                  <c:v>1.13165</c:v>
                </c:pt>
                <c:pt idx="55">
                  <c:v>1.1398600000000001</c:v>
                </c:pt>
                <c:pt idx="56">
                  <c:v>1.1592</c:v>
                </c:pt>
                <c:pt idx="57">
                  <c:v>1.1973100000000001</c:v>
                </c:pt>
                <c:pt idx="58">
                  <c:v>1.2369699999999999</c:v>
                </c:pt>
                <c:pt idx="59">
                  <c:v>1.23692</c:v>
                </c:pt>
                <c:pt idx="60">
                  <c:v>1.244</c:v>
                </c:pt>
                <c:pt idx="61">
                  <c:v>1.2658199999999999</c:v>
                </c:pt>
                <c:pt idx="62">
                  <c:v>1.29721</c:v>
                </c:pt>
                <c:pt idx="63">
                  <c:v>1.3144499999999999</c:v>
                </c:pt>
                <c:pt idx="64">
                  <c:v>1.3393200000000001</c:v>
                </c:pt>
                <c:pt idx="65">
                  <c:v>1.3640000000000001</c:v>
                </c:pt>
                <c:pt idx="66">
                  <c:v>1.3747499999999999</c:v>
                </c:pt>
                <c:pt idx="67">
                  <c:v>1.38801</c:v>
                </c:pt>
                <c:pt idx="68">
                  <c:v>1.4079200000000001</c:v>
                </c:pt>
                <c:pt idx="69">
                  <c:v>1.44814</c:v>
                </c:pt>
                <c:pt idx="70">
                  <c:v>1.4731700000000001</c:v>
                </c:pt>
                <c:pt idx="71">
                  <c:v>1.4743999999999999</c:v>
                </c:pt>
                <c:pt idx="72">
                  <c:v>1.48519</c:v>
                </c:pt>
                <c:pt idx="73">
                  <c:v>1.5117</c:v>
                </c:pt>
                <c:pt idx="74">
                  <c:v>1.5370699999999999</c:v>
                </c:pt>
                <c:pt idx="75">
                  <c:v>1.5574399999999999</c:v>
                </c:pt>
                <c:pt idx="76">
                  <c:v>1.58474</c:v>
                </c:pt>
                <c:pt idx="77">
                  <c:v>1.60612</c:v>
                </c:pt>
                <c:pt idx="78">
                  <c:v>1.6205700000000001</c:v>
                </c:pt>
                <c:pt idx="79">
                  <c:v>1.63348</c:v>
                </c:pt>
                <c:pt idx="80">
                  <c:v>1.64998</c:v>
                </c:pt>
                <c:pt idx="81">
                  <c:v>1.69157</c:v>
                </c:pt>
                <c:pt idx="82">
                  <c:v>1.7171799999999999</c:v>
                </c:pt>
                <c:pt idx="83">
                  <c:v>1.7179</c:v>
                </c:pt>
                <c:pt idx="84">
                  <c:v>1.7321</c:v>
                </c:pt>
                <c:pt idx="85">
                  <c:v>1.7577400000000001</c:v>
                </c:pt>
                <c:pt idx="86">
                  <c:v>1.7862</c:v>
                </c:pt>
                <c:pt idx="87">
                  <c:v>1.8065199999999999</c:v>
                </c:pt>
                <c:pt idx="88">
                  <c:v>1.8343499999999999</c:v>
                </c:pt>
                <c:pt idx="89">
                  <c:v>1.84701</c:v>
                </c:pt>
                <c:pt idx="90">
                  <c:v>1.86568</c:v>
                </c:pt>
                <c:pt idx="91">
                  <c:v>1.8753500000000001</c:v>
                </c:pt>
                <c:pt idx="92">
                  <c:v>1.8940999999999999</c:v>
                </c:pt>
                <c:pt idx="93">
                  <c:v>1.94303</c:v>
                </c:pt>
                <c:pt idx="94">
                  <c:v>1.95777</c:v>
                </c:pt>
                <c:pt idx="95">
                  <c:v>1.9604600000000001</c:v>
                </c:pt>
                <c:pt idx="96">
                  <c:v>1.9719899999999999</c:v>
                </c:pt>
                <c:pt idx="97">
                  <c:v>2.0026899999999999</c:v>
                </c:pt>
                <c:pt idx="98">
                  <c:v>2.0259399999999999</c:v>
                </c:pt>
                <c:pt idx="99">
                  <c:v>2.0396800000000002</c:v>
                </c:pt>
                <c:pt idx="100">
                  <c:v>2.073</c:v>
                </c:pt>
                <c:pt idx="101">
                  <c:v>2.09016</c:v>
                </c:pt>
                <c:pt idx="102">
                  <c:v>2.1018500000000002</c:v>
                </c:pt>
                <c:pt idx="103">
                  <c:v>2.1151800000000001</c:v>
                </c:pt>
                <c:pt idx="104">
                  <c:v>2.1368999999999998</c:v>
                </c:pt>
                <c:pt idx="105">
                  <c:v>2.1892399999999999</c:v>
                </c:pt>
                <c:pt idx="106">
                  <c:v>2.19096</c:v>
                </c:pt>
                <c:pt idx="107">
                  <c:v>2.1965300000000001</c:v>
                </c:pt>
                <c:pt idx="108">
                  <c:v>2.2149000000000001</c:v>
                </c:pt>
                <c:pt idx="109">
                  <c:v>2.2389299999999999</c:v>
                </c:pt>
                <c:pt idx="110">
                  <c:v>2.26457</c:v>
                </c:pt>
                <c:pt idx="111">
                  <c:v>2.27562</c:v>
                </c:pt>
                <c:pt idx="112">
                  <c:v>2.31392</c:v>
                </c:pt>
                <c:pt idx="113">
                  <c:v>2.3296899999999998</c:v>
                </c:pt>
                <c:pt idx="114">
                  <c:v>2.33846</c:v>
                </c:pt>
                <c:pt idx="115">
                  <c:v>2.35528</c:v>
                </c:pt>
                <c:pt idx="116">
                  <c:v>2.3774899999999999</c:v>
                </c:pt>
                <c:pt idx="117">
                  <c:v>2.4284500000000002</c:v>
                </c:pt>
                <c:pt idx="118">
                  <c:v>2.4303900000000001</c:v>
                </c:pt>
                <c:pt idx="119">
                  <c:v>2.4339200000000001</c:v>
                </c:pt>
                <c:pt idx="120">
                  <c:v>2.4511599999999998</c:v>
                </c:pt>
                <c:pt idx="121">
                  <c:v>2.48108</c:v>
                </c:pt>
                <c:pt idx="122">
                  <c:v>2.50135</c:v>
                </c:pt>
                <c:pt idx="123">
                  <c:v>2.51905</c:v>
                </c:pt>
                <c:pt idx="124">
                  <c:v>2.5514700000000001</c:v>
                </c:pt>
                <c:pt idx="125">
                  <c:v>2.5676000000000001</c:v>
                </c:pt>
                <c:pt idx="126">
                  <c:v>2.5764800000000001</c:v>
                </c:pt>
                <c:pt idx="127">
                  <c:v>2.5941700000000001</c:v>
                </c:pt>
                <c:pt idx="128">
                  <c:v>2.6156999999999999</c:v>
                </c:pt>
                <c:pt idx="129">
                  <c:v>2.66845</c:v>
                </c:pt>
                <c:pt idx="130">
                  <c:v>2.6675599999999999</c:v>
                </c:pt>
                <c:pt idx="131">
                  <c:v>2.6715900000000001</c:v>
                </c:pt>
                <c:pt idx="132">
                  <c:v>2.6927099999999999</c:v>
                </c:pt>
                <c:pt idx="133">
                  <c:v>2.7189000000000001</c:v>
                </c:pt>
                <c:pt idx="134">
                  <c:v>2.7418800000000001</c:v>
                </c:pt>
                <c:pt idx="135">
                  <c:v>2.7580499999999999</c:v>
                </c:pt>
                <c:pt idx="136">
                  <c:v>2.7943699999999998</c:v>
                </c:pt>
                <c:pt idx="137">
                  <c:v>2.80444</c:v>
                </c:pt>
                <c:pt idx="138">
                  <c:v>2.8214000000000001</c:v>
                </c:pt>
                <c:pt idx="139">
                  <c:v>2.8312200000000001</c:v>
                </c:pt>
                <c:pt idx="140">
                  <c:v>2.8529900000000001</c:v>
                </c:pt>
                <c:pt idx="141">
                  <c:v>2.9063400000000001</c:v>
                </c:pt>
                <c:pt idx="142">
                  <c:v>2.9027599999999998</c:v>
                </c:pt>
                <c:pt idx="143">
                  <c:v>2.9096099999999998</c:v>
                </c:pt>
                <c:pt idx="144">
                  <c:v>2.9223499999999998</c:v>
                </c:pt>
                <c:pt idx="145">
                  <c:v>2.9495200000000001</c:v>
                </c:pt>
                <c:pt idx="146">
                  <c:v>2.9710100000000002</c:v>
                </c:pt>
                <c:pt idx="147">
                  <c:v>2.9871799999999999</c:v>
                </c:pt>
                <c:pt idx="148">
                  <c:v>3.0229400000000002</c:v>
                </c:pt>
                <c:pt idx="149">
                  <c:v>3.0360800000000001</c:v>
                </c:pt>
                <c:pt idx="150">
                  <c:v>3.0470299999999999</c:v>
                </c:pt>
                <c:pt idx="151">
                  <c:v>3.0623200000000002</c:v>
                </c:pt>
                <c:pt idx="152">
                  <c:v>3.0861999999999998</c:v>
                </c:pt>
                <c:pt idx="153">
                  <c:v>3.1341700000000001</c:v>
                </c:pt>
                <c:pt idx="154">
                  <c:v>3.1289400000000001</c:v>
                </c:pt>
                <c:pt idx="155">
                  <c:v>3.13734</c:v>
                </c:pt>
                <c:pt idx="156">
                  <c:v>3.1578499999999998</c:v>
                </c:pt>
                <c:pt idx="157">
                  <c:v>3.1831100000000001</c:v>
                </c:pt>
                <c:pt idx="158">
                  <c:v>3.20417</c:v>
                </c:pt>
                <c:pt idx="159">
                  <c:v>3.2333699999999999</c:v>
                </c:pt>
                <c:pt idx="160">
                  <c:v>3.2570299999999999</c:v>
                </c:pt>
                <c:pt idx="161">
                  <c:v>3.2638799999999999</c:v>
                </c:pt>
                <c:pt idx="162">
                  <c:v>3.2758799999999999</c:v>
                </c:pt>
                <c:pt idx="163">
                  <c:v>3.29461</c:v>
                </c:pt>
                <c:pt idx="164">
                  <c:v>3.31751</c:v>
                </c:pt>
                <c:pt idx="165">
                  <c:v>3.3637600000000001</c:v>
                </c:pt>
                <c:pt idx="166">
                  <c:v>3.3639100000000002</c:v>
                </c:pt>
                <c:pt idx="167">
                  <c:v>3.3735499999999998</c:v>
                </c:pt>
                <c:pt idx="168">
                  <c:v>3.39249</c:v>
                </c:pt>
                <c:pt idx="169">
                  <c:v>3.4256500000000001</c:v>
                </c:pt>
                <c:pt idx="170">
                  <c:v>3.4426800000000002</c:v>
                </c:pt>
                <c:pt idx="171">
                  <c:v>3.4616099999999999</c:v>
                </c:pt>
                <c:pt idx="172">
                  <c:v>3.4952999999999999</c:v>
                </c:pt>
                <c:pt idx="173">
                  <c:v>3.50244</c:v>
                </c:pt>
                <c:pt idx="174">
                  <c:v>3.51464</c:v>
                </c:pt>
                <c:pt idx="175">
                  <c:v>3.5266899999999999</c:v>
                </c:pt>
                <c:pt idx="176">
                  <c:v>3.5634700000000001</c:v>
                </c:pt>
                <c:pt idx="177">
                  <c:v>3.5943100000000001</c:v>
                </c:pt>
                <c:pt idx="178">
                  <c:v>3.59111</c:v>
                </c:pt>
                <c:pt idx="179">
                  <c:v>3.6028699999999998</c:v>
                </c:pt>
                <c:pt idx="180">
                  <c:v>3.6281699999999999</c:v>
                </c:pt>
                <c:pt idx="181">
                  <c:v>3.6596799999999998</c:v>
                </c:pt>
                <c:pt idx="182">
                  <c:v>3.67395</c:v>
                </c:pt>
                <c:pt idx="183">
                  <c:v>3.6990400000000001</c:v>
                </c:pt>
                <c:pt idx="184">
                  <c:v>3.7210399999999999</c:v>
                </c:pt>
                <c:pt idx="185">
                  <c:v>3.73108</c:v>
                </c:pt>
                <c:pt idx="186">
                  <c:v>3.7463899999999999</c:v>
                </c:pt>
                <c:pt idx="187">
                  <c:v>3.7567400000000002</c:v>
                </c:pt>
                <c:pt idx="188">
                  <c:v>3.8003100000000001</c:v>
                </c:pt>
                <c:pt idx="189">
                  <c:v>3.8282699999999998</c:v>
                </c:pt>
                <c:pt idx="190">
                  <c:v>3.82511</c:v>
                </c:pt>
                <c:pt idx="191">
                  <c:v>3.8345899999999999</c:v>
                </c:pt>
                <c:pt idx="192">
                  <c:v>3.8574999999999999</c:v>
                </c:pt>
                <c:pt idx="193">
                  <c:v>3.88679</c:v>
                </c:pt>
                <c:pt idx="194">
                  <c:v>3.9028399999999999</c:v>
                </c:pt>
                <c:pt idx="195">
                  <c:v>3.9231500000000001</c:v>
                </c:pt>
                <c:pt idx="196">
                  <c:v>3.9479700000000002</c:v>
                </c:pt>
                <c:pt idx="197">
                  <c:v>3.9585499999999998</c:v>
                </c:pt>
                <c:pt idx="198">
                  <c:v>3.9701499999999998</c:v>
                </c:pt>
                <c:pt idx="199">
                  <c:v>3.98461</c:v>
                </c:pt>
                <c:pt idx="200">
                  <c:v>4.0261699999999996</c:v>
                </c:pt>
                <c:pt idx="201">
                  <c:v>4.0518799999999997</c:v>
                </c:pt>
                <c:pt idx="202">
                  <c:v>4.0506000000000002</c:v>
                </c:pt>
                <c:pt idx="203">
                  <c:v>4.0607199999999999</c:v>
                </c:pt>
                <c:pt idx="204">
                  <c:v>4.0870100000000003</c:v>
                </c:pt>
                <c:pt idx="205">
                  <c:v>4.1128299999999998</c:v>
                </c:pt>
                <c:pt idx="206">
                  <c:v>4.1193600000000004</c:v>
                </c:pt>
                <c:pt idx="207">
                  <c:v>4.1505700000000001</c:v>
                </c:pt>
                <c:pt idx="208">
                  <c:v>4.16953</c:v>
                </c:pt>
                <c:pt idx="209">
                  <c:v>4.1810099999999997</c:v>
                </c:pt>
                <c:pt idx="210">
                  <c:v>4.1973500000000001</c:v>
                </c:pt>
                <c:pt idx="211">
                  <c:v>4.2102000000000004</c:v>
                </c:pt>
                <c:pt idx="212">
                  <c:v>4.2598799999999999</c:v>
                </c:pt>
                <c:pt idx="213">
                  <c:v>4.2729100000000004</c:v>
                </c:pt>
                <c:pt idx="214">
                  <c:v>4.2780899999999997</c:v>
                </c:pt>
                <c:pt idx="215">
                  <c:v>4.28409</c:v>
                </c:pt>
                <c:pt idx="216">
                  <c:v>4.3079099999999997</c:v>
                </c:pt>
                <c:pt idx="217">
                  <c:v>4.3389800000000003</c:v>
                </c:pt>
                <c:pt idx="218">
                  <c:v>4.3511300000000004</c:v>
                </c:pt>
                <c:pt idx="219">
                  <c:v>4.37765</c:v>
                </c:pt>
                <c:pt idx="220">
                  <c:v>4.3975900000000001</c:v>
                </c:pt>
                <c:pt idx="221">
                  <c:v>4.4130900000000004</c:v>
                </c:pt>
                <c:pt idx="222">
                  <c:v>4.4201899999999998</c:v>
                </c:pt>
                <c:pt idx="223">
                  <c:v>4.4439399999999996</c:v>
                </c:pt>
                <c:pt idx="224">
                  <c:v>4.4902199999999999</c:v>
                </c:pt>
                <c:pt idx="225">
                  <c:v>4.49526</c:v>
                </c:pt>
                <c:pt idx="226">
                  <c:v>4.4997400000000001</c:v>
                </c:pt>
                <c:pt idx="227">
                  <c:v>4.5106299999999999</c:v>
                </c:pt>
                <c:pt idx="228">
                  <c:v>4.5457000000000001</c:v>
                </c:pt>
                <c:pt idx="229">
                  <c:v>4.56318</c:v>
                </c:pt>
                <c:pt idx="230">
                  <c:v>4.5751099999999996</c:v>
                </c:pt>
                <c:pt idx="231">
                  <c:v>4.6064499999999997</c:v>
                </c:pt>
                <c:pt idx="232">
                  <c:v>4.6207000000000003</c:v>
                </c:pt>
                <c:pt idx="233">
                  <c:v>4.6332700000000004</c:v>
                </c:pt>
                <c:pt idx="234">
                  <c:v>4.6462599999999998</c:v>
                </c:pt>
                <c:pt idx="235">
                  <c:v>4.6655300000000004</c:v>
                </c:pt>
                <c:pt idx="236">
                  <c:v>4.7133000000000003</c:v>
                </c:pt>
                <c:pt idx="237">
                  <c:v>4.7221399999999996</c:v>
                </c:pt>
                <c:pt idx="238">
                  <c:v>4.7212699999999996</c:v>
                </c:pt>
                <c:pt idx="239">
                  <c:v>4.7340600000000004</c:v>
                </c:pt>
                <c:pt idx="240">
                  <c:v>4.7650899999999998</c:v>
                </c:pt>
                <c:pt idx="241">
                  <c:v>4.7821800000000003</c:v>
                </c:pt>
                <c:pt idx="242">
                  <c:v>4.7988099999999996</c:v>
                </c:pt>
                <c:pt idx="243">
                  <c:v>4.8345799999999999</c:v>
                </c:pt>
                <c:pt idx="244">
                  <c:v>4.8434299999999997</c:v>
                </c:pt>
                <c:pt idx="245">
                  <c:v>4.8576899999999998</c:v>
                </c:pt>
                <c:pt idx="246">
                  <c:v>4.8637699999999997</c:v>
                </c:pt>
                <c:pt idx="247">
                  <c:v>4.8871799999999999</c:v>
                </c:pt>
                <c:pt idx="248">
                  <c:v>4.9488700000000003</c:v>
                </c:pt>
                <c:pt idx="249">
                  <c:v>4.9396399999999998</c:v>
                </c:pt>
                <c:pt idx="250">
                  <c:v>4.9425800000000004</c:v>
                </c:pt>
                <c:pt idx="251">
                  <c:v>4.9567699999999997</c:v>
                </c:pt>
                <c:pt idx="252">
                  <c:v>4.98611</c:v>
                </c:pt>
                <c:pt idx="253">
                  <c:v>5.0077699999999998</c:v>
                </c:pt>
                <c:pt idx="254">
                  <c:v>5.02196</c:v>
                </c:pt>
                <c:pt idx="255">
                  <c:v>5.05694</c:v>
                </c:pt>
                <c:pt idx="256">
                  <c:v>5.0656400000000001</c:v>
                </c:pt>
                <c:pt idx="257">
                  <c:v>5.0761000000000003</c:v>
                </c:pt>
                <c:pt idx="258">
                  <c:v>5.0879700000000003</c:v>
                </c:pt>
                <c:pt idx="259">
                  <c:v>5.1055799999999998</c:v>
                </c:pt>
                <c:pt idx="260">
                  <c:v>5.16221</c:v>
                </c:pt>
                <c:pt idx="261">
                  <c:v>5.1594800000000003</c:v>
                </c:pt>
                <c:pt idx="262">
                  <c:v>5.1612400000000003</c:v>
                </c:pt>
                <c:pt idx="263">
                  <c:v>5.1835699999999996</c:v>
                </c:pt>
                <c:pt idx="264">
                  <c:v>5.2115099999999996</c:v>
                </c:pt>
                <c:pt idx="265">
                  <c:v>5.2238600000000002</c:v>
                </c:pt>
                <c:pt idx="266">
                  <c:v>5.2419200000000004</c:v>
                </c:pt>
                <c:pt idx="267">
                  <c:v>5.2752499999999998</c:v>
                </c:pt>
                <c:pt idx="268">
                  <c:v>5.29108</c:v>
                </c:pt>
                <c:pt idx="269">
                  <c:v>5.29603</c:v>
                </c:pt>
                <c:pt idx="270">
                  <c:v>5.3037799999999997</c:v>
                </c:pt>
                <c:pt idx="271">
                  <c:v>5.3330200000000003</c:v>
                </c:pt>
                <c:pt idx="272">
                  <c:v>5.3784299999999998</c:v>
                </c:pt>
                <c:pt idx="273">
                  <c:v>5.3760899999999996</c:v>
                </c:pt>
                <c:pt idx="274">
                  <c:v>5.3837299999999999</c:v>
                </c:pt>
                <c:pt idx="275">
                  <c:v>5.39588</c:v>
                </c:pt>
                <c:pt idx="276">
                  <c:v>5.4307299999999996</c:v>
                </c:pt>
                <c:pt idx="277">
                  <c:v>5.4419500000000003</c:v>
                </c:pt>
                <c:pt idx="278">
                  <c:v>5.4596099999999996</c:v>
                </c:pt>
                <c:pt idx="279">
                  <c:v>5.4949500000000002</c:v>
                </c:pt>
                <c:pt idx="280">
                  <c:v>5.5023600000000004</c:v>
                </c:pt>
                <c:pt idx="281">
                  <c:v>5.5124899999999997</c:v>
                </c:pt>
                <c:pt idx="282">
                  <c:v>5.5313800000000004</c:v>
                </c:pt>
                <c:pt idx="283">
                  <c:v>5.5540700000000003</c:v>
                </c:pt>
                <c:pt idx="284">
                  <c:v>5.5995499999999998</c:v>
                </c:pt>
                <c:pt idx="285">
                  <c:v>5.5954699999999997</c:v>
                </c:pt>
                <c:pt idx="286">
                  <c:v>5.5992499999999996</c:v>
                </c:pt>
                <c:pt idx="287">
                  <c:v>5.6181900000000002</c:v>
                </c:pt>
                <c:pt idx="288">
                  <c:v>5.6420000000000003</c:v>
                </c:pt>
                <c:pt idx="289">
                  <c:v>5.6627299999999998</c:v>
                </c:pt>
                <c:pt idx="290">
                  <c:v>5.6821400000000004</c:v>
                </c:pt>
                <c:pt idx="291">
                  <c:v>5.7127100000000004</c:v>
                </c:pt>
                <c:pt idx="292">
                  <c:v>5.7196600000000002</c:v>
                </c:pt>
                <c:pt idx="293">
                  <c:v>5.7283400000000002</c:v>
                </c:pt>
                <c:pt idx="294">
                  <c:v>5.7424900000000001</c:v>
                </c:pt>
                <c:pt idx="295">
                  <c:v>5.7755999999999998</c:v>
                </c:pt>
                <c:pt idx="296">
                  <c:v>5.81257</c:v>
                </c:pt>
                <c:pt idx="297">
                  <c:v>5.80633</c:v>
                </c:pt>
                <c:pt idx="298">
                  <c:v>5.81419</c:v>
                </c:pt>
                <c:pt idx="299">
                  <c:v>5.8343600000000002</c:v>
                </c:pt>
                <c:pt idx="300">
                  <c:v>5.8601299999999998</c:v>
                </c:pt>
                <c:pt idx="301">
                  <c:v>5.8752700000000004</c:v>
                </c:pt>
                <c:pt idx="302">
                  <c:v>5.89879</c:v>
                </c:pt>
                <c:pt idx="303">
                  <c:v>5.9246999999999996</c:v>
                </c:pt>
                <c:pt idx="304">
                  <c:v>5.9298799999999998</c:v>
                </c:pt>
                <c:pt idx="305">
                  <c:v>5.9436499999999999</c:v>
                </c:pt>
                <c:pt idx="306">
                  <c:v>5.95892</c:v>
                </c:pt>
                <c:pt idx="307">
                  <c:v>5.9908000000000001</c:v>
                </c:pt>
                <c:pt idx="308">
                  <c:v>6.0235099999999999</c:v>
                </c:pt>
                <c:pt idx="309">
                  <c:v>6.0236499999999999</c:v>
                </c:pt>
                <c:pt idx="310">
                  <c:v>6.0300399999999996</c:v>
                </c:pt>
                <c:pt idx="311">
                  <c:v>6.0476200000000002</c:v>
                </c:pt>
                <c:pt idx="312">
                  <c:v>6.0815099999999997</c:v>
                </c:pt>
                <c:pt idx="313">
                  <c:v>6.0940899999999996</c:v>
                </c:pt>
                <c:pt idx="314">
                  <c:v>6.1197900000000001</c:v>
                </c:pt>
                <c:pt idx="315">
                  <c:v>6.1401700000000003</c:v>
                </c:pt>
                <c:pt idx="316">
                  <c:v>6.1510499999999997</c:v>
                </c:pt>
                <c:pt idx="317">
                  <c:v>6.1592200000000004</c:v>
                </c:pt>
                <c:pt idx="318">
                  <c:v>6.1703900000000003</c:v>
                </c:pt>
                <c:pt idx="319">
                  <c:v>6.2090399999999999</c:v>
                </c:pt>
                <c:pt idx="320">
                  <c:v>6.2349100000000002</c:v>
                </c:pt>
                <c:pt idx="321">
                  <c:v>6.2366200000000003</c:v>
                </c:pt>
                <c:pt idx="322">
                  <c:v>6.2398499999999997</c:v>
                </c:pt>
                <c:pt idx="323">
                  <c:v>6.2619800000000003</c:v>
                </c:pt>
                <c:pt idx="324">
                  <c:v>6.2919299999999998</c:v>
                </c:pt>
                <c:pt idx="325">
                  <c:v>6.3036599999999998</c:v>
                </c:pt>
                <c:pt idx="326">
                  <c:v>6.3283199999999997</c:v>
                </c:pt>
                <c:pt idx="327">
                  <c:v>6.3506900000000002</c:v>
                </c:pt>
                <c:pt idx="328">
                  <c:v>6.3603300000000003</c:v>
                </c:pt>
                <c:pt idx="329">
                  <c:v>6.3639099999999997</c:v>
                </c:pt>
                <c:pt idx="330">
                  <c:v>6.3850600000000002</c:v>
                </c:pt>
                <c:pt idx="331">
                  <c:v>6.4283599999999996</c:v>
                </c:pt>
                <c:pt idx="332">
                  <c:v>6.4490100000000004</c:v>
                </c:pt>
                <c:pt idx="333">
                  <c:v>6.4452499999999997</c:v>
                </c:pt>
                <c:pt idx="334">
                  <c:v>6.4507300000000001</c:v>
                </c:pt>
                <c:pt idx="335">
                  <c:v>6.46943</c:v>
                </c:pt>
                <c:pt idx="336">
                  <c:v>6.4985999999999997</c:v>
                </c:pt>
                <c:pt idx="337">
                  <c:v>6.5173500000000004</c:v>
                </c:pt>
                <c:pt idx="338">
                  <c:v>6.5447600000000001</c:v>
                </c:pt>
                <c:pt idx="339">
                  <c:v>6.5551300000000001</c:v>
                </c:pt>
                <c:pt idx="340">
                  <c:v>6.5662700000000003</c:v>
                </c:pt>
                <c:pt idx="341">
                  <c:v>6.5751099999999996</c:v>
                </c:pt>
                <c:pt idx="342">
                  <c:v>6.5948799999999999</c:v>
                </c:pt>
                <c:pt idx="343">
                  <c:v>6.6409200000000004</c:v>
                </c:pt>
                <c:pt idx="344">
                  <c:v>6.6518699999999997</c:v>
                </c:pt>
                <c:pt idx="345">
                  <c:v>6.6546099999999999</c:v>
                </c:pt>
                <c:pt idx="346">
                  <c:v>6.6630399999999996</c:v>
                </c:pt>
                <c:pt idx="347">
                  <c:v>6.6887600000000003</c:v>
                </c:pt>
                <c:pt idx="348">
                  <c:v>6.7107200000000002</c:v>
                </c:pt>
                <c:pt idx="349">
                  <c:v>6.7187000000000001</c:v>
                </c:pt>
                <c:pt idx="350">
                  <c:v>6.7446900000000003</c:v>
                </c:pt>
                <c:pt idx="351">
                  <c:v>6.7675400000000003</c:v>
                </c:pt>
                <c:pt idx="352">
                  <c:v>6.7778299999999998</c:v>
                </c:pt>
                <c:pt idx="353">
                  <c:v>6.7838399999999996</c:v>
                </c:pt>
                <c:pt idx="354">
                  <c:v>6.8038499999999997</c:v>
                </c:pt>
                <c:pt idx="355">
                  <c:v>6.8554199999999996</c:v>
                </c:pt>
                <c:pt idx="356">
                  <c:v>6.8580399999999999</c:v>
                </c:pt>
                <c:pt idx="357">
                  <c:v>6.8636799999999996</c:v>
                </c:pt>
                <c:pt idx="358">
                  <c:v>6.8708999999999998</c:v>
                </c:pt>
                <c:pt idx="359">
                  <c:v>6.8985200000000004</c:v>
                </c:pt>
                <c:pt idx="360">
                  <c:v>6.9158600000000003</c:v>
                </c:pt>
                <c:pt idx="361">
                  <c:v>6.9312199999999997</c:v>
                </c:pt>
                <c:pt idx="362">
                  <c:v>6.9623299999999997</c:v>
                </c:pt>
                <c:pt idx="363">
                  <c:v>6.9735199999999997</c:v>
                </c:pt>
                <c:pt idx="364">
                  <c:v>6.9808300000000001</c:v>
                </c:pt>
                <c:pt idx="365">
                  <c:v>6.99465</c:v>
                </c:pt>
                <c:pt idx="366">
                  <c:v>7.0150399999999999</c:v>
                </c:pt>
                <c:pt idx="367">
                  <c:v>7.0658700000000003</c:v>
                </c:pt>
                <c:pt idx="368">
                  <c:v>7.0645899999999999</c:v>
                </c:pt>
                <c:pt idx="369">
                  <c:v>7.07064</c:v>
                </c:pt>
                <c:pt idx="370">
                  <c:v>7.0824999999999996</c:v>
                </c:pt>
                <c:pt idx="371">
                  <c:v>7.0995100000000004</c:v>
                </c:pt>
                <c:pt idx="372">
                  <c:v>7.1268700000000003</c:v>
                </c:pt>
                <c:pt idx="373">
                  <c:v>7.1392100000000003</c:v>
                </c:pt>
                <c:pt idx="374">
                  <c:v>7.1690399999999999</c:v>
                </c:pt>
                <c:pt idx="375">
                  <c:v>7.1806999999999999</c:v>
                </c:pt>
                <c:pt idx="376">
                  <c:v>7.1862700000000004</c:v>
                </c:pt>
                <c:pt idx="377">
                  <c:v>7.1978600000000004</c:v>
                </c:pt>
                <c:pt idx="378">
                  <c:v>7.2211400000000001</c:v>
                </c:pt>
                <c:pt idx="379">
                  <c:v>7.2716500000000002</c:v>
                </c:pt>
                <c:pt idx="380">
                  <c:v>7.2658300000000002</c:v>
                </c:pt>
                <c:pt idx="381">
                  <c:v>7.2707699999999997</c:v>
                </c:pt>
                <c:pt idx="382">
                  <c:v>7.2831900000000003</c:v>
                </c:pt>
                <c:pt idx="383">
                  <c:v>7.3072900000000001</c:v>
                </c:pt>
                <c:pt idx="384">
                  <c:v>7.3279800000000002</c:v>
                </c:pt>
                <c:pt idx="385">
                  <c:v>7.3422700000000001</c:v>
                </c:pt>
                <c:pt idx="386">
                  <c:v>7.3713800000000003</c:v>
                </c:pt>
                <c:pt idx="387">
                  <c:v>7.3822700000000001</c:v>
                </c:pt>
                <c:pt idx="388">
                  <c:v>7.3868999999999998</c:v>
                </c:pt>
                <c:pt idx="389">
                  <c:v>7.4033899999999999</c:v>
                </c:pt>
                <c:pt idx="390">
                  <c:v>7.4277600000000001</c:v>
                </c:pt>
                <c:pt idx="391">
                  <c:v>7.4783299999999997</c:v>
                </c:pt>
                <c:pt idx="392">
                  <c:v>7.4687599999999996</c:v>
                </c:pt>
                <c:pt idx="393">
                  <c:v>7.4738800000000003</c:v>
                </c:pt>
                <c:pt idx="394">
                  <c:v>7.4857800000000001</c:v>
                </c:pt>
                <c:pt idx="395">
                  <c:v>7.5106799999999998</c:v>
                </c:pt>
                <c:pt idx="396">
                  <c:v>7.5310100000000002</c:v>
                </c:pt>
                <c:pt idx="397">
                  <c:v>7.5487799999999998</c:v>
                </c:pt>
                <c:pt idx="398">
                  <c:v>7.5810700000000004</c:v>
                </c:pt>
                <c:pt idx="399">
                  <c:v>7.5900100000000004</c:v>
                </c:pt>
                <c:pt idx="400">
                  <c:v>7.5922000000000001</c:v>
                </c:pt>
                <c:pt idx="401">
                  <c:v>7.6069000000000004</c:v>
                </c:pt>
                <c:pt idx="402">
                  <c:v>7.6261700000000001</c:v>
                </c:pt>
                <c:pt idx="403">
                  <c:v>7.67326</c:v>
                </c:pt>
                <c:pt idx="404">
                  <c:v>7.6684799999999997</c:v>
                </c:pt>
                <c:pt idx="405">
                  <c:v>7.6786099999999999</c:v>
                </c:pt>
                <c:pt idx="406">
                  <c:v>7.6927399999999997</c:v>
                </c:pt>
                <c:pt idx="407">
                  <c:v>7.71549</c:v>
                </c:pt>
                <c:pt idx="408">
                  <c:v>7.7395699999999996</c:v>
                </c:pt>
                <c:pt idx="409">
                  <c:v>7.7580200000000001</c:v>
                </c:pt>
                <c:pt idx="410">
                  <c:v>7.7821600000000002</c:v>
                </c:pt>
                <c:pt idx="411">
                  <c:v>7.78728</c:v>
                </c:pt>
                <c:pt idx="412">
                  <c:v>7.8029599999999997</c:v>
                </c:pt>
                <c:pt idx="413">
                  <c:v>7.80741</c:v>
                </c:pt>
                <c:pt idx="414">
                  <c:v>7.8397399999999999</c:v>
                </c:pt>
                <c:pt idx="415">
                  <c:v>7.8772900000000003</c:v>
                </c:pt>
                <c:pt idx="416">
                  <c:v>7.8727600000000004</c:v>
                </c:pt>
                <c:pt idx="417">
                  <c:v>7.8841599999999996</c:v>
                </c:pt>
                <c:pt idx="418">
                  <c:v>7.8982900000000003</c:v>
                </c:pt>
                <c:pt idx="419">
                  <c:v>7.9241099999999998</c:v>
                </c:pt>
                <c:pt idx="420">
                  <c:v>7.9397599999999997</c:v>
                </c:pt>
                <c:pt idx="421">
                  <c:v>7.9523599999999997</c:v>
                </c:pt>
                <c:pt idx="422">
                  <c:v>7.9841899999999999</c:v>
                </c:pt>
                <c:pt idx="423">
                  <c:v>7.9859400000000003</c:v>
                </c:pt>
                <c:pt idx="424">
                  <c:v>7.9991500000000002</c:v>
                </c:pt>
                <c:pt idx="425">
                  <c:v>8.0108499999999996</c:v>
                </c:pt>
                <c:pt idx="426">
                  <c:v>8.0442</c:v>
                </c:pt>
                <c:pt idx="427">
                  <c:v>8.0762900000000002</c:v>
                </c:pt>
                <c:pt idx="428">
                  <c:v>8.0665399999999998</c:v>
                </c:pt>
                <c:pt idx="429">
                  <c:v>8.0804200000000002</c:v>
                </c:pt>
                <c:pt idx="430">
                  <c:v>8.0977899999999998</c:v>
                </c:pt>
                <c:pt idx="431">
                  <c:v>8.1264400000000006</c:v>
                </c:pt>
                <c:pt idx="432">
                  <c:v>8.1364599999999996</c:v>
                </c:pt>
                <c:pt idx="433">
                  <c:v>8.1596100000000007</c:v>
                </c:pt>
                <c:pt idx="434">
                  <c:v>8.1815200000000008</c:v>
                </c:pt>
                <c:pt idx="435">
                  <c:v>8.1877200000000006</c:v>
                </c:pt>
                <c:pt idx="436">
                  <c:v>8.1982900000000001</c:v>
                </c:pt>
                <c:pt idx="437">
                  <c:v>8.2127999999999997</c:v>
                </c:pt>
                <c:pt idx="438">
                  <c:v>8.2475699999999996</c:v>
                </c:pt>
                <c:pt idx="439">
                  <c:v>8.2703500000000005</c:v>
                </c:pt>
                <c:pt idx="440">
                  <c:v>8.26356</c:v>
                </c:pt>
                <c:pt idx="441">
                  <c:v>8.2750900000000005</c:v>
                </c:pt>
                <c:pt idx="442">
                  <c:v>8.2979000000000003</c:v>
                </c:pt>
                <c:pt idx="443">
                  <c:v>8.3242200000000004</c:v>
                </c:pt>
                <c:pt idx="444">
                  <c:v>8.3370800000000003</c:v>
                </c:pt>
                <c:pt idx="445">
                  <c:v>8.3560400000000001</c:v>
                </c:pt>
                <c:pt idx="446">
                  <c:v>8.3788300000000007</c:v>
                </c:pt>
                <c:pt idx="447">
                  <c:v>8.3880199999999991</c:v>
                </c:pt>
                <c:pt idx="448">
                  <c:v>8.3980200000000007</c:v>
                </c:pt>
                <c:pt idx="449">
                  <c:v>8.4139900000000001</c:v>
                </c:pt>
                <c:pt idx="450">
                  <c:v>8.4464199999999998</c:v>
                </c:pt>
                <c:pt idx="451">
                  <c:v>8.4750700000000005</c:v>
                </c:pt>
                <c:pt idx="452">
                  <c:v>8.4688499999999998</c:v>
                </c:pt>
                <c:pt idx="453">
                  <c:v>8.4760399999999994</c:v>
                </c:pt>
                <c:pt idx="454">
                  <c:v>8.4970800000000004</c:v>
                </c:pt>
                <c:pt idx="455">
                  <c:v>8.5182300000000009</c:v>
                </c:pt>
                <c:pt idx="456">
                  <c:v>8.5327999999999999</c:v>
                </c:pt>
                <c:pt idx="457">
                  <c:v>8.5582799999999999</c:v>
                </c:pt>
                <c:pt idx="458">
                  <c:v>8.5721100000000003</c:v>
                </c:pt>
                <c:pt idx="459">
                  <c:v>8.5834200000000003</c:v>
                </c:pt>
                <c:pt idx="460">
                  <c:v>8.5936699999999995</c:v>
                </c:pt>
                <c:pt idx="461">
                  <c:v>8.6049000000000007</c:v>
                </c:pt>
                <c:pt idx="462">
                  <c:v>8.6548300000000005</c:v>
                </c:pt>
                <c:pt idx="463">
                  <c:v>8.6647800000000004</c:v>
                </c:pt>
                <c:pt idx="464">
                  <c:v>8.6603499999999993</c:v>
                </c:pt>
                <c:pt idx="465">
                  <c:v>8.6698500000000003</c:v>
                </c:pt>
                <c:pt idx="466">
                  <c:v>8.6944599999999994</c:v>
                </c:pt>
                <c:pt idx="467">
                  <c:v>8.7203199999999992</c:v>
                </c:pt>
                <c:pt idx="468">
                  <c:v>8.7283100000000005</c:v>
                </c:pt>
                <c:pt idx="469">
                  <c:v>8.7529599999999999</c:v>
                </c:pt>
                <c:pt idx="470">
                  <c:v>8.7665299999999995</c:v>
                </c:pt>
                <c:pt idx="471">
                  <c:v>8.7766599999999997</c:v>
                </c:pt>
                <c:pt idx="472">
                  <c:v>8.7874199999999991</c:v>
                </c:pt>
                <c:pt idx="473">
                  <c:v>8.8021700000000003</c:v>
                </c:pt>
                <c:pt idx="474">
                  <c:v>8.8494700000000002</c:v>
                </c:pt>
                <c:pt idx="475">
                  <c:v>8.8507599999999993</c:v>
                </c:pt>
                <c:pt idx="476">
                  <c:v>8.8528599999999997</c:v>
                </c:pt>
                <c:pt idx="477">
                  <c:v>8.8633100000000002</c:v>
                </c:pt>
                <c:pt idx="478">
                  <c:v>8.8919700000000006</c:v>
                </c:pt>
                <c:pt idx="479">
                  <c:v>8.9059200000000001</c:v>
                </c:pt>
                <c:pt idx="480">
                  <c:v>8.9200300000000006</c:v>
                </c:pt>
                <c:pt idx="481">
                  <c:v>8.9465199999999996</c:v>
                </c:pt>
                <c:pt idx="482">
                  <c:v>8.9604099999999995</c:v>
                </c:pt>
                <c:pt idx="483">
                  <c:v>8.9692000000000007</c:v>
                </c:pt>
                <c:pt idx="484">
                  <c:v>8.9752299999999998</c:v>
                </c:pt>
                <c:pt idx="485">
                  <c:v>8.9925599999999992</c:v>
                </c:pt>
                <c:pt idx="486">
                  <c:v>9.0473599999999994</c:v>
                </c:pt>
                <c:pt idx="487">
                  <c:v>9.0490700000000004</c:v>
                </c:pt>
                <c:pt idx="488">
                  <c:v>9.0408399999999993</c:v>
                </c:pt>
                <c:pt idx="489">
                  <c:v>9.0583100000000005</c:v>
                </c:pt>
                <c:pt idx="490">
                  <c:v>9.0805699999999998</c:v>
                </c:pt>
                <c:pt idx="491">
                  <c:v>9.1009700000000002</c:v>
                </c:pt>
                <c:pt idx="492">
                  <c:v>9.1146399999999996</c:v>
                </c:pt>
                <c:pt idx="493">
                  <c:v>9.1440699999999993</c:v>
                </c:pt>
                <c:pt idx="494">
                  <c:v>9.1495200000000008</c:v>
                </c:pt>
                <c:pt idx="495">
                  <c:v>9.1607199999999995</c:v>
                </c:pt>
                <c:pt idx="496">
                  <c:v>9.1690299999999993</c:v>
                </c:pt>
                <c:pt idx="497">
                  <c:v>9.1867900000000002</c:v>
                </c:pt>
                <c:pt idx="498">
                  <c:v>9.2379300000000004</c:v>
                </c:pt>
                <c:pt idx="499">
                  <c:v>9.2372599999999991</c:v>
                </c:pt>
                <c:pt idx="500">
                  <c:v>9.2343799999999998</c:v>
                </c:pt>
                <c:pt idx="501">
                  <c:v>9.2493999999999996</c:v>
                </c:pt>
                <c:pt idx="502">
                  <c:v>9.2782199999999992</c:v>
                </c:pt>
                <c:pt idx="503">
                  <c:v>9.2920800000000003</c:v>
                </c:pt>
                <c:pt idx="504">
                  <c:v>9.3033999999999999</c:v>
                </c:pt>
                <c:pt idx="505">
                  <c:v>9.3376000000000001</c:v>
                </c:pt>
                <c:pt idx="506">
                  <c:v>9.3407400000000003</c:v>
                </c:pt>
                <c:pt idx="507">
                  <c:v>9.3507899999999999</c:v>
                </c:pt>
                <c:pt idx="508">
                  <c:v>9.3627900000000004</c:v>
                </c:pt>
                <c:pt idx="509">
                  <c:v>9.3801000000000005</c:v>
                </c:pt>
                <c:pt idx="510">
                  <c:v>9.4325799999999997</c:v>
                </c:pt>
                <c:pt idx="511">
                  <c:v>9.4299700000000009</c:v>
                </c:pt>
                <c:pt idx="512">
                  <c:v>9.4262999999999995</c:v>
                </c:pt>
                <c:pt idx="513">
                  <c:v>9.4375</c:v>
                </c:pt>
                <c:pt idx="514">
                  <c:v>9.4692799999999995</c:v>
                </c:pt>
                <c:pt idx="515">
                  <c:v>9.4831599999999998</c:v>
                </c:pt>
                <c:pt idx="516">
                  <c:v>9.4960000000000004</c:v>
                </c:pt>
                <c:pt idx="517">
                  <c:v>9.5244</c:v>
                </c:pt>
                <c:pt idx="518">
                  <c:v>9.5338200000000004</c:v>
                </c:pt>
                <c:pt idx="519">
                  <c:v>9.5403500000000001</c:v>
                </c:pt>
                <c:pt idx="520">
                  <c:v>9.5481099999999994</c:v>
                </c:pt>
                <c:pt idx="521">
                  <c:v>9.5713000000000008</c:v>
                </c:pt>
                <c:pt idx="522">
                  <c:v>9.6231399999999994</c:v>
                </c:pt>
                <c:pt idx="523">
                  <c:v>9.6157199999999996</c:v>
                </c:pt>
                <c:pt idx="524">
                  <c:v>9.6143999999999998</c:v>
                </c:pt>
                <c:pt idx="525">
                  <c:v>9.6349800000000005</c:v>
                </c:pt>
                <c:pt idx="526">
                  <c:v>9.6607699999999994</c:v>
                </c:pt>
                <c:pt idx="527">
                  <c:v>9.6688200000000002</c:v>
                </c:pt>
                <c:pt idx="528">
                  <c:v>9.6863799999999998</c:v>
                </c:pt>
                <c:pt idx="529">
                  <c:v>9.7164599999999997</c:v>
                </c:pt>
                <c:pt idx="530">
                  <c:v>9.7213200000000004</c:v>
                </c:pt>
                <c:pt idx="531">
                  <c:v>9.7265599999999992</c:v>
                </c:pt>
                <c:pt idx="532">
                  <c:v>9.7380399999999998</c:v>
                </c:pt>
                <c:pt idx="533">
                  <c:v>9.7653599999999994</c:v>
                </c:pt>
                <c:pt idx="534">
                  <c:v>9.8097399999999997</c:v>
                </c:pt>
                <c:pt idx="535">
                  <c:v>9.8026700000000009</c:v>
                </c:pt>
                <c:pt idx="536">
                  <c:v>9.8008500000000005</c:v>
                </c:pt>
                <c:pt idx="537">
                  <c:v>9.8158600000000007</c:v>
                </c:pt>
                <c:pt idx="538">
                  <c:v>9.8455300000000001</c:v>
                </c:pt>
                <c:pt idx="539">
                  <c:v>9.8611400000000007</c:v>
                </c:pt>
                <c:pt idx="540">
                  <c:v>9.8779000000000003</c:v>
                </c:pt>
                <c:pt idx="541">
                  <c:v>9.9022299999999994</c:v>
                </c:pt>
                <c:pt idx="542">
                  <c:v>9.9032</c:v>
                </c:pt>
                <c:pt idx="543">
                  <c:v>9.9197900000000008</c:v>
                </c:pt>
                <c:pt idx="544">
                  <c:v>9.9276800000000005</c:v>
                </c:pt>
                <c:pt idx="545">
                  <c:v>9.9552499999999995</c:v>
                </c:pt>
                <c:pt idx="546">
                  <c:v>9.9914500000000004</c:v>
                </c:pt>
                <c:pt idx="547">
                  <c:v>9.9864200000000007</c:v>
                </c:pt>
                <c:pt idx="548">
                  <c:v>9.9879800000000003</c:v>
                </c:pt>
                <c:pt idx="549">
                  <c:v>10.00595</c:v>
                </c:pt>
                <c:pt idx="550">
                  <c:v>10.037520000000001</c:v>
                </c:pt>
                <c:pt idx="551">
                  <c:v>10.046900000000001</c:v>
                </c:pt>
                <c:pt idx="552">
                  <c:v>10.06588</c:v>
                </c:pt>
                <c:pt idx="553">
                  <c:v>10.09686</c:v>
                </c:pt>
                <c:pt idx="554">
                  <c:v>10.097569999999999</c:v>
                </c:pt>
                <c:pt idx="555">
                  <c:v>10.106999999999999</c:v>
                </c:pt>
                <c:pt idx="556">
                  <c:v>10.11656</c:v>
                </c:pt>
                <c:pt idx="557">
                  <c:v>10.14794</c:v>
                </c:pt>
                <c:pt idx="558">
                  <c:v>10.18113</c:v>
                </c:pt>
                <c:pt idx="559">
                  <c:v>10.175380000000001</c:v>
                </c:pt>
                <c:pt idx="560">
                  <c:v>10.17867</c:v>
                </c:pt>
                <c:pt idx="561">
                  <c:v>10.20018</c:v>
                </c:pt>
                <c:pt idx="562">
                  <c:v>10.223330000000001</c:v>
                </c:pt>
                <c:pt idx="563">
                  <c:v>10.234579999999999</c:v>
                </c:pt>
                <c:pt idx="564">
                  <c:v>10.25651</c:v>
                </c:pt>
                <c:pt idx="565">
                  <c:v>10.282640000000001</c:v>
                </c:pt>
                <c:pt idx="566">
                  <c:v>10.28458</c:v>
                </c:pt>
                <c:pt idx="567">
                  <c:v>10.295030000000001</c:v>
                </c:pt>
                <c:pt idx="568">
                  <c:v>10.303050000000001</c:v>
                </c:pt>
                <c:pt idx="569">
                  <c:v>10.33647</c:v>
                </c:pt>
                <c:pt idx="570">
                  <c:v>10.362130000000001</c:v>
                </c:pt>
                <c:pt idx="571">
                  <c:v>10.35638</c:v>
                </c:pt>
                <c:pt idx="572">
                  <c:v>10.35666</c:v>
                </c:pt>
                <c:pt idx="573">
                  <c:v>10.380179999999999</c:v>
                </c:pt>
                <c:pt idx="574">
                  <c:v>10.40672</c:v>
                </c:pt>
                <c:pt idx="575">
                  <c:v>10.41845</c:v>
                </c:pt>
                <c:pt idx="576">
                  <c:v>10.44364</c:v>
                </c:pt>
                <c:pt idx="577">
                  <c:v>10.4579</c:v>
                </c:pt>
                <c:pt idx="578">
                  <c:v>10.46255</c:v>
                </c:pt>
                <c:pt idx="579">
                  <c:v>10.468249999999999</c:v>
                </c:pt>
                <c:pt idx="580">
                  <c:v>10.48311</c:v>
                </c:pt>
                <c:pt idx="581">
                  <c:v>10.52608</c:v>
                </c:pt>
                <c:pt idx="582">
                  <c:v>10.54429</c:v>
                </c:pt>
                <c:pt idx="583">
                  <c:v>10.537380000000001</c:v>
                </c:pt>
                <c:pt idx="584">
                  <c:v>10.54106</c:v>
                </c:pt>
                <c:pt idx="585">
                  <c:v>10.56465</c:v>
                </c:pt>
                <c:pt idx="586">
                  <c:v>10.5928</c:v>
                </c:pt>
                <c:pt idx="587">
                  <c:v>10.60567</c:v>
                </c:pt>
                <c:pt idx="588">
                  <c:v>10.627039999999999</c:v>
                </c:pt>
                <c:pt idx="589">
                  <c:v>10.640420000000001</c:v>
                </c:pt>
                <c:pt idx="590">
                  <c:v>10.64367</c:v>
                </c:pt>
                <c:pt idx="591">
                  <c:v>10.654859999999999</c:v>
                </c:pt>
                <c:pt idx="592">
                  <c:v>10.67076</c:v>
                </c:pt>
                <c:pt idx="593">
                  <c:v>10.7133</c:v>
                </c:pt>
                <c:pt idx="594">
                  <c:v>10.724869999999999</c:v>
                </c:pt>
                <c:pt idx="595">
                  <c:v>10.71777</c:v>
                </c:pt>
                <c:pt idx="596">
                  <c:v>10.725020000000001</c:v>
                </c:pt>
                <c:pt idx="597">
                  <c:v>10.75189</c:v>
                </c:pt>
                <c:pt idx="598">
                  <c:v>10.771129999999999</c:v>
                </c:pt>
                <c:pt idx="599">
                  <c:v>10.780519999999999</c:v>
                </c:pt>
                <c:pt idx="600">
                  <c:v>10.80226</c:v>
                </c:pt>
                <c:pt idx="601">
                  <c:v>10.822240000000001</c:v>
                </c:pt>
                <c:pt idx="602">
                  <c:v>10.829029999999999</c:v>
                </c:pt>
                <c:pt idx="603">
                  <c:v>10.83588</c:v>
                </c:pt>
                <c:pt idx="604">
                  <c:v>10.850479999999999</c:v>
                </c:pt>
                <c:pt idx="605">
                  <c:v>10.898400000000001</c:v>
                </c:pt>
                <c:pt idx="606">
                  <c:v>10.899190000000001</c:v>
                </c:pt>
                <c:pt idx="607">
                  <c:v>10.89878</c:v>
                </c:pt>
                <c:pt idx="608">
                  <c:v>10.908860000000001</c:v>
                </c:pt>
                <c:pt idx="609">
                  <c:v>10.92746</c:v>
                </c:pt>
                <c:pt idx="610">
                  <c:v>10.949490000000001</c:v>
                </c:pt>
                <c:pt idx="611">
                  <c:v>10.9587</c:v>
                </c:pt>
                <c:pt idx="612">
                  <c:v>10.99029</c:v>
                </c:pt>
                <c:pt idx="613">
                  <c:v>10.99701</c:v>
                </c:pt>
                <c:pt idx="614">
                  <c:v>11.009320000000001</c:v>
                </c:pt>
                <c:pt idx="615">
                  <c:v>11.01585</c:v>
                </c:pt>
                <c:pt idx="616">
                  <c:v>11.03097</c:v>
                </c:pt>
                <c:pt idx="617">
                  <c:v>11.08494</c:v>
                </c:pt>
                <c:pt idx="618">
                  <c:v>11.082179999999999</c:v>
                </c:pt>
                <c:pt idx="619">
                  <c:v>11.0808</c:v>
                </c:pt>
                <c:pt idx="620">
                  <c:v>11.086690000000001</c:v>
                </c:pt>
                <c:pt idx="621">
                  <c:v>11.1083</c:v>
                </c:pt>
                <c:pt idx="622">
                  <c:v>11.131399999999999</c:v>
                </c:pt>
                <c:pt idx="623">
                  <c:v>11.14419</c:v>
                </c:pt>
                <c:pt idx="624">
                  <c:v>11.17296</c:v>
                </c:pt>
                <c:pt idx="625">
                  <c:v>11.18389</c:v>
                </c:pt>
                <c:pt idx="626">
                  <c:v>11.186249999999999</c:v>
                </c:pt>
                <c:pt idx="627">
                  <c:v>11.195690000000001</c:v>
                </c:pt>
                <c:pt idx="628">
                  <c:v>11.21574</c:v>
                </c:pt>
                <c:pt idx="629">
                  <c:v>11.263769999999999</c:v>
                </c:pt>
                <c:pt idx="630">
                  <c:v>11.26047</c:v>
                </c:pt>
                <c:pt idx="631">
                  <c:v>11.255839999999999</c:v>
                </c:pt>
                <c:pt idx="632">
                  <c:v>11.268549999999999</c:v>
                </c:pt>
                <c:pt idx="633">
                  <c:v>11.29332</c:v>
                </c:pt>
                <c:pt idx="634">
                  <c:v>11.30908</c:v>
                </c:pt>
                <c:pt idx="635">
                  <c:v>11.3222</c:v>
                </c:pt>
                <c:pt idx="636">
                  <c:v>11.350849999999999</c:v>
                </c:pt>
                <c:pt idx="637">
                  <c:v>11.357860000000001</c:v>
                </c:pt>
                <c:pt idx="638">
                  <c:v>11.36243</c:v>
                </c:pt>
                <c:pt idx="639">
                  <c:v>11.376300000000001</c:v>
                </c:pt>
                <c:pt idx="640">
                  <c:v>11.39461</c:v>
                </c:pt>
                <c:pt idx="641">
                  <c:v>11.438129999999999</c:v>
                </c:pt>
                <c:pt idx="642">
                  <c:v>11.429029999999999</c:v>
                </c:pt>
                <c:pt idx="643">
                  <c:v>11.43427</c:v>
                </c:pt>
                <c:pt idx="644">
                  <c:v>11.446899999999999</c:v>
                </c:pt>
                <c:pt idx="645">
                  <c:v>11.4672</c:v>
                </c:pt>
                <c:pt idx="646">
                  <c:v>11.48573</c:v>
                </c:pt>
                <c:pt idx="647">
                  <c:v>11.497299999999999</c:v>
                </c:pt>
                <c:pt idx="648">
                  <c:v>11.52872</c:v>
                </c:pt>
                <c:pt idx="649">
                  <c:v>11.533469999999999</c:v>
                </c:pt>
                <c:pt idx="650">
                  <c:v>11.542400000000001</c:v>
                </c:pt>
                <c:pt idx="651">
                  <c:v>11.54921</c:v>
                </c:pt>
                <c:pt idx="652">
                  <c:v>11.57034</c:v>
                </c:pt>
                <c:pt idx="653">
                  <c:v>11.61013</c:v>
                </c:pt>
                <c:pt idx="654">
                  <c:v>11.60768</c:v>
                </c:pt>
                <c:pt idx="655">
                  <c:v>11.608090000000001</c:v>
                </c:pt>
                <c:pt idx="656">
                  <c:v>11.61894</c:v>
                </c:pt>
                <c:pt idx="657">
                  <c:v>11.64296</c:v>
                </c:pt>
                <c:pt idx="658">
                  <c:v>11.665620000000001</c:v>
                </c:pt>
                <c:pt idx="659">
                  <c:v>11.68385</c:v>
                </c:pt>
                <c:pt idx="660">
                  <c:v>11.70355</c:v>
                </c:pt>
                <c:pt idx="661">
                  <c:v>11.70382</c:v>
                </c:pt>
                <c:pt idx="662">
                  <c:v>11.7149</c:v>
                </c:pt>
                <c:pt idx="663">
                  <c:v>11.722329999999999</c:v>
                </c:pt>
                <c:pt idx="664">
                  <c:v>11.749359999999999</c:v>
                </c:pt>
                <c:pt idx="665">
                  <c:v>11.78293</c:v>
                </c:pt>
                <c:pt idx="666">
                  <c:v>11.77866</c:v>
                </c:pt>
                <c:pt idx="667">
                  <c:v>11.778359999999999</c:v>
                </c:pt>
                <c:pt idx="668">
                  <c:v>11.79856</c:v>
                </c:pt>
                <c:pt idx="669">
                  <c:v>11.825089999999999</c:v>
                </c:pt>
                <c:pt idx="670">
                  <c:v>11.833930000000001</c:v>
                </c:pt>
                <c:pt idx="671">
                  <c:v>11.853020000000001</c:v>
                </c:pt>
                <c:pt idx="672">
                  <c:v>11.87204</c:v>
                </c:pt>
                <c:pt idx="673">
                  <c:v>11.87988</c:v>
                </c:pt>
                <c:pt idx="674">
                  <c:v>11.88865</c:v>
                </c:pt>
                <c:pt idx="675">
                  <c:v>11.89907</c:v>
                </c:pt>
                <c:pt idx="676">
                  <c:v>11.926769999999999</c:v>
                </c:pt>
                <c:pt idx="677">
                  <c:v>11.95304</c:v>
                </c:pt>
                <c:pt idx="678">
                  <c:v>11.94753</c:v>
                </c:pt>
                <c:pt idx="679">
                  <c:v>11.956149999999999</c:v>
                </c:pt>
                <c:pt idx="680">
                  <c:v>11.967269999999999</c:v>
                </c:pt>
                <c:pt idx="681">
                  <c:v>11.996880000000001</c:v>
                </c:pt>
                <c:pt idx="682">
                  <c:v>12.00915</c:v>
                </c:pt>
                <c:pt idx="683">
                  <c:v>12.0266</c:v>
                </c:pt>
                <c:pt idx="684">
                  <c:v>12.045</c:v>
                </c:pt>
                <c:pt idx="685">
                  <c:v>12.051500000000001</c:v>
                </c:pt>
                <c:pt idx="686">
                  <c:v>12.05613</c:v>
                </c:pt>
                <c:pt idx="687">
                  <c:v>12.06606</c:v>
                </c:pt>
                <c:pt idx="688">
                  <c:v>12.1036</c:v>
                </c:pt>
                <c:pt idx="689">
                  <c:v>12.124079999999999</c:v>
                </c:pt>
                <c:pt idx="690">
                  <c:v>12.11975</c:v>
                </c:pt>
                <c:pt idx="691">
                  <c:v>12.128439999999999</c:v>
                </c:pt>
                <c:pt idx="692">
                  <c:v>12.147040000000001</c:v>
                </c:pt>
                <c:pt idx="693">
                  <c:v>12.16934</c:v>
                </c:pt>
                <c:pt idx="694">
                  <c:v>12.17639</c:v>
                </c:pt>
                <c:pt idx="695">
                  <c:v>12.19543</c:v>
                </c:pt>
                <c:pt idx="696">
                  <c:v>12.2141</c:v>
                </c:pt>
                <c:pt idx="697">
                  <c:v>12.220129999999999</c:v>
                </c:pt>
                <c:pt idx="698">
                  <c:v>12.22424</c:v>
                </c:pt>
                <c:pt idx="699">
                  <c:v>12.236359999999999</c:v>
                </c:pt>
                <c:pt idx="700">
                  <c:v>12.272080000000001</c:v>
                </c:pt>
                <c:pt idx="701">
                  <c:v>12.30016</c:v>
                </c:pt>
                <c:pt idx="702">
                  <c:v>12.28994</c:v>
                </c:pt>
                <c:pt idx="703">
                  <c:v>12.29538</c:v>
                </c:pt>
                <c:pt idx="704">
                  <c:v>12.311349999999999</c:v>
                </c:pt>
                <c:pt idx="705">
                  <c:v>12.33198</c:v>
                </c:pt>
                <c:pt idx="706">
                  <c:v>12.343819999999999</c:v>
                </c:pt>
                <c:pt idx="707">
                  <c:v>12.366009999999999</c:v>
                </c:pt>
                <c:pt idx="708">
                  <c:v>12.375640000000001</c:v>
                </c:pt>
                <c:pt idx="709">
                  <c:v>12.38632</c:v>
                </c:pt>
                <c:pt idx="710">
                  <c:v>12.393689999999999</c:v>
                </c:pt>
                <c:pt idx="711">
                  <c:v>12.40978</c:v>
                </c:pt>
                <c:pt idx="712">
                  <c:v>12.445489999999999</c:v>
                </c:pt>
                <c:pt idx="713">
                  <c:v>12.455310000000001</c:v>
                </c:pt>
                <c:pt idx="714">
                  <c:v>12.45078</c:v>
                </c:pt>
                <c:pt idx="715">
                  <c:v>12.456379999999999</c:v>
                </c:pt>
                <c:pt idx="716">
                  <c:v>12.477259999999999</c:v>
                </c:pt>
                <c:pt idx="717">
                  <c:v>12.493740000000001</c:v>
                </c:pt>
                <c:pt idx="718">
                  <c:v>12.50417</c:v>
                </c:pt>
                <c:pt idx="719">
                  <c:v>12.52478</c:v>
                </c:pt>
                <c:pt idx="720">
                  <c:v>12.53909</c:v>
                </c:pt>
                <c:pt idx="721">
                  <c:v>12.54654</c:v>
                </c:pt>
                <c:pt idx="722">
                  <c:v>12.553290000000001</c:v>
                </c:pt>
                <c:pt idx="723">
                  <c:v>12.5679</c:v>
                </c:pt>
                <c:pt idx="724">
                  <c:v>12.609920000000001</c:v>
                </c:pt>
                <c:pt idx="725">
                  <c:v>12.609209999999999</c:v>
                </c:pt>
                <c:pt idx="726">
                  <c:v>12.604480000000001</c:v>
                </c:pt>
                <c:pt idx="727">
                  <c:v>12.618230000000001</c:v>
                </c:pt>
                <c:pt idx="728">
                  <c:v>12.638719999999999</c:v>
                </c:pt>
                <c:pt idx="729">
                  <c:v>12.65067</c:v>
                </c:pt>
                <c:pt idx="730">
                  <c:v>12.65926</c:v>
                </c:pt>
                <c:pt idx="731">
                  <c:v>12.682130000000001</c:v>
                </c:pt>
                <c:pt idx="732">
                  <c:v>12.69229</c:v>
                </c:pt>
                <c:pt idx="733">
                  <c:v>12.69814</c:v>
                </c:pt>
                <c:pt idx="734">
                  <c:v>12.701879999999999</c:v>
                </c:pt>
                <c:pt idx="735">
                  <c:v>12.719480000000001</c:v>
                </c:pt>
                <c:pt idx="736">
                  <c:v>12.760529999999999</c:v>
                </c:pt>
                <c:pt idx="737">
                  <c:v>12.75989</c:v>
                </c:pt>
                <c:pt idx="738">
                  <c:v>12.75306</c:v>
                </c:pt>
                <c:pt idx="739">
                  <c:v>12.758929999999999</c:v>
                </c:pt>
                <c:pt idx="740">
                  <c:v>12.78187</c:v>
                </c:pt>
                <c:pt idx="741">
                  <c:v>12.794689999999999</c:v>
                </c:pt>
                <c:pt idx="742">
                  <c:v>12.801270000000001</c:v>
                </c:pt>
                <c:pt idx="743">
                  <c:v>12.82464</c:v>
                </c:pt>
                <c:pt idx="744">
                  <c:v>12.825699999999999</c:v>
                </c:pt>
                <c:pt idx="745">
                  <c:v>12.825229999999999</c:v>
                </c:pt>
                <c:pt idx="746">
                  <c:v>12.83066</c:v>
                </c:pt>
                <c:pt idx="747">
                  <c:v>12.840949999999999</c:v>
                </c:pt>
                <c:pt idx="748">
                  <c:v>12.8797</c:v>
                </c:pt>
                <c:pt idx="749">
                  <c:v>12.86796</c:v>
                </c:pt>
                <c:pt idx="750">
                  <c:v>12.85704</c:v>
                </c:pt>
                <c:pt idx="751">
                  <c:v>12.8588</c:v>
                </c:pt>
                <c:pt idx="752">
                  <c:v>12.865550000000001</c:v>
                </c:pt>
                <c:pt idx="753">
                  <c:v>12.850070000000001</c:v>
                </c:pt>
                <c:pt idx="754">
                  <c:v>12.819319999999999</c:v>
                </c:pt>
                <c:pt idx="755">
                  <c:v>12.735799999999999</c:v>
                </c:pt>
                <c:pt idx="756">
                  <c:v>7.20357</c:v>
                </c:pt>
              </c:numCache>
            </c:numRef>
          </c:yVal>
          <c:smooth val="0"/>
          <c:extLst>
            <c:ext xmlns:c16="http://schemas.microsoft.com/office/drawing/2014/chart" uri="{C3380CC4-5D6E-409C-BE32-E72D297353CC}">
              <c16:uniqueId val="{00000014-3F5B-4D74-A061-32C7936AD8A7}"/>
            </c:ext>
          </c:extLst>
        </c:ser>
        <c:dLbls>
          <c:showLegendKey val="0"/>
          <c:showVal val="0"/>
          <c:showCatName val="0"/>
          <c:showSerName val="0"/>
          <c:showPercent val="0"/>
          <c:showBubbleSize val="0"/>
        </c:dLbls>
        <c:axId val="545085136"/>
        <c:axId val="290309104"/>
      </c:scatterChart>
      <c:valAx>
        <c:axId val="545085136"/>
        <c:scaling>
          <c:orientation val="minMax"/>
          <c:max val="2.2600000000000002"/>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sz="2000"/>
                </a:pPr>
                <a:r>
                  <a:rPr lang="en-US" sz="2000" dirty="0"/>
                  <a:t>Strain(%)</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90309104"/>
        <c:crosses val="autoZero"/>
        <c:crossBetween val="midCat"/>
      </c:valAx>
      <c:valAx>
        <c:axId val="290309104"/>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2000"/>
                </a:pPr>
                <a:r>
                  <a:rPr lang="en-US" sz="2000" dirty="0"/>
                  <a:t>Stress(</a:t>
                </a:r>
                <a:r>
                  <a:rPr lang="en-US" sz="2000" dirty="0" err="1"/>
                  <a:t>Mpa</a:t>
                </a:r>
                <a:r>
                  <a:rPr lang="en-US" sz="2000" dirty="0"/>
                  <a:t>)</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45085136"/>
        <c:crosses val="autoZero"/>
        <c:crossBetween val="midCat"/>
      </c:valAx>
      <c:spPr>
        <a:solidFill>
          <a:srgbClr val="FFFFFF"/>
        </a:solidFill>
        <a:ln>
          <a:noFill/>
        </a:ln>
      </c:spPr>
    </c:plotArea>
    <c:plotVisOnly val="1"/>
    <c:dispBlanksAs val="gap"/>
    <c:showDLblsOverMax val="0"/>
    <c:extLst/>
  </c:chart>
  <c:spPr>
    <a:ln>
      <a:noFill/>
    </a:ln>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291840" y="5387342"/>
            <a:ext cx="37307519" cy="1146048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28800"/>
              <a:buFont typeface="Calibri"/>
              <a:buNone/>
              <a:defRPr sz="2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5486400" y="17289781"/>
            <a:ext cx="32918401" cy="7947658"/>
          </a:xfrm>
          <a:prstGeom prst="rect">
            <a:avLst/>
          </a:prstGeom>
          <a:noFill/>
          <a:ln>
            <a:noFill/>
          </a:ln>
        </p:spPr>
        <p:txBody>
          <a:bodyPr spcFirstLastPara="1" wrap="square" lIns="91425" tIns="45700" rIns="91425" bIns="45700" anchor="t" anchorCtr="0"/>
          <a:lstStyle>
            <a:lvl1pPr marR="0" lvl="0" algn="ctr" rtl="0">
              <a:lnSpc>
                <a:spcPct val="90000"/>
              </a:lnSpc>
              <a:spcBef>
                <a:spcPts val="48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1pPr>
            <a:lvl2pPr marR="0" lvl="1" algn="ctr"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2pPr>
            <a:lvl3pPr marR="0" lvl="2" algn="ctr"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3pPr>
            <a:lvl4pPr marR="0" lvl="3"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4pPr>
            <a:lvl5pPr marR="0" lvl="4"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5pPr>
            <a:lvl6pPr marR="0" lvl="5"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6pPr>
            <a:lvl7pPr marR="0" lvl="6"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7pPr>
            <a:lvl8pPr marR="0" lvl="7"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8pPr>
            <a:lvl9pPr marR="0" lvl="8"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11502390" y="278131"/>
            <a:ext cx="20886422" cy="37856160"/>
          </a:xfrm>
          <a:prstGeom prst="rect">
            <a:avLst/>
          </a:prstGeom>
          <a:noFill/>
          <a:ln>
            <a:noFill/>
          </a:ln>
        </p:spPr>
        <p:txBody>
          <a:bodyPr spcFirstLastPara="1" wrap="square" lIns="91425" tIns="45700" rIns="91425" bIns="45700"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2193250" y="10968991"/>
            <a:ext cx="27896822" cy="946404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2990852" y="1779270"/>
            <a:ext cx="27896822" cy="27843481"/>
          </a:xfrm>
          <a:prstGeom prst="rect">
            <a:avLst/>
          </a:prstGeom>
          <a:noFill/>
          <a:ln>
            <a:noFill/>
          </a:ln>
        </p:spPr>
        <p:txBody>
          <a:bodyPr spcFirstLastPara="1" wrap="square" lIns="91425" tIns="45700" rIns="91425" bIns="45700"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994662" y="8206749"/>
            <a:ext cx="37856160" cy="13693138"/>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8800"/>
              <a:buFont typeface="Calibri"/>
              <a:buNone/>
              <a:defRPr sz="2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2994662" y="22029430"/>
            <a:ext cx="37856160" cy="72008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2400"/>
              </a:spcBef>
              <a:spcAft>
                <a:spcPts val="0"/>
              </a:spcAft>
              <a:buClr>
                <a:srgbClr val="888888"/>
              </a:buClr>
              <a:buSzPts val="8640"/>
              <a:buFont typeface="Arial"/>
              <a:buNone/>
              <a:defRPr sz="864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3017520" y="8763000"/>
            <a:ext cx="18653759" cy="20886422"/>
          </a:xfrm>
          <a:prstGeom prst="rect">
            <a:avLst/>
          </a:prstGeom>
          <a:noFill/>
          <a:ln>
            <a:noFill/>
          </a:ln>
        </p:spPr>
        <p:txBody>
          <a:bodyPr spcFirstLastPara="1" wrap="square" lIns="91425" tIns="45700" rIns="91425" bIns="45700"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22219920" y="8763000"/>
            <a:ext cx="18653759" cy="20886422"/>
          </a:xfrm>
          <a:prstGeom prst="rect">
            <a:avLst/>
          </a:prstGeom>
          <a:noFill/>
          <a:ln>
            <a:noFill/>
          </a:ln>
        </p:spPr>
        <p:txBody>
          <a:bodyPr spcFirstLastPara="1" wrap="square" lIns="91425" tIns="45700" rIns="91425" bIns="45700"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23237" y="1752607"/>
            <a:ext cx="37856160" cy="636270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3023242" y="8069582"/>
            <a:ext cx="18568032" cy="395477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4800"/>
              </a:spcBef>
              <a:spcAft>
                <a:spcPts val="0"/>
              </a:spcAft>
              <a:buClr>
                <a:schemeClr val="dk1"/>
              </a:buClr>
              <a:buSzPts val="11520"/>
              <a:buFont typeface="Arial"/>
              <a:buNone/>
              <a:defRPr sz="1152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8640"/>
              <a:buFont typeface="Arial"/>
              <a:buNone/>
              <a:defRPr sz="864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3023242" y="12024360"/>
            <a:ext cx="18568032" cy="17686021"/>
          </a:xfrm>
          <a:prstGeom prst="rect">
            <a:avLst/>
          </a:prstGeom>
          <a:noFill/>
          <a:ln>
            <a:noFill/>
          </a:ln>
        </p:spPr>
        <p:txBody>
          <a:bodyPr spcFirstLastPara="1" wrap="square" lIns="91425" tIns="45700" rIns="91425" bIns="45700"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22219922" y="8069582"/>
            <a:ext cx="18659477" cy="395477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4800"/>
              </a:spcBef>
              <a:spcAft>
                <a:spcPts val="0"/>
              </a:spcAft>
              <a:buClr>
                <a:schemeClr val="dk1"/>
              </a:buClr>
              <a:buSzPts val="11520"/>
              <a:buFont typeface="Arial"/>
              <a:buNone/>
              <a:defRPr sz="1152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8640"/>
              <a:buFont typeface="Arial"/>
              <a:buNone/>
              <a:defRPr sz="864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22219922" y="12024360"/>
            <a:ext cx="18659477" cy="17686021"/>
          </a:xfrm>
          <a:prstGeom prst="rect">
            <a:avLst/>
          </a:prstGeom>
          <a:noFill/>
          <a:ln>
            <a:noFill/>
          </a:ln>
        </p:spPr>
        <p:txBody>
          <a:bodyPr spcFirstLastPara="1" wrap="square" lIns="91425" tIns="45700" rIns="91425" bIns="45700"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5360"/>
              <a:buFont typeface="Calibri"/>
              <a:buNone/>
              <a:defRPr sz="1536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18659477" y="4739647"/>
            <a:ext cx="22219920" cy="23393400"/>
          </a:xfrm>
          <a:prstGeom prst="rect">
            <a:avLst/>
          </a:prstGeom>
          <a:noFill/>
          <a:ln>
            <a:noFill/>
          </a:ln>
        </p:spPr>
        <p:txBody>
          <a:bodyPr spcFirstLastPara="1" wrap="square" lIns="91425" tIns="45700" rIns="91425" bIns="45700" anchor="t" anchorCtr="0"/>
          <a:lstStyle>
            <a:lvl1pPr marL="457200" marR="0" lvl="0" indent="-1203960" algn="l" rtl="0">
              <a:lnSpc>
                <a:spcPct val="90000"/>
              </a:lnSpc>
              <a:spcBef>
                <a:spcPts val="4800"/>
              </a:spcBef>
              <a:spcAft>
                <a:spcPts val="0"/>
              </a:spcAft>
              <a:buClr>
                <a:schemeClr val="dk1"/>
              </a:buClr>
              <a:buSzPts val="15360"/>
              <a:buFont typeface="Arial"/>
              <a:buChar char="•"/>
              <a:defRPr sz="15360" b="0" i="0" u="none" strike="noStrike" cap="none">
                <a:solidFill>
                  <a:schemeClr val="dk1"/>
                </a:solidFill>
                <a:latin typeface="Calibri"/>
                <a:ea typeface="Calibri"/>
                <a:cs typeface="Calibri"/>
                <a:sym typeface="Calibri"/>
              </a:defRPr>
            </a:lvl1pPr>
            <a:lvl2pPr marL="914400" marR="0" lvl="1" indent="-1082040" algn="l" rtl="0">
              <a:lnSpc>
                <a:spcPct val="90000"/>
              </a:lnSpc>
              <a:spcBef>
                <a:spcPts val="24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2pPr>
            <a:lvl3pPr marL="1371600" marR="0" lvl="2"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3pPr>
            <a:lvl4pPr marL="1828800" marR="0" lvl="3"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3023237" y="9875520"/>
            <a:ext cx="14156054" cy="1829562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5760"/>
              <a:buFont typeface="Arial"/>
              <a:buNone/>
              <a:defRPr sz="576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5360"/>
              <a:buFont typeface="Calibri"/>
              <a:buNone/>
              <a:defRPr sz="1536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8659477" y="4739647"/>
            <a:ext cx="22219920" cy="23393400"/>
          </a:xfrm>
          <a:prstGeom prst="rect">
            <a:avLst/>
          </a:prstGeom>
          <a:noFill/>
          <a:ln>
            <a:noFill/>
          </a:ln>
        </p:spPr>
        <p:txBody>
          <a:bodyPr spcFirstLastPara="1" wrap="square" lIns="91425" tIns="45700" rIns="91425" bIns="45700" anchor="t" anchorCtr="0"/>
          <a:lstStyle>
            <a:lvl1pPr marR="0" lvl="0" algn="l" rtl="0">
              <a:lnSpc>
                <a:spcPct val="90000"/>
              </a:lnSpc>
              <a:spcBef>
                <a:spcPts val="4800"/>
              </a:spcBef>
              <a:spcAft>
                <a:spcPts val="0"/>
              </a:spcAft>
              <a:buClr>
                <a:schemeClr val="dk1"/>
              </a:buClr>
              <a:buSzPts val="15360"/>
              <a:buFont typeface="Arial"/>
              <a:buNone/>
              <a:defRPr sz="15360" b="0" i="0" u="none" strike="noStrike" cap="none">
                <a:solidFill>
                  <a:schemeClr val="dk1"/>
                </a:solidFill>
                <a:latin typeface="Calibri"/>
                <a:ea typeface="Calibri"/>
                <a:cs typeface="Calibri"/>
                <a:sym typeface="Calibri"/>
              </a:defRPr>
            </a:lvl1pPr>
            <a:lvl2pPr marR="0" lvl="1" algn="l" rtl="0">
              <a:lnSpc>
                <a:spcPct val="90000"/>
              </a:lnSpc>
              <a:spcBef>
                <a:spcPts val="2400"/>
              </a:spcBef>
              <a:spcAft>
                <a:spcPts val="0"/>
              </a:spcAft>
              <a:buClr>
                <a:schemeClr val="dk1"/>
              </a:buClr>
              <a:buSzPts val="13440"/>
              <a:buFont typeface="Arial"/>
              <a:buNone/>
              <a:defRPr sz="13439" b="0" i="0" u="none" strike="noStrike" cap="none">
                <a:solidFill>
                  <a:schemeClr val="dk1"/>
                </a:solidFill>
                <a:latin typeface="Calibri"/>
                <a:ea typeface="Calibri"/>
                <a:cs typeface="Calibri"/>
                <a:sym typeface="Calibri"/>
              </a:defRPr>
            </a:lvl2pPr>
            <a:lvl3pPr marR="0" lvl="2"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3pPr>
            <a:lvl4pPr marR="0" lvl="3"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3023237" y="9875520"/>
            <a:ext cx="14156054" cy="1829562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5760"/>
              <a:buFont typeface="Arial"/>
              <a:buNone/>
              <a:defRPr sz="576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alpha val="12000"/>
              </a:schemeClr>
            </a:gs>
            <a:gs pos="34000">
              <a:schemeClr val="bg1">
                <a:lumMod val="95000"/>
              </a:schemeClr>
            </a:gs>
            <a:gs pos="83000">
              <a:schemeClr val="bg1">
                <a:lumMod val="95000"/>
              </a:schemeClr>
            </a:gs>
            <a:gs pos="100000">
              <a:schemeClr val="bg1">
                <a:lumMod val="95000"/>
              </a:schemeClr>
            </a:gs>
          </a:gsLst>
          <a:lin ang="5400000" scaled="1"/>
          <a:tileRect/>
        </a:gradFill>
        <a:effectLst/>
      </p:bgPr>
    </p:bg>
    <p:spTree>
      <p:nvGrpSpPr>
        <p:cNvPr id="1" name="Shape 83"/>
        <p:cNvGrpSpPr/>
        <p:nvPr/>
      </p:nvGrpSpPr>
      <p:grpSpPr>
        <a:xfrm>
          <a:off x="0" y="0"/>
          <a:ext cx="0" cy="0"/>
          <a:chOff x="0" y="0"/>
          <a:chExt cx="0" cy="0"/>
        </a:xfrm>
      </p:grpSpPr>
      <p:sp>
        <p:nvSpPr>
          <p:cNvPr id="84" name="Google Shape;84;p13"/>
          <p:cNvSpPr/>
          <p:nvPr/>
        </p:nvSpPr>
        <p:spPr>
          <a:xfrm>
            <a:off x="10972800" y="0"/>
            <a:ext cx="21945600" cy="3046988"/>
          </a:xfrm>
          <a:prstGeom prst="rect">
            <a:avLst/>
          </a:prstGeom>
          <a:noFill/>
          <a:ln>
            <a:noFill/>
          </a:ln>
        </p:spPr>
        <p:txBody>
          <a:bodyPr spcFirstLastPara="1" wrap="square" lIns="91425" tIns="45700" rIns="91425" bIns="45700" anchor="t" anchorCtr="0">
            <a:noAutofit/>
          </a:bodyPr>
          <a:lstStyle/>
          <a:p>
            <a:pPr lvl="0" algn="ctr">
              <a:lnSpc>
                <a:spcPct val="115000"/>
              </a:lnSpc>
              <a:buClr>
                <a:schemeClr val="dk1"/>
              </a:buClr>
              <a:buSzPts val="1100"/>
            </a:pPr>
            <a:r>
              <a:rPr lang="en-US" sz="7200" b="1" dirty="0">
                <a:solidFill>
                  <a:srgbClr val="FF0000"/>
                </a:solidFill>
                <a:latin typeface="Times New Roman"/>
                <a:ea typeface="Times New Roman"/>
                <a:cs typeface="Times New Roman"/>
                <a:sym typeface="Times New Roman"/>
              </a:rPr>
              <a:t> The effects of Annealing the Mechanical Properties on Additive Manufactured Thermoplastics</a:t>
            </a:r>
            <a:endParaRPr sz="7200" b="0" i="0" u="none" strike="noStrike" cap="none" dirty="0">
              <a:solidFill>
                <a:srgbClr val="FF0000"/>
              </a:solidFill>
              <a:latin typeface="Calibri"/>
              <a:ea typeface="Calibri"/>
              <a:cs typeface="Calibri"/>
              <a:sym typeface="Calibri"/>
            </a:endParaRPr>
          </a:p>
        </p:txBody>
      </p:sp>
      <p:pic>
        <p:nvPicPr>
          <p:cNvPr id="85" name="Google Shape;85;p13" descr="https://lh3.googleusercontent.com/Pwa3cFNk4qQkB5AggomyahfCkXh_nW3XZmw57NX7cG09DO1uvW4SL0uRH3bMwr9nPSuPnqBIx_v3dTm09PNdC7e5Di-k-25lCutQ5YU8fqTdanEhThIpvdGqfPepGVmPANkmXTpFRaM"/>
          <p:cNvPicPr preferRelativeResize="0"/>
          <p:nvPr/>
        </p:nvPicPr>
        <p:blipFill rotWithShape="1">
          <a:blip r:embed="rId3">
            <a:alphaModFix/>
          </a:blip>
          <a:srcRect/>
          <a:stretch/>
        </p:blipFill>
        <p:spPr>
          <a:xfrm>
            <a:off x="47625" y="189488"/>
            <a:ext cx="10925175" cy="2857500"/>
          </a:xfrm>
          <a:prstGeom prst="rect">
            <a:avLst/>
          </a:prstGeom>
          <a:noFill/>
          <a:ln>
            <a:noFill/>
          </a:ln>
        </p:spPr>
      </p:pic>
      <p:pic>
        <p:nvPicPr>
          <p:cNvPr id="86" name="Google Shape;86;p13" descr="https://lh4.googleusercontent.com/-1mKplSPTyALIOa2f0L1c6v-Ls-kGL5PiNRuL2KXjWv3wT52LoIr8UQ0M0zvh5h3dqlqIC9aD0CujrvtBrHmU2TSYRw80m5GT9mF9WtCrDtAvLZgTOXQLwYIGSCfI81lxIc4DZaHMcQ"/>
          <p:cNvPicPr preferRelativeResize="0"/>
          <p:nvPr/>
        </p:nvPicPr>
        <p:blipFill rotWithShape="1">
          <a:blip r:embed="rId4">
            <a:alphaModFix/>
          </a:blip>
          <a:srcRect/>
          <a:stretch/>
        </p:blipFill>
        <p:spPr>
          <a:xfrm>
            <a:off x="36861551" y="66380"/>
            <a:ext cx="6780068" cy="3043497"/>
          </a:xfrm>
          <a:prstGeom prst="rect">
            <a:avLst/>
          </a:prstGeom>
          <a:noFill/>
          <a:ln>
            <a:noFill/>
          </a:ln>
        </p:spPr>
      </p:pic>
      <p:sp>
        <p:nvSpPr>
          <p:cNvPr id="87" name="Google Shape;87;p13"/>
          <p:cNvSpPr/>
          <p:nvPr/>
        </p:nvSpPr>
        <p:spPr>
          <a:xfrm>
            <a:off x="14203203" y="3047000"/>
            <a:ext cx="16246800" cy="86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b="0" i="0" u="none" strike="noStrike" cap="none" dirty="0">
                <a:solidFill>
                  <a:srgbClr val="000000"/>
                </a:solidFill>
                <a:latin typeface="Arial"/>
                <a:ea typeface="Arial"/>
                <a:cs typeface="Arial"/>
                <a:sym typeface="Arial"/>
              </a:rPr>
              <a:t>Juan Lopez, </a:t>
            </a:r>
            <a:r>
              <a:rPr lang="en-US" sz="5000" dirty="0"/>
              <a:t>Travis Welch, Philip </a:t>
            </a:r>
            <a:r>
              <a:rPr lang="en-US" sz="5000" dirty="0" err="1"/>
              <a:t>Velbis</a:t>
            </a:r>
            <a:r>
              <a:rPr lang="en-US" sz="5000" dirty="0"/>
              <a:t>, Jose Reyna</a:t>
            </a:r>
            <a:endParaRPr sz="5000" dirty="0">
              <a:solidFill>
                <a:schemeClr val="dk1"/>
              </a:solidFill>
              <a:latin typeface="Calibri"/>
              <a:ea typeface="Calibri"/>
              <a:cs typeface="Calibri"/>
              <a:sym typeface="Calibri"/>
            </a:endParaRPr>
          </a:p>
        </p:txBody>
      </p:sp>
      <p:sp>
        <p:nvSpPr>
          <p:cNvPr id="88" name="Google Shape;88;p13"/>
          <p:cNvSpPr/>
          <p:nvPr/>
        </p:nvSpPr>
        <p:spPr>
          <a:xfrm>
            <a:off x="170232" y="3939103"/>
            <a:ext cx="12959100" cy="433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rgbClr val="FF0000"/>
                </a:solidFill>
                <a:latin typeface="Calibri" panose="020F0502020204030204" pitchFamily="34" charset="0"/>
                <a:ea typeface="Times New Roman"/>
                <a:cs typeface="Calibri" panose="020F0502020204030204" pitchFamily="34" charset="0"/>
                <a:sym typeface="Times New Roman"/>
              </a:rPr>
              <a:t>Background and Objective</a:t>
            </a:r>
            <a:r>
              <a:rPr lang="en-US" sz="3500" dirty="0">
                <a:solidFill>
                  <a:srgbClr val="0000FF"/>
                </a:solidFill>
                <a:latin typeface="Calibri" panose="020F0502020204030204" pitchFamily="34" charset="0"/>
                <a:ea typeface="Times New Roman"/>
                <a:cs typeface="Calibri" panose="020F0502020204030204" pitchFamily="34" charset="0"/>
                <a:sym typeface="Times New Roman"/>
              </a:rPr>
              <a:t>: </a:t>
            </a:r>
            <a:r>
              <a:rPr lang="en-US" sz="3500" dirty="0">
                <a:solidFill>
                  <a:srgbClr val="000000"/>
                </a:solidFill>
                <a:latin typeface="Times New Roman"/>
                <a:ea typeface="Times New Roman"/>
                <a:cs typeface="Times New Roman"/>
                <a:sym typeface="Times New Roman"/>
              </a:rPr>
              <a:t>3D printed objects when printed have weak layer bonds. The reason that the bonds might be weak is due to little air gaps in between the plastic. </a:t>
            </a:r>
            <a:r>
              <a:rPr lang="en-US" sz="3500" dirty="0">
                <a:latin typeface="Times New Roman"/>
                <a:ea typeface="Times New Roman"/>
                <a:cs typeface="Times New Roman"/>
                <a:sym typeface="Times New Roman"/>
              </a:rPr>
              <a:t>The goal</a:t>
            </a:r>
            <a:r>
              <a:rPr lang="en-US" sz="3500" dirty="0">
                <a:solidFill>
                  <a:srgbClr val="000000"/>
                </a:solidFill>
                <a:latin typeface="Times New Roman"/>
                <a:ea typeface="Times New Roman"/>
                <a:cs typeface="Times New Roman"/>
                <a:sym typeface="Times New Roman"/>
              </a:rPr>
              <a:t> is to heat the object to release the air gaps to lessen the internal stress to increase the strength.   </a:t>
            </a:r>
            <a:endParaRPr sz="35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sp>
        <p:nvSpPr>
          <p:cNvPr id="89" name="Google Shape;89;p13"/>
          <p:cNvSpPr/>
          <p:nvPr/>
        </p:nvSpPr>
        <p:spPr>
          <a:xfrm>
            <a:off x="27186207" y="31017409"/>
            <a:ext cx="16704993" cy="307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dirty="0">
                <a:solidFill>
                  <a:srgbClr val="FF0000"/>
                </a:solidFill>
                <a:latin typeface="Century Gothic"/>
                <a:ea typeface="Century Gothic"/>
                <a:cs typeface="Century Gothic"/>
                <a:sym typeface="Century Gothic"/>
              </a:rPr>
              <a:t>Acknowledgments:</a:t>
            </a:r>
            <a:endParaRPr sz="25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2500" dirty="0">
                <a:solidFill>
                  <a:schemeClr val="dk1"/>
                </a:solidFill>
                <a:latin typeface="Times New Roman" panose="02020603050405020304" pitchFamily="18" charset="0"/>
                <a:ea typeface="Century Gothic"/>
                <a:cs typeface="Times New Roman" panose="02020603050405020304" pitchFamily="18" charset="0"/>
                <a:sym typeface="Century Gothic"/>
              </a:rPr>
              <a:t>This project is supported by the US Department of Education through the through the Minority Science and Engineering Improvement Program (MSEIP, Award No. P120A150014); and through the Hispanic-Serving Institution Science, Technology, Engineering, and Mathematics (HSI STEM) Program, Award No. P031C110159. </a:t>
            </a:r>
            <a:endParaRPr sz="25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sp>
        <p:nvSpPr>
          <p:cNvPr id="90" name="Google Shape;90;p13"/>
          <p:cNvSpPr/>
          <p:nvPr/>
        </p:nvSpPr>
        <p:spPr>
          <a:xfrm>
            <a:off x="27181707" y="31017409"/>
            <a:ext cx="16620082" cy="1815066"/>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3"/>
          <p:cNvSpPr/>
          <p:nvPr/>
        </p:nvSpPr>
        <p:spPr>
          <a:xfrm>
            <a:off x="89411" y="3987581"/>
            <a:ext cx="12884700" cy="22275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3"/>
          <p:cNvSpPr txBox="1"/>
          <p:nvPr/>
        </p:nvSpPr>
        <p:spPr>
          <a:xfrm>
            <a:off x="77009" y="6966793"/>
            <a:ext cx="2052300" cy="57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FF0000"/>
                </a:solidFill>
                <a:latin typeface="Calibri"/>
                <a:ea typeface="Calibri"/>
                <a:cs typeface="Calibri"/>
                <a:sym typeface="Calibri"/>
              </a:rPr>
              <a:t>Process:</a:t>
            </a:r>
            <a:endParaRPr dirty="0"/>
          </a:p>
        </p:txBody>
      </p:sp>
      <p:sp>
        <p:nvSpPr>
          <p:cNvPr id="94" name="Google Shape;94;p13"/>
          <p:cNvSpPr txBox="1"/>
          <p:nvPr/>
        </p:nvSpPr>
        <p:spPr>
          <a:xfrm>
            <a:off x="119434" y="7613742"/>
            <a:ext cx="12677100" cy="62456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chemeClr val="dk1"/>
                </a:solidFill>
                <a:latin typeface="Times New Roman"/>
                <a:ea typeface="Times New Roman"/>
                <a:cs typeface="Times New Roman"/>
                <a:sym typeface="Times New Roman"/>
              </a:rPr>
              <a:t>This image shows what we hope to accomplish with treating our material with heat from the surface, where the air gaps are going away allowing recrystallization</a:t>
            </a:r>
          </a:p>
          <a:p>
            <a:pPr marL="0" marR="0" lvl="0" indent="0" algn="l" rtl="0">
              <a:spcBef>
                <a:spcPts val="0"/>
              </a:spcBef>
              <a:spcAft>
                <a:spcPts val="0"/>
              </a:spcAft>
              <a:buNone/>
            </a:pPr>
            <a:r>
              <a:rPr lang="en-US" sz="3600" dirty="0">
                <a:solidFill>
                  <a:schemeClr val="dk1"/>
                </a:solidFill>
                <a:latin typeface="Times New Roman"/>
                <a:ea typeface="Times New Roman"/>
                <a:cs typeface="Times New Roman"/>
                <a:sym typeface="Times New Roman"/>
              </a:rPr>
              <a:t>Before:</a:t>
            </a:r>
          </a:p>
          <a:p>
            <a:pPr marL="0" marR="0" lvl="0" indent="0" algn="l" rtl="0">
              <a:spcBef>
                <a:spcPts val="0"/>
              </a:spcBef>
              <a:spcAft>
                <a:spcPts val="0"/>
              </a:spcAft>
              <a:buNone/>
            </a:pPr>
            <a:endParaRPr lang="en-US" sz="3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lang="en-US" sz="3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lang="en-US" sz="3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lang="en-US" sz="3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lang="en-US" sz="3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dirty="0">
                <a:solidFill>
                  <a:schemeClr val="dk1"/>
                </a:solidFill>
                <a:latin typeface="Times New Roman"/>
                <a:ea typeface="Times New Roman"/>
                <a:cs typeface="Times New Roman"/>
                <a:sym typeface="Times New Roman"/>
              </a:rPr>
              <a:t>After:</a:t>
            </a:r>
          </a:p>
          <a:p>
            <a:pPr marL="0" marR="0" lvl="0" indent="0" algn="l" rtl="0">
              <a:spcBef>
                <a:spcPts val="0"/>
              </a:spcBef>
              <a:spcAft>
                <a:spcPts val="0"/>
              </a:spcAft>
              <a:buNone/>
            </a:pPr>
            <a:endParaRPr lang="en-US" sz="3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3600" dirty="0">
              <a:latin typeface="Times New Roman"/>
              <a:ea typeface="Times New Roman"/>
              <a:cs typeface="Times New Roman"/>
              <a:sym typeface="Times New Roman"/>
            </a:endParaRPr>
          </a:p>
        </p:txBody>
      </p:sp>
      <p:sp>
        <p:nvSpPr>
          <p:cNvPr id="95" name="Google Shape;95;p13"/>
          <p:cNvSpPr/>
          <p:nvPr/>
        </p:nvSpPr>
        <p:spPr>
          <a:xfrm>
            <a:off x="44534" y="7042843"/>
            <a:ext cx="12845588" cy="11258176"/>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 name="Google Shape;96;p13" descr="https://lh5.googleusercontent.com/ntmvLkvQvqcwx1pjdNJFmhq6aTiXPXNxx2wGLq0frJZgo1rOTvNzNcvQaaUABLL5PBgbfbflaXskpAgZkcywoEYgOQitgph2iEnnxkx9QCa5cEkssOWBcyOG74ZKmZCpwMPZ_5mH"/>
          <p:cNvPicPr preferRelativeResize="0"/>
          <p:nvPr/>
        </p:nvPicPr>
        <p:blipFill rotWithShape="1">
          <a:blip r:embed="rId5">
            <a:alphaModFix/>
          </a:blip>
          <a:srcRect t="15900" b="4312"/>
          <a:stretch/>
        </p:blipFill>
        <p:spPr>
          <a:xfrm>
            <a:off x="37145737" y="4405917"/>
            <a:ext cx="5334000" cy="5665203"/>
          </a:xfrm>
          <a:prstGeom prst="rect">
            <a:avLst/>
          </a:prstGeom>
          <a:noFill/>
          <a:ln w="38100" cap="flat" cmpd="sng">
            <a:noFill/>
            <a:prstDash val="solid"/>
            <a:round/>
            <a:headEnd type="none" w="sm" len="sm"/>
            <a:tailEnd type="none" w="sm" len="sm"/>
          </a:ln>
        </p:spPr>
      </p:pic>
      <p:pic>
        <p:nvPicPr>
          <p:cNvPr id="97" name="Google Shape;97;p13" descr="https://lh3.googleusercontent.com/wM_Z6_LLSSNOPh3prbhB86hs_W0duYiqTceAltk-6CFjN2QBXuPZOesLcADrK0kZgNMjjTRkBCNxZkspxubf7-b2JAP4klK5oDYs9d10R4g5vS7S4IkDsNRtJuqKdjKML2EHZNT2"/>
          <p:cNvPicPr preferRelativeResize="0"/>
          <p:nvPr/>
        </p:nvPicPr>
        <p:blipFill rotWithShape="1">
          <a:blip r:embed="rId6">
            <a:alphaModFix/>
          </a:blip>
          <a:srcRect l="8862" t="25113" r="7987" b="2446"/>
          <a:stretch/>
        </p:blipFill>
        <p:spPr>
          <a:xfrm>
            <a:off x="14091230" y="7020986"/>
            <a:ext cx="3777426" cy="3800050"/>
          </a:xfrm>
          <a:prstGeom prst="rect">
            <a:avLst/>
          </a:prstGeom>
          <a:noFill/>
          <a:ln w="38100" cap="flat" cmpd="sng">
            <a:noFill/>
            <a:prstDash val="solid"/>
            <a:round/>
            <a:headEnd type="none" w="sm" len="sm"/>
            <a:tailEnd type="none" w="sm" len="sm"/>
          </a:ln>
        </p:spPr>
      </p:pic>
      <p:pic>
        <p:nvPicPr>
          <p:cNvPr id="98" name="Google Shape;98;p13" descr="https://lh5.googleusercontent.com/z6upb0OTYZfCdvjDWMfq1l7Grks1eA_Z5rNf4O1HqurNPsGRqXDFoNeB0iW2KcCodxDZm3ryw2ZMOQoyKZsBNa8WkqNNUGoNbIw7V3B7jJT0QHoTfpnCHKLjmivSxYPjhOTbxSQd"/>
          <p:cNvPicPr preferRelativeResize="0"/>
          <p:nvPr/>
        </p:nvPicPr>
        <p:blipFill rotWithShape="1">
          <a:blip r:embed="rId7">
            <a:alphaModFix/>
          </a:blip>
          <a:srcRect l="17572" t="4426" r="26319" b="22650"/>
          <a:stretch/>
        </p:blipFill>
        <p:spPr>
          <a:xfrm>
            <a:off x="22685136" y="6202079"/>
            <a:ext cx="3777426" cy="5143500"/>
          </a:xfrm>
          <a:prstGeom prst="rect">
            <a:avLst/>
          </a:prstGeom>
          <a:noFill/>
          <a:ln w="38100" cap="flat" cmpd="sng">
            <a:noFill/>
            <a:prstDash val="solid"/>
            <a:round/>
            <a:headEnd type="none" w="sm" len="sm"/>
            <a:tailEnd type="none" w="sm" len="sm"/>
          </a:ln>
        </p:spPr>
      </p:pic>
      <p:pic>
        <p:nvPicPr>
          <p:cNvPr id="99" name="Google Shape;99;p13" descr="https://lh4.googleusercontent.com/WmXd1Ih3x5antbh-9puJbs3b7Ccv258utgc7MegrKBzLk4bAJvM8LC64cmxvrPPWOF5QwN28VjjGHFLYw121TRzQC89l6xQJh8a_Y4wiWGS-X88x_X_QlRlxMlsYLOgF_q70G0P3"/>
          <p:cNvPicPr preferRelativeResize="0"/>
          <p:nvPr/>
        </p:nvPicPr>
        <p:blipFill rotWithShape="1">
          <a:blip r:embed="rId8">
            <a:alphaModFix/>
          </a:blip>
          <a:srcRect/>
          <a:stretch/>
        </p:blipFill>
        <p:spPr>
          <a:xfrm>
            <a:off x="119422" y="9806264"/>
            <a:ext cx="12213300" cy="2857501"/>
          </a:xfrm>
          <a:prstGeom prst="rect">
            <a:avLst/>
          </a:prstGeom>
          <a:noFill/>
          <a:ln w="38100" cap="flat" cmpd="sng">
            <a:noFill/>
            <a:prstDash val="solid"/>
            <a:round/>
            <a:headEnd type="none" w="sm" len="sm"/>
            <a:tailEnd type="none" w="sm" len="sm"/>
          </a:ln>
        </p:spPr>
      </p:pic>
      <p:pic>
        <p:nvPicPr>
          <p:cNvPr id="100" name="Google Shape;100;p13" descr="https://lh4.googleusercontent.com/q7HJTizNZHCDPPMeJh2-8fMv0FnQFsdzHVed0t0BZhTWHFHuZsFa036DJHrgBytZirODKrJovC1I_xvzvzygSGV59z7Zf1Xxp01miN1sx8o3RPvhntEg8nEh9nmOgBpPbB7ZdIk0"/>
          <p:cNvPicPr preferRelativeResize="0"/>
          <p:nvPr/>
        </p:nvPicPr>
        <p:blipFill rotWithShape="1">
          <a:blip r:embed="rId9">
            <a:alphaModFix/>
          </a:blip>
          <a:srcRect/>
          <a:stretch/>
        </p:blipFill>
        <p:spPr>
          <a:xfrm>
            <a:off x="160696" y="13220719"/>
            <a:ext cx="12213300" cy="2857499"/>
          </a:xfrm>
          <a:prstGeom prst="rect">
            <a:avLst/>
          </a:prstGeom>
          <a:noFill/>
          <a:ln w="38100" cap="flat" cmpd="sng">
            <a:noFill/>
            <a:prstDash val="solid"/>
            <a:round/>
            <a:headEnd type="none" w="sm" len="sm"/>
            <a:tailEnd type="none" w="sm" len="sm"/>
          </a:ln>
        </p:spPr>
      </p:pic>
      <p:sp>
        <p:nvSpPr>
          <p:cNvPr id="101" name="Google Shape;101;p13"/>
          <p:cNvSpPr txBox="1"/>
          <p:nvPr/>
        </p:nvSpPr>
        <p:spPr>
          <a:xfrm>
            <a:off x="224371" y="16105243"/>
            <a:ext cx="12213300" cy="119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chemeClr val="dk1"/>
                </a:solidFill>
                <a:latin typeface="Times New Roman"/>
                <a:ea typeface="Times New Roman"/>
                <a:cs typeface="Times New Roman"/>
                <a:sym typeface="Times New Roman"/>
              </a:rPr>
              <a:t>When something is being printed using Fused Deposition Modeling (FDM) there will always be a little bit of space somewhere in between them due to material being stacked on each other. </a:t>
            </a:r>
            <a:endParaRPr sz="3600" dirty="0">
              <a:latin typeface="Times New Roman"/>
              <a:ea typeface="Times New Roman"/>
              <a:cs typeface="Times New Roman"/>
              <a:sym typeface="Times New Roman"/>
            </a:endParaRPr>
          </a:p>
        </p:txBody>
      </p:sp>
      <p:sp>
        <p:nvSpPr>
          <p:cNvPr id="103" name="Google Shape;103;p13"/>
          <p:cNvSpPr/>
          <p:nvPr/>
        </p:nvSpPr>
        <p:spPr>
          <a:xfrm>
            <a:off x="13671550" y="3969050"/>
            <a:ext cx="13176949" cy="7451619"/>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a:solidFill>
                <a:schemeClr val="lt1"/>
              </a:solidFill>
              <a:latin typeface="Calibri"/>
              <a:ea typeface="Calibri"/>
              <a:cs typeface="Calibri"/>
              <a:sym typeface="Calibri"/>
            </a:endParaRPr>
          </a:p>
        </p:txBody>
      </p:sp>
      <p:sp>
        <p:nvSpPr>
          <p:cNvPr id="104" name="Google Shape;104;p13"/>
          <p:cNvSpPr txBox="1"/>
          <p:nvPr/>
        </p:nvSpPr>
        <p:spPr>
          <a:xfrm>
            <a:off x="13671549" y="3993472"/>
            <a:ext cx="12953530" cy="2427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rgbClr val="FF0000"/>
                </a:solidFill>
                <a:latin typeface="Calibri"/>
                <a:ea typeface="Calibri"/>
                <a:cs typeface="Calibri"/>
                <a:sym typeface="Calibri"/>
              </a:rPr>
              <a:t>Printing:</a:t>
            </a:r>
            <a:endParaRPr sz="3500" dirty="0"/>
          </a:p>
          <a:p>
            <a:pPr marL="0" marR="0" lvl="0" indent="0" algn="l" rtl="0">
              <a:spcBef>
                <a:spcPts val="0"/>
              </a:spcBef>
              <a:spcAft>
                <a:spcPts val="0"/>
              </a:spcAft>
              <a:buNone/>
            </a:pPr>
            <a:r>
              <a:rPr lang="en-US" sz="3600" dirty="0">
                <a:solidFill>
                  <a:schemeClr val="dk1"/>
                </a:solidFill>
                <a:latin typeface="Times New Roman" panose="02020603050405020304" pitchFamily="18" charset="0"/>
                <a:ea typeface="Times New Roman"/>
                <a:cs typeface="Times New Roman" panose="02020603050405020304" pitchFamily="18" charset="0"/>
                <a:sym typeface="Times New Roman"/>
              </a:rPr>
              <a:t>We printed our parts going upwards rather than laying flat on the print bed. The layers on the flat print go lengthwise rather than side to side. We want to test the layer bond not the plastic itself</a:t>
            </a:r>
            <a:endParaRPr sz="36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sp>
        <p:nvSpPr>
          <p:cNvPr id="105" name="Google Shape;105;p13"/>
          <p:cNvSpPr txBox="1"/>
          <p:nvPr/>
        </p:nvSpPr>
        <p:spPr>
          <a:xfrm>
            <a:off x="25663" y="19147424"/>
            <a:ext cx="12959100" cy="12795825"/>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3600" dirty="0">
                <a:solidFill>
                  <a:srgbClr val="FF0000"/>
                </a:solidFill>
                <a:latin typeface="Calibri" panose="020F0502020204030204" pitchFamily="34" charset="0"/>
                <a:cs typeface="Calibri" panose="020F0502020204030204" pitchFamily="34" charset="0"/>
              </a:rPr>
              <a:t>Approach</a:t>
            </a:r>
            <a:r>
              <a:rPr lang="en-US" sz="3600" dirty="0">
                <a:solidFill>
                  <a:srgbClr val="FF0000"/>
                </a:solidFill>
              </a:rPr>
              <a:t>:</a:t>
            </a:r>
            <a:endParaRPr sz="3600" dirty="0">
              <a:solidFill>
                <a:srgbClr val="FF0000"/>
              </a:solidFill>
            </a:endParaRPr>
          </a:p>
        </p:txBody>
      </p:sp>
      <p:pic>
        <p:nvPicPr>
          <p:cNvPr id="114" name="Google Shape;114;p13"/>
          <p:cNvPicPr preferRelativeResize="0"/>
          <p:nvPr/>
        </p:nvPicPr>
        <p:blipFill>
          <a:blip r:embed="rId10">
            <a:alphaModFix/>
          </a:blip>
          <a:stretch>
            <a:fillRect/>
          </a:stretch>
        </p:blipFill>
        <p:spPr>
          <a:xfrm>
            <a:off x="138150" y="23675186"/>
            <a:ext cx="5340124" cy="3740300"/>
          </a:xfrm>
          <a:prstGeom prst="rect">
            <a:avLst/>
          </a:prstGeom>
          <a:noFill/>
          <a:ln w="9525" cap="flat" cmpd="sng">
            <a:noFill/>
            <a:prstDash val="solid"/>
            <a:round/>
            <a:headEnd type="none" w="sm" len="sm"/>
            <a:tailEnd type="none" w="sm" len="sm"/>
          </a:ln>
        </p:spPr>
      </p:pic>
      <p:pic>
        <p:nvPicPr>
          <p:cNvPr id="117" name="Google Shape;117;p13"/>
          <p:cNvPicPr preferRelativeResize="0"/>
          <p:nvPr/>
        </p:nvPicPr>
        <p:blipFill>
          <a:blip r:embed="rId11">
            <a:alphaModFix/>
          </a:blip>
          <a:stretch>
            <a:fillRect/>
          </a:stretch>
        </p:blipFill>
        <p:spPr>
          <a:xfrm>
            <a:off x="15784867" y="15246182"/>
            <a:ext cx="3115037" cy="3716384"/>
          </a:xfrm>
          <a:prstGeom prst="rect">
            <a:avLst/>
          </a:prstGeom>
          <a:noFill/>
          <a:ln w="38100" cap="flat" cmpd="sng">
            <a:noFill/>
            <a:prstDash val="solid"/>
            <a:round/>
            <a:headEnd type="none" w="sm" len="sm"/>
            <a:tailEnd type="none" w="sm" len="sm"/>
          </a:ln>
        </p:spPr>
      </p:pic>
      <p:pic>
        <p:nvPicPr>
          <p:cNvPr id="120" name="Google Shape;120;p13"/>
          <p:cNvPicPr preferRelativeResize="0"/>
          <p:nvPr/>
        </p:nvPicPr>
        <p:blipFill rotWithShape="1">
          <a:blip r:embed="rId12">
            <a:alphaModFix/>
          </a:blip>
          <a:srcRect l="9227" t="28269" r="21680" b="7639"/>
          <a:stretch/>
        </p:blipFill>
        <p:spPr>
          <a:xfrm>
            <a:off x="21573152" y="15439941"/>
            <a:ext cx="3565894" cy="3493589"/>
          </a:xfrm>
          <a:prstGeom prst="rect">
            <a:avLst/>
          </a:prstGeom>
          <a:noFill/>
          <a:ln w="38100" cap="flat" cmpd="sng">
            <a:noFill/>
            <a:prstDash val="solid"/>
            <a:round/>
            <a:headEnd type="none" w="sm" len="sm"/>
            <a:tailEnd type="none" w="sm" len="sm"/>
          </a:ln>
        </p:spPr>
      </p:pic>
      <p:sp>
        <p:nvSpPr>
          <p:cNvPr id="122" name="Google Shape;122;p1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23" name="Google Shape;123;p13"/>
          <p:cNvSpPr txBox="1"/>
          <p:nvPr/>
        </p:nvSpPr>
        <p:spPr>
          <a:xfrm>
            <a:off x="27390861" y="3908900"/>
            <a:ext cx="8514900" cy="5517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n-US" sz="3600" dirty="0">
                <a:solidFill>
                  <a:srgbClr val="FF0000"/>
                </a:solidFill>
                <a:latin typeface="Times New Roman"/>
                <a:ea typeface="Times New Roman"/>
                <a:cs typeface="Times New Roman"/>
                <a:sym typeface="Times New Roman"/>
              </a:rPr>
              <a:t>Results:</a:t>
            </a:r>
            <a:r>
              <a:rPr lang="en-US" sz="3600" dirty="0">
                <a:solidFill>
                  <a:schemeClr val="dk1"/>
                </a:solidFill>
                <a:latin typeface="Times New Roman"/>
                <a:ea typeface="Times New Roman"/>
                <a:cs typeface="Times New Roman"/>
                <a:sym typeface="Times New Roman"/>
              </a:rPr>
              <a:t> </a:t>
            </a:r>
          </a:p>
          <a:p>
            <a:pPr lvl="0" rtl="0">
              <a:lnSpc>
                <a:spcPct val="115000"/>
              </a:lnSpc>
              <a:spcBef>
                <a:spcPts val="0"/>
              </a:spcBef>
              <a:spcAft>
                <a:spcPts val="1600"/>
              </a:spcAft>
              <a:buClr>
                <a:schemeClr val="dk1"/>
              </a:buClr>
              <a:buSzPts val="1100"/>
            </a:pPr>
            <a:r>
              <a:rPr lang="en-US" sz="3600" dirty="0">
                <a:solidFill>
                  <a:schemeClr val="dk1"/>
                </a:solidFill>
                <a:latin typeface="Times New Roman"/>
                <a:ea typeface="Times New Roman"/>
                <a:cs typeface="Times New Roman"/>
                <a:sym typeface="Times New Roman"/>
              </a:rPr>
              <a:t>We were looking for a few things from the tests</a:t>
            </a:r>
          </a:p>
          <a:p>
            <a:pPr marL="571500" lvl="0" indent="-571500" rtl="0">
              <a:lnSpc>
                <a:spcPct val="115000"/>
              </a:lnSpc>
              <a:spcBef>
                <a:spcPts val="0"/>
              </a:spcBef>
              <a:spcAft>
                <a:spcPts val="1600"/>
              </a:spcAft>
              <a:buClr>
                <a:schemeClr val="dk1"/>
              </a:buClr>
              <a:buSzPts val="1100"/>
              <a:buFont typeface="Arial" panose="020B0604020202020204" pitchFamily="34" charset="0"/>
              <a:buChar char="•"/>
            </a:pPr>
            <a:r>
              <a:rPr lang="en-US" sz="3600" dirty="0">
                <a:solidFill>
                  <a:schemeClr val="dk1"/>
                </a:solidFill>
                <a:latin typeface="Times New Roman"/>
                <a:ea typeface="Times New Roman"/>
                <a:cs typeface="Times New Roman"/>
                <a:sym typeface="Times New Roman"/>
              </a:rPr>
              <a:t>The raw data</a:t>
            </a:r>
          </a:p>
          <a:p>
            <a:pPr marL="571500" lvl="0" indent="-571500" rtl="0">
              <a:lnSpc>
                <a:spcPct val="115000"/>
              </a:lnSpc>
              <a:spcBef>
                <a:spcPts val="0"/>
              </a:spcBef>
              <a:spcAft>
                <a:spcPts val="1600"/>
              </a:spcAft>
              <a:buClr>
                <a:schemeClr val="dk1"/>
              </a:buClr>
              <a:buSzPts val="1100"/>
              <a:buFont typeface="Arial" panose="020B0604020202020204" pitchFamily="34" charset="0"/>
              <a:buChar char="•"/>
            </a:pPr>
            <a:r>
              <a:rPr lang="en-US" sz="3600" dirty="0">
                <a:solidFill>
                  <a:schemeClr val="dk1"/>
                </a:solidFill>
                <a:latin typeface="Times New Roman"/>
                <a:ea typeface="Times New Roman"/>
                <a:cs typeface="Times New Roman"/>
                <a:sym typeface="Times New Roman"/>
              </a:rPr>
              <a:t>How the specimen broke</a:t>
            </a:r>
          </a:p>
          <a:p>
            <a:pPr marL="571500" lvl="0" indent="-571500" rtl="0">
              <a:lnSpc>
                <a:spcPct val="115000"/>
              </a:lnSpc>
              <a:spcBef>
                <a:spcPts val="0"/>
              </a:spcBef>
              <a:spcAft>
                <a:spcPts val="1600"/>
              </a:spcAft>
              <a:buClr>
                <a:schemeClr val="dk1"/>
              </a:buClr>
              <a:buSzPts val="1100"/>
              <a:buFont typeface="Arial" panose="020B0604020202020204" pitchFamily="34" charset="0"/>
              <a:buChar char="•"/>
            </a:pPr>
            <a:r>
              <a:rPr lang="en-US" sz="3600" dirty="0">
                <a:solidFill>
                  <a:schemeClr val="dk1"/>
                </a:solidFill>
                <a:latin typeface="Times New Roman"/>
                <a:ea typeface="Times New Roman"/>
                <a:cs typeface="Times New Roman"/>
                <a:sym typeface="Times New Roman"/>
              </a:rPr>
              <a:t>The Graphs</a:t>
            </a:r>
          </a:p>
          <a:p>
            <a:pPr marL="571500" lvl="0" indent="-571500" rtl="0">
              <a:lnSpc>
                <a:spcPct val="115000"/>
              </a:lnSpc>
              <a:spcBef>
                <a:spcPts val="0"/>
              </a:spcBef>
              <a:spcAft>
                <a:spcPts val="1600"/>
              </a:spcAft>
              <a:buClr>
                <a:schemeClr val="dk1"/>
              </a:buClr>
              <a:buSzPts val="1100"/>
              <a:buFont typeface="Arial" panose="020B0604020202020204" pitchFamily="34" charset="0"/>
              <a:buChar char="•"/>
            </a:pPr>
            <a:r>
              <a:rPr lang="en-US" sz="3600" dirty="0">
                <a:solidFill>
                  <a:schemeClr val="dk1"/>
                </a:solidFill>
                <a:latin typeface="Times New Roman"/>
                <a:ea typeface="Times New Roman"/>
                <a:cs typeface="Times New Roman"/>
                <a:sym typeface="Times New Roman"/>
              </a:rPr>
              <a:t>Data Calculations</a:t>
            </a:r>
          </a:p>
        </p:txBody>
      </p:sp>
      <p:pic>
        <p:nvPicPr>
          <p:cNvPr id="124" name="Google Shape;124;p13"/>
          <p:cNvPicPr preferRelativeResize="0"/>
          <p:nvPr/>
        </p:nvPicPr>
        <p:blipFill rotWithShape="1">
          <a:blip r:embed="rId13">
            <a:alphaModFix/>
          </a:blip>
          <a:srcRect l="18744" t="14497" r="31322" b="13838"/>
          <a:stretch/>
        </p:blipFill>
        <p:spPr>
          <a:xfrm>
            <a:off x="16186237" y="21300317"/>
            <a:ext cx="2052300" cy="3927183"/>
          </a:xfrm>
          <a:prstGeom prst="rect">
            <a:avLst/>
          </a:prstGeom>
          <a:noFill/>
          <a:ln w="38100" cap="flat" cmpd="sng">
            <a:noFill/>
            <a:prstDash val="solid"/>
            <a:round/>
            <a:headEnd type="none" w="sm" len="sm"/>
            <a:tailEnd type="none" w="sm" len="sm"/>
          </a:ln>
        </p:spPr>
      </p:pic>
      <p:pic>
        <p:nvPicPr>
          <p:cNvPr id="126" name="Google Shape;126;p13"/>
          <p:cNvPicPr preferRelativeResize="0"/>
          <p:nvPr/>
        </p:nvPicPr>
        <p:blipFill rotWithShape="1">
          <a:blip r:embed="rId14">
            <a:alphaModFix/>
          </a:blip>
          <a:srcRect l="27183" t="6961" r="11232" b="11138"/>
          <a:stretch/>
        </p:blipFill>
        <p:spPr>
          <a:xfrm>
            <a:off x="21952124" y="21291712"/>
            <a:ext cx="2052300" cy="3927182"/>
          </a:xfrm>
          <a:prstGeom prst="rect">
            <a:avLst/>
          </a:prstGeom>
          <a:noFill/>
          <a:ln w="38100" cap="flat" cmpd="sng">
            <a:noFill/>
            <a:prstDash val="solid"/>
            <a:round/>
            <a:headEnd type="none" w="sm" len="sm"/>
            <a:tailEnd type="none" w="sm" len="sm"/>
          </a:ln>
        </p:spPr>
      </p:pic>
      <p:sp>
        <p:nvSpPr>
          <p:cNvPr id="127" name="Google Shape;127;p13"/>
          <p:cNvSpPr txBox="1"/>
          <p:nvPr/>
        </p:nvSpPr>
        <p:spPr>
          <a:xfrm>
            <a:off x="13650948" y="11888575"/>
            <a:ext cx="13179426" cy="3242512"/>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n-US" sz="3600" dirty="0">
                <a:solidFill>
                  <a:srgbClr val="FF0000"/>
                </a:solidFill>
                <a:latin typeface="Times New Roman"/>
                <a:ea typeface="Times New Roman"/>
                <a:cs typeface="Times New Roman"/>
                <a:sym typeface="Times New Roman"/>
              </a:rPr>
              <a:t>Annealing:</a:t>
            </a:r>
          </a:p>
          <a:p>
            <a:pPr marL="0" lvl="0" indent="0" rtl="0">
              <a:lnSpc>
                <a:spcPct val="115000"/>
              </a:lnSpc>
              <a:spcBef>
                <a:spcPts val="0"/>
              </a:spcBef>
              <a:spcAft>
                <a:spcPts val="1600"/>
              </a:spcAft>
              <a:buClr>
                <a:schemeClr val="dk1"/>
              </a:buClr>
              <a:buSzPts val="1100"/>
              <a:buFont typeface="Arial"/>
              <a:buNone/>
            </a:pPr>
            <a:r>
              <a:rPr lang="en-US" sz="3600" dirty="0">
                <a:solidFill>
                  <a:schemeClr val="tx1"/>
                </a:solidFill>
                <a:latin typeface="Times New Roman"/>
                <a:ea typeface="Times New Roman"/>
                <a:cs typeface="Times New Roman"/>
                <a:sym typeface="Times New Roman"/>
              </a:rPr>
              <a:t>We had a total of 9 batches consisting of 3 specimen each</a:t>
            </a:r>
          </a:p>
          <a:p>
            <a:pPr lvl="0">
              <a:lnSpc>
                <a:spcPct val="115000"/>
              </a:lnSpc>
              <a:spcAft>
                <a:spcPts val="1600"/>
              </a:spcAft>
              <a:buClr>
                <a:schemeClr val="dk1"/>
              </a:buClr>
              <a:buSzPts val="1100"/>
            </a:pPr>
            <a:r>
              <a:rPr lang="en-US" sz="3600" dirty="0">
                <a:solidFill>
                  <a:schemeClr val="tx1"/>
                </a:solidFill>
                <a:latin typeface="Times New Roman"/>
                <a:ea typeface="Times New Roman"/>
                <a:cs typeface="Times New Roman"/>
                <a:sym typeface="Times New Roman"/>
              </a:rPr>
              <a:t>We annealed at 4 different temperatures and at 4 different times</a:t>
            </a:r>
          </a:p>
          <a:p>
            <a:pPr>
              <a:lnSpc>
                <a:spcPct val="115000"/>
              </a:lnSpc>
              <a:spcAft>
                <a:spcPts val="1600"/>
              </a:spcAft>
              <a:buClr>
                <a:schemeClr val="dk1"/>
              </a:buClr>
              <a:buSzPts val="1100"/>
            </a:pPr>
            <a:r>
              <a:rPr lang="en-US" sz="3600" dirty="0">
                <a:solidFill>
                  <a:schemeClr val="tx1"/>
                </a:solidFill>
                <a:latin typeface="Times New Roman"/>
                <a:ea typeface="Times New Roman"/>
                <a:cs typeface="Times New Roman"/>
                <a:sym typeface="Times New Roman"/>
              </a:rPr>
              <a:t>We used a Quincy Labs Model GC oven</a:t>
            </a:r>
          </a:p>
          <a:p>
            <a:pPr lvl="0">
              <a:lnSpc>
                <a:spcPct val="115000"/>
              </a:lnSpc>
              <a:spcAft>
                <a:spcPts val="1600"/>
              </a:spcAft>
              <a:buClr>
                <a:schemeClr val="dk1"/>
              </a:buClr>
              <a:buSzPts val="1100"/>
            </a:pPr>
            <a:endParaRPr lang="en-US" sz="3600" dirty="0">
              <a:solidFill>
                <a:schemeClr val="tx1"/>
              </a:solidFill>
              <a:latin typeface="Times New Roman"/>
              <a:ea typeface="Times New Roman"/>
              <a:cs typeface="Times New Roman"/>
              <a:sym typeface="Times New Roman"/>
            </a:endParaRPr>
          </a:p>
          <a:p>
            <a:pPr lvl="0">
              <a:lnSpc>
                <a:spcPct val="115000"/>
              </a:lnSpc>
              <a:spcAft>
                <a:spcPts val="1600"/>
              </a:spcAft>
              <a:buClr>
                <a:schemeClr val="dk1"/>
              </a:buClr>
              <a:buSzPts val="1100"/>
            </a:pPr>
            <a:endParaRPr lang="en-US" sz="3600" dirty="0">
              <a:solidFill>
                <a:schemeClr val="tx1"/>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3877B5B6-A077-4008-83B3-460BAC638D5C}"/>
              </a:ext>
            </a:extLst>
          </p:cNvPr>
          <p:cNvSpPr txBox="1"/>
          <p:nvPr/>
        </p:nvSpPr>
        <p:spPr>
          <a:xfrm>
            <a:off x="5622293" y="20360049"/>
            <a:ext cx="7356886" cy="230832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For our testing we chose the ASTM d638 type 1(American Society for Testing and Materials), which is the best type for tensile testing plastics</a:t>
            </a:r>
          </a:p>
        </p:txBody>
      </p:sp>
      <p:pic>
        <p:nvPicPr>
          <p:cNvPr id="1026" name="Picture 2" descr="https://lh6.googleusercontent.com/CfHOEwleFTMZ4V7TRIUgp7E7EUHj1cBIJm8P-lIwuaU_wQyaUaKNZsSJm4m-IcA7s6pKYnc5Krx_pJ31dbszXJL62WyeOvv1Dkc0P9d3CCbyz4S3N1TanEMbQOubI28EsUXGrvq9">
            <a:extLst>
              <a:ext uri="{FF2B5EF4-FFF2-40B4-BE49-F238E27FC236}">
                <a16:creationId xmlns:a16="http://schemas.microsoft.com/office/drawing/2014/main" id="{43124A86-C322-4AD9-97CD-EFD9231B595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8150" y="19828636"/>
            <a:ext cx="5340125" cy="33034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21C0C0-ECAE-4C73-9A9E-06506DF47EDF}"/>
              </a:ext>
            </a:extLst>
          </p:cNvPr>
          <p:cNvSpPr txBox="1"/>
          <p:nvPr/>
        </p:nvSpPr>
        <p:spPr>
          <a:xfrm>
            <a:off x="5569094" y="24691256"/>
            <a:ext cx="7286511"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From there we had to create the specimen in </a:t>
            </a:r>
            <a:r>
              <a:rPr lang="en-US" sz="3600" dirty="0" err="1">
                <a:latin typeface="Times New Roman" panose="02020603050405020304" pitchFamily="18" charset="0"/>
                <a:cs typeface="Times New Roman" panose="02020603050405020304" pitchFamily="18" charset="0"/>
              </a:rPr>
              <a:t>Solidworks</a:t>
            </a:r>
            <a:r>
              <a:rPr lang="en-US" sz="3600" dirty="0">
                <a:latin typeface="Times New Roman" panose="02020603050405020304" pitchFamily="18" charset="0"/>
                <a:cs typeface="Times New Roman" panose="02020603050405020304" pitchFamily="18" charset="0"/>
              </a:rPr>
              <a:t> where we had to design something wouldn’t fall over</a:t>
            </a:r>
          </a:p>
        </p:txBody>
      </p:sp>
      <p:pic>
        <p:nvPicPr>
          <p:cNvPr id="4" name="Picture 3">
            <a:extLst>
              <a:ext uri="{FF2B5EF4-FFF2-40B4-BE49-F238E27FC236}">
                <a16:creationId xmlns:a16="http://schemas.microsoft.com/office/drawing/2014/main" id="{4B867DC1-E6A5-46B0-A43A-F30EA14BA273}"/>
              </a:ext>
            </a:extLst>
          </p:cNvPr>
          <p:cNvPicPr>
            <a:picLocks noChangeAspect="1"/>
          </p:cNvPicPr>
          <p:nvPr/>
        </p:nvPicPr>
        <p:blipFill>
          <a:blip r:embed="rId16"/>
          <a:stretch>
            <a:fillRect/>
          </a:stretch>
        </p:blipFill>
        <p:spPr>
          <a:xfrm>
            <a:off x="147351" y="27958565"/>
            <a:ext cx="5340124" cy="3854768"/>
          </a:xfrm>
          <a:prstGeom prst="rect">
            <a:avLst/>
          </a:prstGeom>
        </p:spPr>
      </p:pic>
      <p:sp>
        <p:nvSpPr>
          <p:cNvPr id="5" name="TextBox 4">
            <a:extLst>
              <a:ext uri="{FF2B5EF4-FFF2-40B4-BE49-F238E27FC236}">
                <a16:creationId xmlns:a16="http://schemas.microsoft.com/office/drawing/2014/main" id="{C2151387-06DA-48DE-8F73-5CB7560095AE}"/>
              </a:ext>
            </a:extLst>
          </p:cNvPr>
          <p:cNvSpPr txBox="1"/>
          <p:nvPr/>
        </p:nvSpPr>
        <p:spPr>
          <a:xfrm>
            <a:off x="5609163" y="28762564"/>
            <a:ext cx="7233312" cy="230832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We used </a:t>
            </a:r>
            <a:r>
              <a:rPr lang="en-US" sz="3600" dirty="0" err="1">
                <a:latin typeface="Times New Roman" panose="02020603050405020304" pitchFamily="18" charset="0"/>
                <a:cs typeface="Times New Roman" panose="02020603050405020304" pitchFamily="18" charset="0"/>
              </a:rPr>
              <a:t>Cura</a:t>
            </a:r>
            <a:r>
              <a:rPr lang="en-US" sz="3600" dirty="0">
                <a:latin typeface="Times New Roman" panose="02020603050405020304" pitchFamily="18" charset="0"/>
                <a:cs typeface="Times New Roman" panose="02020603050405020304" pitchFamily="18" charset="0"/>
              </a:rPr>
              <a:t> to be able to able to go from </a:t>
            </a:r>
            <a:r>
              <a:rPr lang="en-US" sz="3600" dirty="0" err="1">
                <a:latin typeface="Times New Roman" panose="02020603050405020304" pitchFamily="18" charset="0"/>
                <a:cs typeface="Times New Roman" panose="02020603050405020304" pitchFamily="18" charset="0"/>
              </a:rPr>
              <a:t>Solidworks</a:t>
            </a:r>
            <a:r>
              <a:rPr lang="en-US" sz="3600" dirty="0">
                <a:latin typeface="Times New Roman" panose="02020603050405020304" pitchFamily="18" charset="0"/>
                <a:cs typeface="Times New Roman" panose="02020603050405020304" pitchFamily="18" charset="0"/>
              </a:rPr>
              <a:t> to a 3D printer. Within </a:t>
            </a:r>
            <a:r>
              <a:rPr lang="en-US" sz="3600" dirty="0" err="1">
                <a:latin typeface="Times New Roman" panose="02020603050405020304" pitchFamily="18" charset="0"/>
                <a:cs typeface="Times New Roman" panose="02020603050405020304" pitchFamily="18" charset="0"/>
              </a:rPr>
              <a:t>Cura</a:t>
            </a:r>
            <a:r>
              <a:rPr lang="en-US" sz="3600" dirty="0">
                <a:latin typeface="Times New Roman" panose="02020603050405020304" pitchFamily="18" charset="0"/>
                <a:cs typeface="Times New Roman" panose="02020603050405020304" pitchFamily="18" charset="0"/>
              </a:rPr>
              <a:t> we had a slot of settings to configure for the best print</a:t>
            </a:r>
          </a:p>
        </p:txBody>
      </p:sp>
      <p:sp>
        <p:nvSpPr>
          <p:cNvPr id="6" name="TextBox 5">
            <a:extLst>
              <a:ext uri="{FF2B5EF4-FFF2-40B4-BE49-F238E27FC236}">
                <a16:creationId xmlns:a16="http://schemas.microsoft.com/office/drawing/2014/main" id="{A29CD9CA-9110-4F8E-82EC-E97EDCB4C568}"/>
              </a:ext>
            </a:extLst>
          </p:cNvPr>
          <p:cNvSpPr txBox="1"/>
          <p:nvPr/>
        </p:nvSpPr>
        <p:spPr>
          <a:xfrm>
            <a:off x="18164663" y="7646284"/>
            <a:ext cx="4739737"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14 hours per print</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5 different printing designs</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1/3 failed</a:t>
            </a:r>
          </a:p>
          <a:p>
            <a:pPr marL="57150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3600" dirty="0"/>
          </a:p>
        </p:txBody>
      </p:sp>
      <p:sp>
        <p:nvSpPr>
          <p:cNvPr id="7" name="Rectangle 6">
            <a:extLst>
              <a:ext uri="{FF2B5EF4-FFF2-40B4-BE49-F238E27FC236}">
                <a16:creationId xmlns:a16="http://schemas.microsoft.com/office/drawing/2014/main" id="{F62E2518-BC98-4F9A-BE84-8442249DC29D}"/>
              </a:ext>
            </a:extLst>
          </p:cNvPr>
          <p:cNvSpPr/>
          <p:nvPr/>
        </p:nvSpPr>
        <p:spPr>
          <a:xfrm>
            <a:off x="13669073" y="12003670"/>
            <a:ext cx="13179426" cy="132684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E291EB-79D6-41C4-94AF-C754120A1B6E}"/>
              </a:ext>
            </a:extLst>
          </p:cNvPr>
          <p:cNvSpPr txBox="1"/>
          <p:nvPr/>
        </p:nvSpPr>
        <p:spPr>
          <a:xfrm>
            <a:off x="13762658" y="19229795"/>
            <a:ext cx="12956006"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We started with placing the specimen on metal plates but they seemed to warp consistently so we switched to a glass plate where there was less warping</a:t>
            </a:r>
          </a:p>
        </p:txBody>
      </p:sp>
      <p:sp>
        <p:nvSpPr>
          <p:cNvPr id="9" name="TextBox 8">
            <a:extLst>
              <a:ext uri="{FF2B5EF4-FFF2-40B4-BE49-F238E27FC236}">
                <a16:creationId xmlns:a16="http://schemas.microsoft.com/office/drawing/2014/main" id="{CEC1EC35-AA43-4A5B-AF2F-7BA8DBFF3EEA}"/>
              </a:ext>
            </a:extLst>
          </p:cNvPr>
          <p:cNvSpPr txBox="1"/>
          <p:nvPr/>
        </p:nvSpPr>
        <p:spPr>
          <a:xfrm>
            <a:off x="13762658" y="25917525"/>
            <a:ext cx="13176949" cy="4524315"/>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Tensile Testing:</a:t>
            </a:r>
          </a:p>
          <a:p>
            <a:r>
              <a:rPr lang="en-US" sz="3600" dirty="0">
                <a:solidFill>
                  <a:schemeClr val="tx1"/>
                </a:solidFill>
                <a:latin typeface="Times New Roman" panose="02020603050405020304" pitchFamily="18" charset="0"/>
                <a:cs typeface="Times New Roman" panose="02020603050405020304" pitchFamily="18" charset="0"/>
              </a:rPr>
              <a:t>We ran the specimen at .05mm/s for the first batch</a:t>
            </a:r>
          </a:p>
          <a:p>
            <a:endParaRPr lang="en-US" sz="3600" dirty="0">
              <a:solidFill>
                <a:schemeClr val="tx1"/>
              </a:solidFill>
              <a:latin typeface="Times New Roman" panose="02020603050405020304" pitchFamily="18" charset="0"/>
              <a:cs typeface="Times New Roman" panose="02020603050405020304" pitchFamily="18" charset="0"/>
            </a:endParaRPr>
          </a:p>
          <a:p>
            <a:r>
              <a:rPr lang="en-US" sz="3600" dirty="0">
                <a:solidFill>
                  <a:schemeClr val="tx1"/>
                </a:solidFill>
                <a:latin typeface="Times New Roman" panose="02020603050405020304" pitchFamily="18" charset="0"/>
                <a:cs typeface="Times New Roman" panose="02020603050405020304" pitchFamily="18" charset="0"/>
              </a:rPr>
              <a:t>We ran .01mm/s for the rest of the batches</a:t>
            </a:r>
          </a:p>
          <a:p>
            <a:endParaRPr lang="en-US" sz="3600" dirty="0">
              <a:solidFill>
                <a:schemeClr val="tx1"/>
              </a:solidFill>
              <a:latin typeface="Times New Roman" panose="02020603050405020304" pitchFamily="18" charset="0"/>
              <a:cs typeface="Times New Roman" panose="02020603050405020304" pitchFamily="18" charset="0"/>
            </a:endParaRPr>
          </a:p>
          <a:p>
            <a:endParaRPr lang="en-US" sz="3600" dirty="0">
              <a:solidFill>
                <a:schemeClr val="tx1"/>
              </a:solidFill>
              <a:latin typeface="Times New Roman" panose="02020603050405020304" pitchFamily="18" charset="0"/>
              <a:cs typeface="Times New Roman" panose="02020603050405020304" pitchFamily="18" charset="0"/>
            </a:endParaRPr>
          </a:p>
          <a:p>
            <a:endParaRPr lang="en-US" sz="3600" dirty="0">
              <a:solidFill>
                <a:schemeClr val="tx1"/>
              </a:solidFill>
              <a:latin typeface="Times New Roman" panose="02020603050405020304" pitchFamily="18" charset="0"/>
              <a:cs typeface="Times New Roman" panose="02020603050405020304" pitchFamily="18" charset="0"/>
            </a:endParaRPr>
          </a:p>
          <a:p>
            <a:endParaRPr lang="en-US" sz="36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54CDD251-7395-407B-9A3F-69A271FD44A0}"/>
              </a:ext>
            </a:extLst>
          </p:cNvPr>
          <p:cNvPicPr>
            <a:picLocks noChangeAspect="1"/>
          </p:cNvPicPr>
          <p:nvPr/>
        </p:nvPicPr>
        <p:blipFill rotWithShape="1">
          <a:blip r:embed="rId17"/>
          <a:srcRect l="14878" t="17627" r="32520" b="18289"/>
          <a:stretch/>
        </p:blipFill>
        <p:spPr>
          <a:xfrm>
            <a:off x="24225083" y="26256824"/>
            <a:ext cx="2575333" cy="5686425"/>
          </a:xfrm>
          <a:prstGeom prst="rect">
            <a:avLst/>
          </a:prstGeom>
        </p:spPr>
      </p:pic>
      <p:pic>
        <p:nvPicPr>
          <p:cNvPr id="13" name="Picture 12">
            <a:extLst>
              <a:ext uri="{FF2B5EF4-FFF2-40B4-BE49-F238E27FC236}">
                <a16:creationId xmlns:a16="http://schemas.microsoft.com/office/drawing/2014/main" id="{F96D8B6F-017B-48DC-A187-E644CBE56C5A}"/>
              </a:ext>
            </a:extLst>
          </p:cNvPr>
          <p:cNvPicPr>
            <a:picLocks noChangeAspect="1"/>
          </p:cNvPicPr>
          <p:nvPr/>
        </p:nvPicPr>
        <p:blipFill rotWithShape="1">
          <a:blip r:embed="rId18"/>
          <a:srcRect t="19290" b="37692"/>
          <a:stretch/>
        </p:blipFill>
        <p:spPr>
          <a:xfrm>
            <a:off x="13762658" y="28793153"/>
            <a:ext cx="10220325" cy="3297373"/>
          </a:xfrm>
          <a:prstGeom prst="rect">
            <a:avLst/>
          </a:prstGeom>
        </p:spPr>
      </p:pic>
      <p:sp>
        <p:nvSpPr>
          <p:cNvPr id="14" name="Rectangle 13">
            <a:extLst>
              <a:ext uri="{FF2B5EF4-FFF2-40B4-BE49-F238E27FC236}">
                <a16:creationId xmlns:a16="http://schemas.microsoft.com/office/drawing/2014/main" id="{962AE8B6-ADA0-418A-B37C-E25A2D340FD3}"/>
              </a:ext>
            </a:extLst>
          </p:cNvPr>
          <p:cNvSpPr/>
          <p:nvPr/>
        </p:nvSpPr>
        <p:spPr>
          <a:xfrm>
            <a:off x="13620369" y="25638150"/>
            <a:ext cx="13228129" cy="692377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2060A27B-C01A-4FD3-A145-18DF0D1101EA}"/>
              </a:ext>
            </a:extLst>
          </p:cNvPr>
          <p:cNvGraphicFramePr>
            <a:graphicFrameLocks noGrp="1"/>
          </p:cNvGraphicFramePr>
          <p:nvPr>
            <p:extLst>
              <p:ext uri="{D42A27DB-BD31-4B8C-83A1-F6EECF244321}">
                <p14:modId xmlns:p14="http://schemas.microsoft.com/office/powerpoint/2010/main" val="1853251497"/>
              </p:ext>
            </p:extLst>
          </p:nvPr>
        </p:nvGraphicFramePr>
        <p:xfrm>
          <a:off x="32637969" y="18637893"/>
          <a:ext cx="11003650" cy="7310128"/>
        </p:xfrm>
        <a:graphic>
          <a:graphicData uri="http://schemas.openxmlformats.org/drawingml/2006/table">
            <a:tbl>
              <a:tblPr>
                <a:tableStyleId>{0228C9E4-0E9A-4306-AAC8-83C00762431B}</a:tableStyleId>
              </a:tblPr>
              <a:tblGrid>
                <a:gridCol w="2200730">
                  <a:extLst>
                    <a:ext uri="{9D8B030D-6E8A-4147-A177-3AD203B41FA5}">
                      <a16:colId xmlns:a16="http://schemas.microsoft.com/office/drawing/2014/main" val="772624075"/>
                    </a:ext>
                  </a:extLst>
                </a:gridCol>
                <a:gridCol w="2200730">
                  <a:extLst>
                    <a:ext uri="{9D8B030D-6E8A-4147-A177-3AD203B41FA5}">
                      <a16:colId xmlns:a16="http://schemas.microsoft.com/office/drawing/2014/main" val="980687731"/>
                    </a:ext>
                  </a:extLst>
                </a:gridCol>
                <a:gridCol w="2200730">
                  <a:extLst>
                    <a:ext uri="{9D8B030D-6E8A-4147-A177-3AD203B41FA5}">
                      <a16:colId xmlns:a16="http://schemas.microsoft.com/office/drawing/2014/main" val="2044677754"/>
                    </a:ext>
                  </a:extLst>
                </a:gridCol>
                <a:gridCol w="2200730">
                  <a:extLst>
                    <a:ext uri="{9D8B030D-6E8A-4147-A177-3AD203B41FA5}">
                      <a16:colId xmlns:a16="http://schemas.microsoft.com/office/drawing/2014/main" val="3303614656"/>
                    </a:ext>
                  </a:extLst>
                </a:gridCol>
                <a:gridCol w="2200730">
                  <a:extLst>
                    <a:ext uri="{9D8B030D-6E8A-4147-A177-3AD203B41FA5}">
                      <a16:colId xmlns:a16="http://schemas.microsoft.com/office/drawing/2014/main" val="4282642682"/>
                    </a:ext>
                  </a:extLst>
                </a:gridCol>
              </a:tblGrid>
              <a:tr h="1823333">
                <a:tc>
                  <a:txBody>
                    <a:bodyPr/>
                    <a:lstStyle/>
                    <a:p>
                      <a:pPr algn="ctr" fontAlgn="b"/>
                      <a:r>
                        <a:rPr lang="en-US" sz="3600" u="none" strike="noStrike" dirty="0">
                          <a:effectLst/>
                          <a:latin typeface="Times New Roman" panose="02020603050405020304" pitchFamily="18" charset="0"/>
                          <a:cs typeface="Times New Roman" panose="02020603050405020304" pitchFamily="18" charset="0"/>
                        </a:rPr>
                        <a:t>Batch</a:t>
                      </a:r>
                      <a:endParaRPr lang="en-US"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latin typeface="Times New Roman" panose="02020603050405020304" pitchFamily="18" charset="0"/>
                          <a:cs typeface="Times New Roman" panose="02020603050405020304" pitchFamily="18" charset="0"/>
                        </a:rPr>
                        <a:t>Time(min)</a:t>
                      </a:r>
                      <a:endParaRPr lang="en-US"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latin typeface="Times New Roman" panose="02020603050405020304" pitchFamily="18" charset="0"/>
                          <a:cs typeface="Times New Roman" panose="02020603050405020304" pitchFamily="18" charset="0"/>
                        </a:rPr>
                        <a:t>Temperature(°C)</a:t>
                      </a:r>
                      <a:endParaRPr lang="en-US"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latin typeface="Times New Roman" panose="02020603050405020304" pitchFamily="18" charset="0"/>
                          <a:cs typeface="Times New Roman" panose="02020603050405020304" pitchFamily="18" charset="0"/>
                        </a:rPr>
                        <a:t>Avg </a:t>
                      </a:r>
                      <a:r>
                        <a:rPr lang="en-US" sz="3600" u="none" strike="noStrike" dirty="0" err="1">
                          <a:effectLst/>
                          <a:latin typeface="Times New Roman" panose="02020603050405020304" pitchFamily="18" charset="0"/>
                          <a:cs typeface="Times New Roman" panose="02020603050405020304" pitchFamily="18" charset="0"/>
                        </a:rPr>
                        <a:t>Toungness</a:t>
                      </a:r>
                      <a:r>
                        <a:rPr lang="en-US" sz="3600" u="none" strike="noStrike" dirty="0">
                          <a:effectLst/>
                          <a:latin typeface="Times New Roman" panose="02020603050405020304" pitchFamily="18" charset="0"/>
                          <a:cs typeface="Times New Roman" panose="02020603050405020304" pitchFamily="18" charset="0"/>
                        </a:rPr>
                        <a:t> (J/m^3)</a:t>
                      </a:r>
                      <a:endParaRPr lang="en-US"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t-BR" sz="3600" u="none" strike="noStrike">
                          <a:effectLst/>
                          <a:latin typeface="Times New Roman" panose="02020603050405020304" pitchFamily="18" charset="0"/>
                          <a:cs typeface="Times New Roman" panose="02020603050405020304" pitchFamily="18" charset="0"/>
                        </a:rPr>
                        <a:t>Avg E(N/m^2)</a:t>
                      </a:r>
                      <a:endParaRPr lang="pt-BR"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494552"/>
                  </a:ext>
                </a:extLst>
              </a:tr>
              <a:tr h="510737">
                <a:tc>
                  <a:txBody>
                    <a:bodyPr/>
                    <a:lstStyle/>
                    <a:p>
                      <a:pPr algn="ctr" fontAlgn="b"/>
                      <a:r>
                        <a:rPr lang="en-US" sz="3600" u="none" strike="noStrike">
                          <a:effectLst/>
                          <a:latin typeface="Times New Roman" panose="02020603050405020304" pitchFamily="18" charset="0"/>
                          <a:cs typeface="Times New Roman" panose="02020603050405020304" pitchFamily="18" charset="0"/>
                        </a:rPr>
                        <a:t>1</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None</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None</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latin typeface="Times New Roman" panose="02020603050405020304" pitchFamily="18" charset="0"/>
                          <a:cs typeface="Times New Roman" panose="02020603050405020304" pitchFamily="18" charset="0"/>
                        </a:rPr>
                        <a:t>4.22465</a:t>
                      </a:r>
                      <a:endParaRPr lang="en-US"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latin typeface="Times New Roman" panose="02020603050405020304" pitchFamily="18" charset="0"/>
                          <a:cs typeface="Times New Roman" panose="02020603050405020304" pitchFamily="18" charset="0"/>
                        </a:rPr>
                        <a:t>9.0256</a:t>
                      </a:r>
                      <a:endParaRPr lang="en-US"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3690752"/>
                  </a:ext>
                </a:extLst>
              </a:tr>
              <a:tr h="510737">
                <a:tc>
                  <a:txBody>
                    <a:bodyPr/>
                    <a:lstStyle/>
                    <a:p>
                      <a:pPr algn="ctr" fontAlgn="b"/>
                      <a:r>
                        <a:rPr lang="en-US" sz="3600" u="none" strike="noStrike" dirty="0">
                          <a:effectLst/>
                          <a:highlight>
                            <a:srgbClr val="FFFF00"/>
                          </a:highlight>
                          <a:latin typeface="Times New Roman" panose="02020603050405020304" pitchFamily="18" charset="0"/>
                          <a:cs typeface="Times New Roman" panose="02020603050405020304" pitchFamily="18" charset="0"/>
                        </a:rPr>
                        <a:t>2</a:t>
                      </a:r>
                      <a:endParaRPr lang="en-US" sz="36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highlight>
                            <a:srgbClr val="FFFF00"/>
                          </a:highlight>
                          <a:latin typeface="Times New Roman" panose="02020603050405020304" pitchFamily="18" charset="0"/>
                          <a:cs typeface="Times New Roman" panose="02020603050405020304" pitchFamily="18" charset="0"/>
                        </a:rPr>
                        <a:t>60 min</a:t>
                      </a:r>
                      <a:endParaRPr lang="en-US" sz="36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highlight>
                            <a:srgbClr val="FFFF00"/>
                          </a:highlight>
                          <a:latin typeface="Times New Roman" panose="02020603050405020304" pitchFamily="18" charset="0"/>
                          <a:cs typeface="Times New Roman" panose="02020603050405020304" pitchFamily="18" charset="0"/>
                        </a:rPr>
                        <a:t>60</a:t>
                      </a:r>
                      <a:endParaRPr lang="en-US" sz="36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highlight>
                            <a:srgbClr val="FFFF00"/>
                          </a:highlight>
                          <a:latin typeface="Times New Roman" panose="02020603050405020304" pitchFamily="18" charset="0"/>
                          <a:cs typeface="Times New Roman" panose="02020603050405020304" pitchFamily="18" charset="0"/>
                        </a:rPr>
                        <a:t>12.4207</a:t>
                      </a:r>
                      <a:endParaRPr lang="en-US" sz="36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highlight>
                            <a:srgbClr val="FFFF00"/>
                          </a:highlight>
                          <a:latin typeface="Times New Roman" panose="02020603050405020304" pitchFamily="18" charset="0"/>
                          <a:cs typeface="Times New Roman" panose="02020603050405020304" pitchFamily="18" charset="0"/>
                        </a:rPr>
                        <a:t>5.87675</a:t>
                      </a:r>
                      <a:endParaRPr lang="en-US" sz="36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2220362"/>
                  </a:ext>
                </a:extLst>
              </a:tr>
              <a:tr h="510737">
                <a:tc>
                  <a:txBody>
                    <a:bodyPr/>
                    <a:lstStyle/>
                    <a:p>
                      <a:pPr algn="ctr" fontAlgn="b"/>
                      <a:r>
                        <a:rPr lang="en-US" sz="3600" u="none" strike="noStrike">
                          <a:effectLst/>
                          <a:latin typeface="Times New Roman" panose="02020603050405020304" pitchFamily="18" charset="0"/>
                          <a:cs typeface="Times New Roman" panose="02020603050405020304" pitchFamily="18" charset="0"/>
                        </a:rPr>
                        <a:t>3</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60 min</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75</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4.142167</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7.164167</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4789700"/>
                  </a:ext>
                </a:extLst>
              </a:tr>
              <a:tr h="510737">
                <a:tc>
                  <a:txBody>
                    <a:bodyPr/>
                    <a:lstStyle/>
                    <a:p>
                      <a:pPr algn="ctr" fontAlgn="b"/>
                      <a:r>
                        <a:rPr lang="en-US" sz="3600" u="none" strike="noStrike">
                          <a:effectLst/>
                          <a:latin typeface="Times New Roman" panose="02020603050405020304" pitchFamily="18" charset="0"/>
                          <a:cs typeface="Times New Roman" panose="02020603050405020304" pitchFamily="18" charset="0"/>
                        </a:rPr>
                        <a:t>4</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latin typeface="Times New Roman" panose="02020603050405020304" pitchFamily="18" charset="0"/>
                          <a:cs typeface="Times New Roman" panose="02020603050405020304" pitchFamily="18" charset="0"/>
                        </a:rPr>
                        <a:t>60 min</a:t>
                      </a:r>
                      <a:endParaRPr lang="en-US"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90</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3.375067</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15.546</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0402092"/>
                  </a:ext>
                </a:extLst>
              </a:tr>
              <a:tr h="510737">
                <a:tc>
                  <a:txBody>
                    <a:bodyPr/>
                    <a:lstStyle/>
                    <a:p>
                      <a:pPr algn="ctr" fontAlgn="b"/>
                      <a:r>
                        <a:rPr lang="en-US" sz="3600" u="none" strike="noStrike">
                          <a:effectLst/>
                          <a:latin typeface="Times New Roman" panose="02020603050405020304" pitchFamily="18" charset="0"/>
                          <a:cs typeface="Times New Roman" panose="02020603050405020304" pitchFamily="18" charset="0"/>
                        </a:rPr>
                        <a:t>5</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60 min</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80</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latin typeface="Times New Roman" panose="02020603050405020304" pitchFamily="18" charset="0"/>
                          <a:cs typeface="Times New Roman" panose="02020603050405020304" pitchFamily="18" charset="0"/>
                        </a:rPr>
                        <a:t>4.005467</a:t>
                      </a:r>
                      <a:endParaRPr lang="en-US"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7.611133</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383915"/>
                  </a:ext>
                </a:extLst>
              </a:tr>
              <a:tr h="510737">
                <a:tc>
                  <a:txBody>
                    <a:bodyPr/>
                    <a:lstStyle/>
                    <a:p>
                      <a:pPr algn="ctr" fontAlgn="b"/>
                      <a:r>
                        <a:rPr lang="en-US" sz="3600" u="none" strike="noStrike">
                          <a:effectLst/>
                          <a:latin typeface="Times New Roman" panose="02020603050405020304" pitchFamily="18" charset="0"/>
                          <a:cs typeface="Times New Roman" panose="02020603050405020304" pitchFamily="18" charset="0"/>
                        </a:rPr>
                        <a:t>6</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60 min</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None</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116.8257</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6.664733</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8435750"/>
                  </a:ext>
                </a:extLst>
              </a:tr>
              <a:tr h="510737">
                <a:tc>
                  <a:txBody>
                    <a:bodyPr/>
                    <a:lstStyle/>
                    <a:p>
                      <a:pPr algn="ctr" fontAlgn="b"/>
                      <a:r>
                        <a:rPr lang="en-US" sz="3600" u="none" strike="noStrike">
                          <a:effectLst/>
                          <a:latin typeface="Times New Roman" panose="02020603050405020304" pitchFamily="18" charset="0"/>
                          <a:cs typeface="Times New Roman" panose="02020603050405020304" pitchFamily="18" charset="0"/>
                        </a:rPr>
                        <a:t>7</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90 min</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60</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4.549633</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8.9444</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2751865"/>
                  </a:ext>
                </a:extLst>
              </a:tr>
              <a:tr h="1021475">
                <a:tc>
                  <a:txBody>
                    <a:bodyPr/>
                    <a:lstStyle/>
                    <a:p>
                      <a:pPr algn="ctr" fontAlgn="b"/>
                      <a:r>
                        <a:rPr lang="en-US" sz="3600" u="none" strike="noStrike">
                          <a:effectLst/>
                          <a:latin typeface="Times New Roman" panose="02020603050405020304" pitchFamily="18" charset="0"/>
                          <a:cs typeface="Times New Roman" panose="02020603050405020304" pitchFamily="18" charset="0"/>
                        </a:rPr>
                        <a:t>8</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120 min</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60</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4.3722</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a:effectLst/>
                          <a:latin typeface="Times New Roman" panose="02020603050405020304" pitchFamily="18" charset="0"/>
                          <a:cs typeface="Times New Roman" panose="02020603050405020304" pitchFamily="18" charset="0"/>
                        </a:rPr>
                        <a:t>8.822967</a:t>
                      </a:r>
                      <a:endParaRPr lang="en-US" sz="3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223084"/>
                  </a:ext>
                </a:extLst>
              </a:tr>
              <a:tr h="510737">
                <a:tc>
                  <a:txBody>
                    <a:bodyPr/>
                    <a:lstStyle/>
                    <a:p>
                      <a:pPr algn="ctr" fontAlgn="b"/>
                      <a:r>
                        <a:rPr lang="en-US" sz="3600" u="none" strike="noStrike" dirty="0">
                          <a:effectLst/>
                          <a:highlight>
                            <a:srgbClr val="FFFF00"/>
                          </a:highlight>
                          <a:latin typeface="Times New Roman" panose="02020603050405020304" pitchFamily="18" charset="0"/>
                          <a:cs typeface="Times New Roman" panose="02020603050405020304" pitchFamily="18" charset="0"/>
                        </a:rPr>
                        <a:t>9</a:t>
                      </a:r>
                      <a:endParaRPr lang="en-US" sz="36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highlight>
                            <a:srgbClr val="FFFF00"/>
                          </a:highlight>
                          <a:latin typeface="Times New Roman" panose="02020603050405020304" pitchFamily="18" charset="0"/>
                          <a:cs typeface="Times New Roman" panose="02020603050405020304" pitchFamily="18" charset="0"/>
                        </a:rPr>
                        <a:t>30 min</a:t>
                      </a:r>
                      <a:endParaRPr lang="en-US" sz="36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highlight>
                            <a:srgbClr val="FFFF00"/>
                          </a:highlight>
                          <a:latin typeface="Times New Roman" panose="02020603050405020304" pitchFamily="18" charset="0"/>
                          <a:cs typeface="Times New Roman" panose="02020603050405020304" pitchFamily="18" charset="0"/>
                        </a:rPr>
                        <a:t>60</a:t>
                      </a:r>
                      <a:endParaRPr lang="en-US" sz="36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highlight>
                            <a:srgbClr val="FFFF00"/>
                          </a:highlight>
                          <a:latin typeface="Times New Roman" panose="02020603050405020304" pitchFamily="18" charset="0"/>
                          <a:cs typeface="Times New Roman" panose="02020603050405020304" pitchFamily="18" charset="0"/>
                        </a:rPr>
                        <a:t>12.94667</a:t>
                      </a:r>
                      <a:endParaRPr lang="en-US" sz="36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3600" u="none" strike="noStrike" dirty="0">
                          <a:effectLst/>
                          <a:highlight>
                            <a:srgbClr val="FFFF00"/>
                          </a:highlight>
                          <a:latin typeface="Times New Roman" panose="02020603050405020304" pitchFamily="18" charset="0"/>
                          <a:cs typeface="Times New Roman" panose="02020603050405020304" pitchFamily="18" charset="0"/>
                        </a:rPr>
                        <a:t>6.460667</a:t>
                      </a:r>
                      <a:endParaRPr lang="en-US" sz="36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6417800"/>
                  </a:ext>
                </a:extLst>
              </a:tr>
            </a:tbl>
          </a:graphicData>
        </a:graphic>
      </p:graphicFrame>
      <p:sp>
        <p:nvSpPr>
          <p:cNvPr id="18" name="TextBox 17">
            <a:extLst>
              <a:ext uri="{FF2B5EF4-FFF2-40B4-BE49-F238E27FC236}">
                <a16:creationId xmlns:a16="http://schemas.microsoft.com/office/drawing/2014/main" id="{A2954D75-2E38-4DC7-9AAF-045B96D0B109}"/>
              </a:ext>
            </a:extLst>
          </p:cNvPr>
          <p:cNvSpPr txBox="1"/>
          <p:nvPr/>
        </p:nvSpPr>
        <p:spPr>
          <a:xfrm>
            <a:off x="27423807" y="20584797"/>
            <a:ext cx="5326427" cy="341632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From the graphs we were able to find the Toughness, Elastic Modulus,  Yield Strength, Ultimate Strength, Fracture Strength, and Resilience.</a:t>
            </a:r>
          </a:p>
        </p:txBody>
      </p:sp>
      <p:sp>
        <p:nvSpPr>
          <p:cNvPr id="22" name="TextBox 21">
            <a:extLst>
              <a:ext uri="{FF2B5EF4-FFF2-40B4-BE49-F238E27FC236}">
                <a16:creationId xmlns:a16="http://schemas.microsoft.com/office/drawing/2014/main" id="{0AE76957-E13F-4AE2-BC24-842602033980}"/>
              </a:ext>
            </a:extLst>
          </p:cNvPr>
          <p:cNvSpPr txBox="1"/>
          <p:nvPr/>
        </p:nvSpPr>
        <p:spPr>
          <a:xfrm>
            <a:off x="37145737" y="10084835"/>
            <a:ext cx="5334000"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There are different types of breaking, and there is also necking</a:t>
            </a:r>
          </a:p>
        </p:txBody>
      </p:sp>
      <p:sp>
        <p:nvSpPr>
          <p:cNvPr id="23" name="TextBox 22">
            <a:extLst>
              <a:ext uri="{FF2B5EF4-FFF2-40B4-BE49-F238E27FC236}">
                <a16:creationId xmlns:a16="http://schemas.microsoft.com/office/drawing/2014/main" id="{F92FFAFB-48D9-4DFE-91CE-1FD70F034EC3}"/>
              </a:ext>
            </a:extLst>
          </p:cNvPr>
          <p:cNvSpPr txBox="1"/>
          <p:nvPr/>
        </p:nvSpPr>
        <p:spPr>
          <a:xfrm>
            <a:off x="39499459" y="13807366"/>
            <a:ext cx="4241079" cy="286232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Most of our samples looked brittle when they broke, but a few seemed more ductile after annealing</a:t>
            </a:r>
          </a:p>
        </p:txBody>
      </p:sp>
      <p:sp>
        <p:nvSpPr>
          <p:cNvPr id="24" name="Rectangle 23">
            <a:extLst>
              <a:ext uri="{FF2B5EF4-FFF2-40B4-BE49-F238E27FC236}">
                <a16:creationId xmlns:a16="http://schemas.microsoft.com/office/drawing/2014/main" id="{3DE3ADCA-291A-4F5C-B6A2-7956919A6056}"/>
              </a:ext>
            </a:extLst>
          </p:cNvPr>
          <p:cNvSpPr/>
          <p:nvPr/>
        </p:nvSpPr>
        <p:spPr>
          <a:xfrm>
            <a:off x="27181707" y="3908900"/>
            <a:ext cx="16620082" cy="22476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8" name="Chart 67">
            <a:extLst>
              <a:ext uri="{FF2B5EF4-FFF2-40B4-BE49-F238E27FC236}">
                <a16:creationId xmlns:a16="http://schemas.microsoft.com/office/drawing/2014/main" id="{D0BE6D94-FEFE-44DD-9C80-1E02B394B03D}"/>
              </a:ext>
            </a:extLst>
          </p:cNvPr>
          <p:cNvGraphicFramePr>
            <a:graphicFrameLocks/>
          </p:cNvGraphicFramePr>
          <p:nvPr>
            <p:extLst>
              <p:ext uri="{D42A27DB-BD31-4B8C-83A1-F6EECF244321}">
                <p14:modId xmlns:p14="http://schemas.microsoft.com/office/powerpoint/2010/main" val="3795413016"/>
              </p:ext>
            </p:extLst>
          </p:nvPr>
        </p:nvGraphicFramePr>
        <p:xfrm>
          <a:off x="27023966" y="11345580"/>
          <a:ext cx="12845588" cy="7176418"/>
        </p:xfrm>
        <a:graphic>
          <a:graphicData uri="http://schemas.openxmlformats.org/drawingml/2006/chart">
            <c:chart xmlns:c="http://schemas.openxmlformats.org/drawingml/2006/chart" xmlns:r="http://schemas.openxmlformats.org/officeDocument/2006/relationships" r:id="rId19"/>
          </a:graphicData>
        </a:graphic>
      </p:graphicFrame>
      <p:sp>
        <p:nvSpPr>
          <p:cNvPr id="25" name="TextBox 24">
            <a:extLst>
              <a:ext uri="{FF2B5EF4-FFF2-40B4-BE49-F238E27FC236}">
                <a16:creationId xmlns:a16="http://schemas.microsoft.com/office/drawing/2014/main" id="{669C786D-971C-4D26-AF31-6074EC22D1A9}"/>
              </a:ext>
            </a:extLst>
          </p:cNvPr>
          <p:cNvSpPr txBox="1"/>
          <p:nvPr/>
        </p:nvSpPr>
        <p:spPr>
          <a:xfrm>
            <a:off x="27390861" y="26716454"/>
            <a:ext cx="16250758" cy="5078313"/>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Conclusion:</a:t>
            </a:r>
          </a:p>
          <a:p>
            <a:r>
              <a:rPr lang="en-US" sz="3600" dirty="0">
                <a:latin typeface="Times New Roman" panose="02020603050405020304" pitchFamily="18" charset="0"/>
                <a:cs typeface="Times New Roman" panose="02020603050405020304" pitchFamily="18" charset="0"/>
              </a:rPr>
              <a:t>Annealing a 3D printed object can help the mechanical properties including toughness, Elastic modulus, Yield Strength, Ultimate Strength, Fracture Strength, and Resilience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Annealing PLA at a lower temperature helps the toughness rather than high heat</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Specimen were less brittle and more ductile</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5953E0BC-1BEF-4616-8E8E-28C394502F02}"/>
              </a:ext>
            </a:extLst>
          </p:cNvPr>
          <p:cNvSpPr/>
          <p:nvPr/>
        </p:nvSpPr>
        <p:spPr>
          <a:xfrm>
            <a:off x="27212332" y="26658015"/>
            <a:ext cx="16558831" cy="40868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44546A"/>
    </a:dk2>
    <a:lt2>
      <a:srgbClr val="E7E6E6"/>
    </a:lt2>
    <a:accent1>
      <a:srgbClr val="FF0000"/>
    </a:accent1>
    <a:accent2>
      <a:srgbClr val="FF0000"/>
    </a:accent2>
    <a:accent3>
      <a:srgbClr val="FF0000"/>
    </a:accent3>
    <a:accent4>
      <a:srgbClr val="FF0000"/>
    </a:accent4>
    <a:accent5>
      <a:srgbClr val="FF0000"/>
    </a:accent5>
    <a:accent6>
      <a:srgbClr val="FF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2374</TotalTime>
  <Words>637</Words>
  <Application>Microsoft Office PowerPoint</Application>
  <PresentationFormat>Custom</PresentationFormat>
  <Paragraphs>105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Century Gothic</vt:lpstr>
      <vt:lpstr>Calibri</vt:lpstr>
      <vt:lpstr>Times New Roman</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Lopez</dc:creator>
  <cp:lastModifiedBy>Juan Lopez</cp:lastModifiedBy>
  <cp:revision>41</cp:revision>
  <dcterms:modified xsi:type="dcterms:W3CDTF">2018-08-11T01:39:25Z</dcterms:modified>
</cp:coreProperties>
</file>