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5"/>
  </p:notesMasterIdLst>
  <p:sldIdLst>
    <p:sldId id="256" r:id="rId4"/>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0" autoAdjust="0"/>
  </p:normalViewPr>
  <p:slideViewPr>
    <p:cSldViewPr>
      <p:cViewPr varScale="1">
        <p:scale>
          <a:sx n="13" d="100"/>
          <a:sy n="13" d="100"/>
        </p:scale>
        <p:origin x="1452" y="12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451" marR="0" lvl="1" indent="-10050" algn="l" rtl="0">
              <a:spcBef>
                <a:spcPts val="0"/>
              </a:spcBef>
              <a:buNone/>
              <a:defRPr sz="8600" b="0" i="0" u="none" strike="noStrike" cap="none">
                <a:solidFill>
                  <a:schemeClr val="dk1"/>
                </a:solidFill>
                <a:latin typeface="Calibri"/>
                <a:ea typeface="Calibri"/>
                <a:cs typeface="Calibri"/>
                <a:sym typeface="Calibri"/>
              </a:defRPr>
            </a:lvl2pPr>
            <a:lvl3pPr marL="4388900" marR="0" lvl="2" indent="-7399" algn="l" rtl="0">
              <a:spcBef>
                <a:spcPts val="0"/>
              </a:spcBef>
              <a:buNone/>
              <a:defRPr sz="8600" b="0" i="0" u="none" strike="noStrike" cap="none">
                <a:solidFill>
                  <a:schemeClr val="dk1"/>
                </a:solidFill>
                <a:latin typeface="Calibri"/>
                <a:ea typeface="Calibri"/>
                <a:cs typeface="Calibri"/>
                <a:sym typeface="Calibri"/>
              </a:defRPr>
            </a:lvl3pPr>
            <a:lvl4pPr marL="6583351" marR="0" lvl="3" indent="-4750" algn="l" rtl="0">
              <a:spcBef>
                <a:spcPts val="0"/>
              </a:spcBef>
              <a:buNone/>
              <a:defRPr sz="8600" b="0" i="0" u="none" strike="noStrike" cap="none">
                <a:solidFill>
                  <a:schemeClr val="dk1"/>
                </a:solidFill>
                <a:latin typeface="Calibri"/>
                <a:ea typeface="Calibri"/>
                <a:cs typeface="Calibri"/>
                <a:sym typeface="Calibri"/>
              </a:defRPr>
            </a:lvl4pPr>
            <a:lvl5pPr marL="8777801" marR="0" lvl="4" indent="-2100" algn="l" rtl="0">
              <a:spcBef>
                <a:spcPts val="0"/>
              </a:spcBef>
              <a:buNone/>
              <a:defRPr sz="8600" b="0" i="0" u="none" strike="noStrike" cap="none">
                <a:solidFill>
                  <a:schemeClr val="dk1"/>
                </a:solidFill>
                <a:latin typeface="Calibri"/>
                <a:ea typeface="Calibri"/>
                <a:cs typeface="Calibri"/>
                <a:sym typeface="Calibri"/>
              </a:defRPr>
            </a:lvl5pPr>
            <a:lvl6pPr marL="10972252" marR="0" lvl="5" indent="-12151" algn="l" rtl="0">
              <a:spcBef>
                <a:spcPts val="0"/>
              </a:spcBef>
              <a:buNone/>
              <a:defRPr sz="8600" b="0" i="0" u="none" strike="noStrike" cap="none">
                <a:solidFill>
                  <a:schemeClr val="dk1"/>
                </a:solidFill>
                <a:latin typeface="Calibri"/>
                <a:ea typeface="Calibri"/>
                <a:cs typeface="Calibri"/>
                <a:sym typeface="Calibri"/>
              </a:defRPr>
            </a:lvl6pPr>
            <a:lvl7pPr marL="13166703" marR="0" lvl="6" indent="-9503" algn="l" rtl="0">
              <a:spcBef>
                <a:spcPts val="0"/>
              </a:spcBef>
              <a:buNone/>
              <a:defRPr sz="8600" b="0" i="0" u="none" strike="noStrike" cap="none">
                <a:solidFill>
                  <a:schemeClr val="dk1"/>
                </a:solidFill>
                <a:latin typeface="Calibri"/>
                <a:ea typeface="Calibri"/>
                <a:cs typeface="Calibri"/>
                <a:sym typeface="Calibri"/>
              </a:defRPr>
            </a:lvl7pPr>
            <a:lvl8pPr marL="15361152" marR="0" lvl="7" indent="-6852" algn="l" rtl="0">
              <a:spcBef>
                <a:spcPts val="0"/>
              </a:spcBef>
              <a:buNone/>
              <a:defRPr sz="8600" b="0" i="0" u="none" strike="noStrike" cap="none">
                <a:solidFill>
                  <a:schemeClr val="dk1"/>
                </a:solidFill>
                <a:latin typeface="Calibri"/>
                <a:ea typeface="Calibri"/>
                <a:cs typeface="Calibri"/>
                <a:sym typeface="Calibri"/>
              </a:defRPr>
            </a:lvl8pPr>
            <a:lvl9pPr marL="17555604" marR="0" lvl="8" indent="-420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2194451" marR="0" lvl="1" indent="-10050" algn="l" rtl="0">
              <a:spcBef>
                <a:spcPts val="0"/>
              </a:spcBef>
              <a:buNone/>
              <a:defRPr sz="8600" b="0" i="0" u="none" strike="noStrike" cap="none">
                <a:solidFill>
                  <a:schemeClr val="dk1"/>
                </a:solidFill>
                <a:latin typeface="Calibri"/>
                <a:ea typeface="Calibri"/>
                <a:cs typeface="Calibri"/>
                <a:sym typeface="Calibri"/>
              </a:defRPr>
            </a:lvl2pPr>
            <a:lvl3pPr marL="4388900" marR="0" lvl="2" indent="-7399" algn="l" rtl="0">
              <a:spcBef>
                <a:spcPts val="0"/>
              </a:spcBef>
              <a:buNone/>
              <a:defRPr sz="8600" b="0" i="0" u="none" strike="noStrike" cap="none">
                <a:solidFill>
                  <a:schemeClr val="dk1"/>
                </a:solidFill>
                <a:latin typeface="Calibri"/>
                <a:ea typeface="Calibri"/>
                <a:cs typeface="Calibri"/>
                <a:sym typeface="Calibri"/>
              </a:defRPr>
            </a:lvl3pPr>
            <a:lvl4pPr marL="6583351" marR="0" lvl="3" indent="-4750" algn="l" rtl="0">
              <a:spcBef>
                <a:spcPts val="0"/>
              </a:spcBef>
              <a:buNone/>
              <a:defRPr sz="8600" b="0" i="0" u="none" strike="noStrike" cap="none">
                <a:solidFill>
                  <a:schemeClr val="dk1"/>
                </a:solidFill>
                <a:latin typeface="Calibri"/>
                <a:ea typeface="Calibri"/>
                <a:cs typeface="Calibri"/>
                <a:sym typeface="Calibri"/>
              </a:defRPr>
            </a:lvl4pPr>
            <a:lvl5pPr marL="8777801" marR="0" lvl="4" indent="-2100" algn="l" rtl="0">
              <a:spcBef>
                <a:spcPts val="0"/>
              </a:spcBef>
              <a:buNone/>
              <a:defRPr sz="8600" b="0" i="0" u="none" strike="noStrike" cap="none">
                <a:solidFill>
                  <a:schemeClr val="dk1"/>
                </a:solidFill>
                <a:latin typeface="Calibri"/>
                <a:ea typeface="Calibri"/>
                <a:cs typeface="Calibri"/>
                <a:sym typeface="Calibri"/>
              </a:defRPr>
            </a:lvl5pPr>
            <a:lvl6pPr marL="10972252" marR="0" lvl="5" indent="-12151" algn="l" rtl="0">
              <a:spcBef>
                <a:spcPts val="0"/>
              </a:spcBef>
              <a:buNone/>
              <a:defRPr sz="8600" b="0" i="0" u="none" strike="noStrike" cap="none">
                <a:solidFill>
                  <a:schemeClr val="dk1"/>
                </a:solidFill>
                <a:latin typeface="Calibri"/>
                <a:ea typeface="Calibri"/>
                <a:cs typeface="Calibri"/>
                <a:sym typeface="Calibri"/>
              </a:defRPr>
            </a:lvl6pPr>
            <a:lvl7pPr marL="13166703" marR="0" lvl="6" indent="-9503" algn="l" rtl="0">
              <a:spcBef>
                <a:spcPts val="0"/>
              </a:spcBef>
              <a:buNone/>
              <a:defRPr sz="8600" b="0" i="0" u="none" strike="noStrike" cap="none">
                <a:solidFill>
                  <a:schemeClr val="dk1"/>
                </a:solidFill>
                <a:latin typeface="Calibri"/>
                <a:ea typeface="Calibri"/>
                <a:cs typeface="Calibri"/>
                <a:sym typeface="Calibri"/>
              </a:defRPr>
            </a:lvl7pPr>
            <a:lvl8pPr marL="15361152" marR="0" lvl="7" indent="-6852" algn="l" rtl="0">
              <a:spcBef>
                <a:spcPts val="0"/>
              </a:spcBef>
              <a:buNone/>
              <a:defRPr sz="8600" b="0" i="0" u="none" strike="noStrike" cap="none">
                <a:solidFill>
                  <a:schemeClr val="dk1"/>
                </a:solidFill>
                <a:latin typeface="Calibri"/>
                <a:ea typeface="Calibri"/>
                <a:cs typeface="Calibri"/>
                <a:sym typeface="Calibri"/>
              </a:defRPr>
            </a:lvl8pPr>
            <a:lvl9pPr marL="17555604" marR="0" lvl="8" indent="-420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5800" b="0" i="0" u="none" strike="noStrike" cap="none">
                <a:solidFill>
                  <a:schemeClr val="dk1"/>
                </a:solidFill>
                <a:latin typeface="Calibri"/>
                <a:ea typeface="Calibri"/>
                <a:cs typeface="Calibri"/>
                <a:sym typeface="Calibri"/>
              </a:defRPr>
            </a:lvl1pPr>
            <a:lvl2pPr marL="2194451" marR="0" lvl="1" indent="-10050" algn="l" rtl="0">
              <a:spcBef>
                <a:spcPts val="0"/>
              </a:spcBef>
              <a:buNone/>
              <a:defRPr sz="5800" b="0" i="0" u="none" strike="noStrike" cap="none">
                <a:solidFill>
                  <a:schemeClr val="dk1"/>
                </a:solidFill>
                <a:latin typeface="Calibri"/>
                <a:ea typeface="Calibri"/>
                <a:cs typeface="Calibri"/>
                <a:sym typeface="Calibri"/>
              </a:defRPr>
            </a:lvl2pPr>
            <a:lvl3pPr marL="4388900" marR="0" lvl="2" indent="-7399" algn="l" rtl="0">
              <a:spcBef>
                <a:spcPts val="0"/>
              </a:spcBef>
              <a:buNone/>
              <a:defRPr sz="5800" b="0" i="0" u="none" strike="noStrike" cap="none">
                <a:solidFill>
                  <a:schemeClr val="dk1"/>
                </a:solidFill>
                <a:latin typeface="Calibri"/>
                <a:ea typeface="Calibri"/>
                <a:cs typeface="Calibri"/>
                <a:sym typeface="Calibri"/>
              </a:defRPr>
            </a:lvl3pPr>
            <a:lvl4pPr marL="6583351" marR="0" lvl="3" indent="-4750" algn="l" rtl="0">
              <a:spcBef>
                <a:spcPts val="0"/>
              </a:spcBef>
              <a:buNone/>
              <a:defRPr sz="5800" b="0" i="0" u="none" strike="noStrike" cap="none">
                <a:solidFill>
                  <a:schemeClr val="dk1"/>
                </a:solidFill>
                <a:latin typeface="Calibri"/>
                <a:ea typeface="Calibri"/>
                <a:cs typeface="Calibri"/>
                <a:sym typeface="Calibri"/>
              </a:defRPr>
            </a:lvl4pPr>
            <a:lvl5pPr marL="8777801" marR="0" lvl="4" indent="-2100" algn="l" rtl="0">
              <a:spcBef>
                <a:spcPts val="0"/>
              </a:spcBef>
              <a:buNone/>
              <a:defRPr sz="5800" b="0" i="0" u="none" strike="noStrike" cap="none">
                <a:solidFill>
                  <a:schemeClr val="dk1"/>
                </a:solidFill>
                <a:latin typeface="Calibri"/>
                <a:ea typeface="Calibri"/>
                <a:cs typeface="Calibri"/>
                <a:sym typeface="Calibri"/>
              </a:defRPr>
            </a:lvl5pPr>
            <a:lvl6pPr marL="10972252" marR="0" lvl="5" indent="-12151" algn="l" rtl="0">
              <a:spcBef>
                <a:spcPts val="0"/>
              </a:spcBef>
              <a:buNone/>
              <a:defRPr sz="5800" b="0" i="0" u="none" strike="noStrike" cap="none">
                <a:solidFill>
                  <a:schemeClr val="dk1"/>
                </a:solidFill>
                <a:latin typeface="Calibri"/>
                <a:ea typeface="Calibri"/>
                <a:cs typeface="Calibri"/>
                <a:sym typeface="Calibri"/>
              </a:defRPr>
            </a:lvl6pPr>
            <a:lvl7pPr marL="13166703" marR="0" lvl="6" indent="-9503" algn="l" rtl="0">
              <a:spcBef>
                <a:spcPts val="0"/>
              </a:spcBef>
              <a:buNone/>
              <a:defRPr sz="5800" b="0" i="0" u="none" strike="noStrike" cap="none">
                <a:solidFill>
                  <a:schemeClr val="dk1"/>
                </a:solidFill>
                <a:latin typeface="Calibri"/>
                <a:ea typeface="Calibri"/>
                <a:cs typeface="Calibri"/>
                <a:sym typeface="Calibri"/>
              </a:defRPr>
            </a:lvl7pPr>
            <a:lvl8pPr marL="15361152" marR="0" lvl="7" indent="-6852" algn="l" rtl="0">
              <a:spcBef>
                <a:spcPts val="0"/>
              </a:spcBef>
              <a:buNone/>
              <a:defRPr sz="5800" b="0" i="0" u="none" strike="noStrike" cap="none">
                <a:solidFill>
                  <a:schemeClr val="dk1"/>
                </a:solidFill>
                <a:latin typeface="Calibri"/>
                <a:ea typeface="Calibri"/>
                <a:cs typeface="Calibri"/>
                <a:sym typeface="Calibri"/>
              </a:defRPr>
            </a:lvl8pPr>
            <a:lvl9pPr marL="17555604" marR="0" lvl="8" indent="-4204" algn="l" rtl="0">
              <a:spcBef>
                <a:spcPts val="0"/>
              </a:spcBef>
              <a:buNone/>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451" marR="0" lvl="1" indent="-10050" algn="l" rtl="0">
              <a:spcBef>
                <a:spcPts val="0"/>
              </a:spcBef>
              <a:buNone/>
              <a:defRPr sz="8600" b="0" i="0" u="none" strike="noStrike" cap="none">
                <a:solidFill>
                  <a:schemeClr val="dk1"/>
                </a:solidFill>
                <a:latin typeface="Calibri"/>
                <a:ea typeface="Calibri"/>
                <a:cs typeface="Calibri"/>
                <a:sym typeface="Calibri"/>
              </a:defRPr>
            </a:lvl2pPr>
            <a:lvl3pPr marL="4388900" marR="0" lvl="2" indent="-7399" algn="l" rtl="0">
              <a:spcBef>
                <a:spcPts val="0"/>
              </a:spcBef>
              <a:buNone/>
              <a:defRPr sz="8600" b="0" i="0" u="none" strike="noStrike" cap="none">
                <a:solidFill>
                  <a:schemeClr val="dk1"/>
                </a:solidFill>
                <a:latin typeface="Calibri"/>
                <a:ea typeface="Calibri"/>
                <a:cs typeface="Calibri"/>
                <a:sym typeface="Calibri"/>
              </a:defRPr>
            </a:lvl3pPr>
            <a:lvl4pPr marL="6583351" marR="0" lvl="3" indent="-4750" algn="l" rtl="0">
              <a:spcBef>
                <a:spcPts val="0"/>
              </a:spcBef>
              <a:buNone/>
              <a:defRPr sz="8600" b="0" i="0" u="none" strike="noStrike" cap="none">
                <a:solidFill>
                  <a:schemeClr val="dk1"/>
                </a:solidFill>
                <a:latin typeface="Calibri"/>
                <a:ea typeface="Calibri"/>
                <a:cs typeface="Calibri"/>
                <a:sym typeface="Calibri"/>
              </a:defRPr>
            </a:lvl4pPr>
            <a:lvl5pPr marL="8777801" marR="0" lvl="4" indent="-2100" algn="l" rtl="0">
              <a:spcBef>
                <a:spcPts val="0"/>
              </a:spcBef>
              <a:buNone/>
              <a:defRPr sz="8600" b="0" i="0" u="none" strike="noStrike" cap="none">
                <a:solidFill>
                  <a:schemeClr val="dk1"/>
                </a:solidFill>
                <a:latin typeface="Calibri"/>
                <a:ea typeface="Calibri"/>
                <a:cs typeface="Calibri"/>
                <a:sym typeface="Calibri"/>
              </a:defRPr>
            </a:lvl5pPr>
            <a:lvl6pPr marL="10972252" marR="0" lvl="5" indent="-12151" algn="l" rtl="0">
              <a:spcBef>
                <a:spcPts val="0"/>
              </a:spcBef>
              <a:buNone/>
              <a:defRPr sz="8600" b="0" i="0" u="none" strike="noStrike" cap="none">
                <a:solidFill>
                  <a:schemeClr val="dk1"/>
                </a:solidFill>
                <a:latin typeface="Calibri"/>
                <a:ea typeface="Calibri"/>
                <a:cs typeface="Calibri"/>
                <a:sym typeface="Calibri"/>
              </a:defRPr>
            </a:lvl6pPr>
            <a:lvl7pPr marL="13166703" marR="0" lvl="6" indent="-9503" algn="l" rtl="0">
              <a:spcBef>
                <a:spcPts val="0"/>
              </a:spcBef>
              <a:buNone/>
              <a:defRPr sz="8600" b="0" i="0" u="none" strike="noStrike" cap="none">
                <a:solidFill>
                  <a:schemeClr val="dk1"/>
                </a:solidFill>
                <a:latin typeface="Calibri"/>
                <a:ea typeface="Calibri"/>
                <a:cs typeface="Calibri"/>
                <a:sym typeface="Calibri"/>
              </a:defRPr>
            </a:lvl7pPr>
            <a:lvl8pPr marL="15361152" marR="0" lvl="7" indent="-6852" algn="l" rtl="0">
              <a:spcBef>
                <a:spcPts val="0"/>
              </a:spcBef>
              <a:buNone/>
              <a:defRPr sz="8600" b="0" i="0" u="none" strike="noStrike" cap="none">
                <a:solidFill>
                  <a:schemeClr val="dk1"/>
                </a:solidFill>
                <a:latin typeface="Calibri"/>
                <a:ea typeface="Calibri"/>
                <a:cs typeface="Calibri"/>
                <a:sym typeface="Calibri"/>
              </a:defRPr>
            </a:lvl8pPr>
            <a:lvl9pPr marL="17555604" marR="0" lvl="8" indent="-420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5474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58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904187" y="6378480"/>
            <a:ext cx="10056813"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922341" y="5548748"/>
            <a:ext cx="10048875"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922338" y="14212512"/>
            <a:ext cx="10050461"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11587164" y="6378480"/>
            <a:ext cx="10048873"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5"/>
          </p:nvPr>
        </p:nvSpPr>
        <p:spPr>
          <a:xfrm>
            <a:off x="11587165" y="5548748"/>
            <a:ext cx="10048875"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6"/>
          </p:nvPr>
        </p:nvSpPr>
        <p:spPr>
          <a:xfrm>
            <a:off x="22258339" y="6378480"/>
            <a:ext cx="10048873"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7"/>
          </p:nvPr>
        </p:nvSpPr>
        <p:spPr>
          <a:xfrm>
            <a:off x="22250400" y="5548748"/>
            <a:ext cx="10058399"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8"/>
          </p:nvPr>
        </p:nvSpPr>
        <p:spPr>
          <a:xfrm>
            <a:off x="32914028" y="5548748"/>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9"/>
          </p:nvPr>
        </p:nvSpPr>
        <p:spPr>
          <a:xfrm>
            <a:off x="32914028" y="6378480"/>
            <a:ext cx="10047017"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3"/>
          </p:nvPr>
        </p:nvSpPr>
        <p:spPr>
          <a:xfrm>
            <a:off x="32914028" y="14272737"/>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4"/>
          </p:nvPr>
        </p:nvSpPr>
        <p:spPr>
          <a:xfrm>
            <a:off x="32914028" y="15011401"/>
            <a:ext cx="10052050"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5"/>
          </p:nvPr>
        </p:nvSpPr>
        <p:spPr>
          <a:xfrm>
            <a:off x="32914028" y="25679401"/>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F2F2F"/>
              </a:buClr>
              <a:buFont typeface="Arial"/>
              <a:buNone/>
              <a:defRPr sz="3700" b="1" i="0" u="sng" strike="noStrike" cap="none">
                <a:solidFill>
                  <a:srgbClr val="2F2F2F"/>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6"/>
          </p:nvPr>
        </p:nvSpPr>
        <p:spPr>
          <a:xfrm>
            <a:off x="32914028" y="26433446"/>
            <a:ext cx="10052050"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7"/>
          </p:nvPr>
        </p:nvSpPr>
        <p:spPr>
          <a:xfrm>
            <a:off x="904187" y="14951551"/>
            <a:ext cx="10056813" cy="846363"/>
          </a:xfrm>
          <a:prstGeom prst="rect">
            <a:avLst/>
          </a:prstGeom>
          <a:noFill/>
          <a:ln>
            <a:noFill/>
          </a:ln>
        </p:spPr>
        <p:txBody>
          <a:bodyPr lIns="91425" tIns="91425" rIns="91425" bIns="91425" anchor="t" anchorCtr="0"/>
          <a:lstStyle>
            <a:lvl1pPr marL="0" marR="0" lvl="0" indent="0" algn="l" rtl="0">
              <a:spcBef>
                <a:spcPts val="500"/>
              </a:spcBef>
              <a:buClr>
                <a:srgbClr val="2F2F2F"/>
              </a:buClr>
              <a:buFont typeface="Arial"/>
              <a:buNone/>
              <a:defRPr sz="2500" b="0" i="0" u="none" strike="noStrike" cap="none">
                <a:solidFill>
                  <a:srgbClr val="2F2F2F"/>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8"/>
          </p:nvPr>
        </p:nvSpPr>
        <p:spPr>
          <a:xfrm>
            <a:off x="5932592" y="3383946"/>
            <a:ext cx="31998968" cy="1280159"/>
          </a:xfrm>
          <a:prstGeom prst="rect">
            <a:avLst/>
          </a:prstGeom>
          <a:noFill/>
          <a:ln>
            <a:noFill/>
          </a:ln>
        </p:spPr>
        <p:txBody>
          <a:bodyPr lIns="91425" tIns="91425" rIns="91425" bIns="91425" anchor="t" anchorCtr="0"/>
          <a:lstStyle>
            <a:lvl1pPr marL="0" marR="0" lvl="0" indent="0" algn="ctr" rtl="0">
              <a:spcBef>
                <a:spcPts val="1200"/>
              </a:spcBef>
              <a:buClr>
                <a:schemeClr val="lt1"/>
              </a:buClr>
              <a:buFont typeface="Arial"/>
              <a:buNone/>
              <a:defRPr sz="60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9"/>
          </p:nvPr>
        </p:nvSpPr>
        <p:spPr>
          <a:xfrm>
            <a:off x="5932592" y="2103786"/>
            <a:ext cx="31998968" cy="1280159"/>
          </a:xfrm>
          <a:prstGeom prst="rect">
            <a:avLst/>
          </a:prstGeom>
          <a:noFill/>
          <a:ln>
            <a:noFill/>
          </a:ln>
        </p:spPr>
        <p:txBody>
          <a:bodyPr lIns="91425" tIns="91425" rIns="91425" bIns="91425" anchor="t" anchorCtr="1"/>
          <a:lstStyle>
            <a:lvl1pPr marL="0" marR="0" lvl="0" indent="0" algn="ctr" rtl="0">
              <a:spcBef>
                <a:spcPts val="1760"/>
              </a:spcBef>
              <a:buClr>
                <a:schemeClr val="lt1"/>
              </a:buClr>
              <a:buFont typeface="Arial"/>
              <a:buNone/>
              <a:defRPr sz="88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0" algn="ctr" rtl="0">
              <a:spcBef>
                <a:spcPts val="2300"/>
              </a:spcBef>
              <a:buClr>
                <a:schemeClr val="lt1"/>
              </a:buClr>
              <a:buFont typeface="Arial"/>
              <a:buNone/>
              <a:defRPr sz="115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3 columns">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904186" y="6295353"/>
            <a:ext cx="13591276"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922337" y="5431994"/>
            <a:ext cx="13573126"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3"/>
          </p:nvPr>
        </p:nvSpPr>
        <p:spPr>
          <a:xfrm>
            <a:off x="922337" y="18240478"/>
            <a:ext cx="13592864"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4"/>
          </p:nvPr>
        </p:nvSpPr>
        <p:spPr>
          <a:xfrm>
            <a:off x="942079" y="17409229"/>
            <a:ext cx="13573124"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5"/>
          </p:nvPr>
        </p:nvSpPr>
        <p:spPr>
          <a:xfrm>
            <a:off x="15154276" y="21595082"/>
            <a:ext cx="13571534"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6"/>
          </p:nvPr>
        </p:nvSpPr>
        <p:spPr>
          <a:xfrm>
            <a:off x="15154276" y="20739662"/>
            <a:ext cx="13571534"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7"/>
          </p:nvPr>
        </p:nvSpPr>
        <p:spPr>
          <a:xfrm>
            <a:off x="15162215" y="6295353"/>
            <a:ext cx="13571534"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8"/>
          </p:nvPr>
        </p:nvSpPr>
        <p:spPr>
          <a:xfrm>
            <a:off x="15154276" y="5431994"/>
            <a:ext cx="13579474"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9"/>
          </p:nvPr>
        </p:nvSpPr>
        <p:spPr>
          <a:xfrm>
            <a:off x="29395740" y="5431994"/>
            <a:ext cx="13576028"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3"/>
          </p:nvPr>
        </p:nvSpPr>
        <p:spPr>
          <a:xfrm>
            <a:off x="29395740" y="6295353"/>
            <a:ext cx="13576028"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14"/>
          </p:nvPr>
        </p:nvSpPr>
        <p:spPr>
          <a:xfrm>
            <a:off x="29395740" y="17377121"/>
            <a:ext cx="13576028"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5"/>
          </p:nvPr>
        </p:nvSpPr>
        <p:spPr>
          <a:xfrm>
            <a:off x="29390709" y="18157350"/>
            <a:ext cx="13581061"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6"/>
          </p:nvPr>
        </p:nvSpPr>
        <p:spPr>
          <a:xfrm>
            <a:off x="29395740" y="25845656"/>
            <a:ext cx="13576028"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7"/>
          </p:nvPr>
        </p:nvSpPr>
        <p:spPr>
          <a:xfrm>
            <a:off x="29395740" y="26625887"/>
            <a:ext cx="13581061" cy="861752"/>
          </a:xfrm>
          <a:prstGeom prst="rect">
            <a:avLst/>
          </a:prstGeom>
          <a:noFill/>
          <a:ln>
            <a:noFill/>
          </a:ln>
        </p:spPr>
        <p:txBody>
          <a:bodyPr lIns="91425" tIns="91425" rIns="91425" bIns="91425" anchor="t" anchorCtr="0"/>
          <a:lstStyle>
            <a:lvl1pPr marL="0" marR="0" lvl="0" indent="0" algn="l" rtl="0">
              <a:spcBef>
                <a:spcPts val="520"/>
              </a:spcBef>
              <a:buClr>
                <a:srgbClr val="2C3F71"/>
              </a:buClr>
              <a:buFont typeface="Arial"/>
              <a:buNone/>
              <a:defRPr sz="2600" b="0" i="0" u="none" strike="noStrike" cap="none">
                <a:solidFill>
                  <a:srgbClr val="2C3F71"/>
                </a:solidFill>
                <a:latin typeface="Times New Roman"/>
                <a:ea typeface="Times New Roman"/>
                <a:cs typeface="Times New Roman"/>
                <a:sym typeface="Times New Roman"/>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8"/>
          </p:nvPr>
        </p:nvSpPr>
        <p:spPr>
          <a:xfrm>
            <a:off x="5932592" y="3383946"/>
            <a:ext cx="31998968" cy="1280159"/>
          </a:xfrm>
          <a:prstGeom prst="rect">
            <a:avLst/>
          </a:prstGeom>
          <a:noFill/>
          <a:ln>
            <a:noFill/>
          </a:ln>
        </p:spPr>
        <p:txBody>
          <a:bodyPr lIns="91425" tIns="91425" rIns="91425" bIns="91425" anchor="t" anchorCtr="0"/>
          <a:lstStyle>
            <a:lvl1pPr marL="0" marR="0" lvl="0" indent="0" algn="ctr" rtl="0">
              <a:spcBef>
                <a:spcPts val="1200"/>
              </a:spcBef>
              <a:buClr>
                <a:schemeClr val="lt1"/>
              </a:buClr>
              <a:buFont typeface="Arial"/>
              <a:buNone/>
              <a:defRPr sz="60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9"/>
          </p:nvPr>
        </p:nvSpPr>
        <p:spPr>
          <a:xfrm>
            <a:off x="5932592" y="2103786"/>
            <a:ext cx="31998968" cy="1280159"/>
          </a:xfrm>
          <a:prstGeom prst="rect">
            <a:avLst/>
          </a:prstGeom>
          <a:noFill/>
          <a:ln>
            <a:noFill/>
          </a:ln>
        </p:spPr>
        <p:txBody>
          <a:bodyPr lIns="91425" tIns="91425" rIns="91425" bIns="91425" anchor="t" anchorCtr="1"/>
          <a:lstStyle>
            <a:lvl1pPr marL="0" marR="0" lvl="0" indent="0" algn="ctr" rtl="0">
              <a:spcBef>
                <a:spcPts val="1760"/>
              </a:spcBef>
              <a:buClr>
                <a:schemeClr val="lt1"/>
              </a:buClr>
              <a:buFont typeface="Arial"/>
              <a:buNone/>
              <a:defRPr sz="88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0" algn="ctr" rtl="0">
              <a:spcBef>
                <a:spcPts val="2300"/>
              </a:spcBef>
              <a:buClr>
                <a:schemeClr val="lt1"/>
              </a:buClr>
              <a:buFont typeface="Arial"/>
              <a:buNone/>
              <a:defRPr sz="115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Wide center column">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904187" y="6212225"/>
            <a:ext cx="10056813"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2"/>
          </p:nvPr>
        </p:nvSpPr>
        <p:spPr>
          <a:xfrm>
            <a:off x="922341" y="5348867"/>
            <a:ext cx="10048875"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3"/>
          </p:nvPr>
        </p:nvSpPr>
        <p:spPr>
          <a:xfrm>
            <a:off x="902598" y="15043762"/>
            <a:ext cx="10058399"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4"/>
          </p:nvPr>
        </p:nvSpPr>
        <p:spPr>
          <a:xfrm>
            <a:off x="922338" y="14212512"/>
            <a:ext cx="10050461"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5"/>
          </p:nvPr>
        </p:nvSpPr>
        <p:spPr>
          <a:xfrm>
            <a:off x="11587163" y="6204287"/>
            <a:ext cx="20720047"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6"/>
          </p:nvPr>
        </p:nvSpPr>
        <p:spPr>
          <a:xfrm>
            <a:off x="11587164" y="5348867"/>
            <a:ext cx="20720050"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7"/>
          </p:nvPr>
        </p:nvSpPr>
        <p:spPr>
          <a:xfrm>
            <a:off x="11587164" y="21896537"/>
            <a:ext cx="20720050"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8"/>
          </p:nvPr>
        </p:nvSpPr>
        <p:spPr>
          <a:xfrm>
            <a:off x="11587161" y="21074745"/>
            <a:ext cx="20720050"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9"/>
          </p:nvPr>
        </p:nvSpPr>
        <p:spPr>
          <a:xfrm>
            <a:off x="32905537" y="5348867"/>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3"/>
          </p:nvPr>
        </p:nvSpPr>
        <p:spPr>
          <a:xfrm>
            <a:off x="32905537" y="6212225"/>
            <a:ext cx="10047017"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14"/>
          </p:nvPr>
        </p:nvSpPr>
        <p:spPr>
          <a:xfrm>
            <a:off x="32905537" y="14272737"/>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5"/>
          </p:nvPr>
        </p:nvSpPr>
        <p:spPr>
          <a:xfrm>
            <a:off x="32905537" y="15011401"/>
            <a:ext cx="10052050"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16"/>
          </p:nvPr>
        </p:nvSpPr>
        <p:spPr>
          <a:xfrm>
            <a:off x="32905537" y="25669876"/>
            <a:ext cx="10047017" cy="754045"/>
          </a:xfrm>
          <a:prstGeom prst="rect">
            <a:avLst/>
          </a:prstGeom>
          <a:noFill/>
          <a:ln>
            <a:noFill/>
          </a:ln>
        </p:spPr>
        <p:txBody>
          <a:bodyPr lIns="91425" tIns="91425" rIns="91425" bIns="91425" anchor="ctr" anchorCtr="0"/>
          <a:lstStyle>
            <a:lvl1pPr marL="0" marR="0" lvl="0" indent="0" algn="ctr" rtl="0">
              <a:spcBef>
                <a:spcPts val="740"/>
              </a:spcBef>
              <a:buClr>
                <a:srgbClr val="2C3F71"/>
              </a:buClr>
              <a:buFont typeface="Arial"/>
              <a:buNone/>
              <a:defRPr sz="3700" b="1" i="0" u="sng" strike="noStrike" cap="none">
                <a:solidFill>
                  <a:srgbClr val="2C3F71"/>
                </a:solidFill>
                <a:latin typeface="Calibri"/>
                <a:ea typeface="Calibri"/>
                <a:cs typeface="Calibri"/>
                <a:sym typeface="Calibri"/>
              </a:defRPr>
            </a:lvl1pPr>
            <a:lvl2pPr marL="3565982" marR="0" lvl="1" indent="-524331"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126" marR="0" lvl="2" indent="-368026" algn="l" rtl="0">
              <a:spcBef>
                <a:spcPts val="2320"/>
              </a:spcBef>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7680577" marR="0" lvl="3" indent="-4923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026" marR="0" lvl="4" indent="-4897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17"/>
          </p:nvPr>
        </p:nvSpPr>
        <p:spPr>
          <a:xfrm>
            <a:off x="32905537" y="26436775"/>
            <a:ext cx="10052050" cy="846363"/>
          </a:xfrm>
          <a:prstGeom prst="rect">
            <a:avLst/>
          </a:prstGeom>
          <a:noFill/>
          <a:ln>
            <a:noFill/>
          </a:ln>
        </p:spPr>
        <p:txBody>
          <a:bodyPr lIns="91425" tIns="91425" rIns="91425" bIns="91425" anchor="t" anchorCtr="0"/>
          <a:lstStyle>
            <a:lvl1pPr marL="0" marR="0" lvl="0" indent="0" algn="l" rtl="0">
              <a:spcBef>
                <a:spcPts val="500"/>
              </a:spcBef>
              <a:buClr>
                <a:schemeClr val="dk1"/>
              </a:buClr>
              <a:buFont typeface="Arial"/>
              <a:buNone/>
              <a:defRPr sz="2500" b="0" i="0" u="none" strike="noStrike" cap="none">
                <a:solidFill>
                  <a:schemeClr val="dk1"/>
                </a:solidFill>
                <a:latin typeface="Trebuchet MS"/>
                <a:ea typeface="Trebuchet MS"/>
                <a:cs typeface="Trebuchet MS"/>
                <a:sym typeface="Trebuchet MS"/>
              </a:defRPr>
            </a:lvl1pPr>
            <a:lvl2pPr marL="1485825" marR="0" lvl="1" indent="-425375"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6" marR="0" lvl="2" indent="-42534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482466"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093" marR="0" lvl="4" indent="-304643" algn="l" rtl="0">
              <a:spcBef>
                <a:spcPts val="500"/>
              </a:spcBef>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18"/>
          </p:nvPr>
        </p:nvSpPr>
        <p:spPr>
          <a:xfrm>
            <a:off x="5932592" y="3383946"/>
            <a:ext cx="31998968" cy="1280159"/>
          </a:xfrm>
          <a:prstGeom prst="rect">
            <a:avLst/>
          </a:prstGeom>
          <a:noFill/>
          <a:ln>
            <a:noFill/>
          </a:ln>
        </p:spPr>
        <p:txBody>
          <a:bodyPr lIns="91425" tIns="91425" rIns="91425" bIns="91425" anchor="t" anchorCtr="0"/>
          <a:lstStyle>
            <a:lvl1pPr marL="0" marR="0" lvl="0" indent="0" algn="ctr" rtl="0">
              <a:spcBef>
                <a:spcPts val="1200"/>
              </a:spcBef>
              <a:buClr>
                <a:schemeClr val="lt1"/>
              </a:buClr>
              <a:buFont typeface="Arial"/>
              <a:buNone/>
              <a:defRPr sz="60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9"/>
          </p:nvPr>
        </p:nvSpPr>
        <p:spPr>
          <a:xfrm>
            <a:off x="5932592" y="2103786"/>
            <a:ext cx="31998968" cy="1280159"/>
          </a:xfrm>
          <a:prstGeom prst="rect">
            <a:avLst/>
          </a:prstGeom>
          <a:noFill/>
          <a:ln>
            <a:noFill/>
          </a:ln>
        </p:spPr>
        <p:txBody>
          <a:bodyPr lIns="91425" tIns="91425" rIns="91425" bIns="91425" anchor="t" anchorCtr="1"/>
          <a:lstStyle>
            <a:lvl1pPr marL="0" marR="0" lvl="0" indent="0" algn="ctr" rtl="0">
              <a:spcBef>
                <a:spcPts val="1760"/>
              </a:spcBef>
              <a:buClr>
                <a:schemeClr val="lt1"/>
              </a:buClr>
              <a:buFont typeface="Arial"/>
              <a:buNone/>
              <a:defRPr sz="88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0"/>
          </p:nvPr>
        </p:nvSpPr>
        <p:spPr>
          <a:xfrm>
            <a:off x="5932592" y="465812"/>
            <a:ext cx="31998968" cy="1637973"/>
          </a:xfrm>
          <a:prstGeom prst="rect">
            <a:avLst/>
          </a:prstGeom>
          <a:noFill/>
          <a:ln>
            <a:noFill/>
          </a:ln>
        </p:spPr>
        <p:txBody>
          <a:bodyPr lIns="91425" tIns="91425" rIns="91425" bIns="91425" anchor="t" anchorCtr="1"/>
          <a:lstStyle>
            <a:lvl1pPr marL="0" marR="0" lvl="0" indent="0" algn="ctr" rtl="0">
              <a:spcBef>
                <a:spcPts val="2300"/>
              </a:spcBef>
              <a:buClr>
                <a:schemeClr val="lt1"/>
              </a:buClr>
              <a:buFont typeface="Arial"/>
              <a:buNone/>
              <a:defRPr sz="11500" b="0" i="0" u="none" strike="noStrike" cap="none">
                <a:solidFill>
                  <a:schemeClr val="lt1"/>
                </a:solidFill>
                <a:latin typeface="Calibri"/>
                <a:ea typeface="Calibri"/>
                <a:cs typeface="Calibri"/>
                <a:sym typeface="Calibri"/>
              </a:defRPr>
            </a:lvl1pPr>
            <a:lvl2pPr marL="3565982" marR="0" lvl="1" indent="-1381582"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2pPr>
            <a:lvl3pPr marL="5486126" marR="0" lvl="2" indent="-110462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3pPr>
            <a:lvl4pPr marL="7680577" marR="0" lvl="3" indent="-1101976"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4pPr>
            <a:lvl5pPr marL="9875026" marR="0" lvl="4" indent="-1099325" algn="l" rtl="0">
              <a:spcBef>
                <a:spcPts val="1440"/>
              </a:spcBef>
              <a:buClr>
                <a:schemeClr val="dk1"/>
              </a:buClr>
              <a:buFont typeface="Arial"/>
              <a:buNone/>
              <a:defRPr sz="7200" b="0" i="0" u="none" strike="noStrike" cap="none">
                <a:solidFill>
                  <a:schemeClr val="dk1"/>
                </a:solidFill>
                <a:latin typeface="Calibri"/>
                <a:ea typeface="Calibri"/>
                <a:cs typeface="Calibri"/>
                <a:sym typeface="Calibri"/>
              </a:defRPr>
            </a:lvl5pPr>
            <a:lvl6pPr marL="12069477" marR="0" lvl="5" indent="-49977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926" marR="0" lvl="6" indent="-49712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377" marR="0" lvl="7" indent="-49447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828" marR="0" lvl="8" indent="-49182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0.jp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F2F2F"/>
            </a:gs>
            <a:gs pos="34000">
              <a:srgbClr val="999999"/>
            </a:gs>
            <a:gs pos="100000">
              <a:srgbClr val="DFDFDF"/>
            </a:gs>
          </a:gsLst>
          <a:lin ang="16200000" scaled="0"/>
        </a:gradFill>
        <a:effectLst/>
      </p:bgPr>
    </p:bg>
    <p:spTree>
      <p:nvGrpSpPr>
        <p:cNvPr id="1" name="Shape 9"/>
        <p:cNvGrpSpPr/>
        <p:nvPr/>
      </p:nvGrpSpPr>
      <p:grpSpPr>
        <a:xfrm>
          <a:off x="0" y="0"/>
          <a:ext cx="0" cy="0"/>
          <a:chOff x="0" y="0"/>
          <a:chExt cx="0" cy="0"/>
        </a:xfrm>
      </p:grpSpPr>
      <p:sp>
        <p:nvSpPr>
          <p:cNvPr id="10" name="Shape 10"/>
          <p:cNvSpPr/>
          <p:nvPr/>
        </p:nvSpPr>
        <p:spPr>
          <a:xfrm>
            <a:off x="0" y="0"/>
            <a:ext cx="43891199" cy="4800600"/>
          </a:xfrm>
          <a:prstGeom prst="rect">
            <a:avLst/>
          </a:prstGeom>
          <a:solidFill>
            <a:srgbClr val="474747"/>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b="0" i="0" u="none" strike="noStrike" cap="none">
              <a:solidFill>
                <a:schemeClr val="dk1"/>
              </a:solidFill>
              <a:latin typeface="Calibri"/>
              <a:ea typeface="Calibri"/>
              <a:cs typeface="Calibri"/>
              <a:sym typeface="Calibri"/>
            </a:endParaRPr>
          </a:p>
        </p:txBody>
      </p:sp>
      <p:sp>
        <p:nvSpPr>
          <p:cNvPr id="11" name="Shape 11"/>
          <p:cNvSpPr/>
          <p:nvPr/>
        </p:nvSpPr>
        <p:spPr>
          <a:xfrm>
            <a:off x="0" y="4800600"/>
            <a:ext cx="43891199" cy="45718"/>
          </a:xfrm>
          <a:prstGeom prst="rect">
            <a:avLst/>
          </a:prstGeom>
          <a:solidFill>
            <a:srgbClr val="2F2F2F"/>
          </a:solidFill>
          <a:ln w="152400" cap="flat" cmpd="sng">
            <a:solidFill>
              <a:srgbClr val="2F2F2F"/>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b="0" i="0" u="none" strike="noStrike" cap="none">
              <a:solidFill>
                <a:schemeClr val="dk1"/>
              </a:solidFill>
              <a:latin typeface="Calibri"/>
              <a:ea typeface="Calibri"/>
              <a:cs typeface="Calibri"/>
              <a:sym typeface="Calibri"/>
            </a:endParaRPr>
          </a:p>
        </p:txBody>
      </p:sp>
      <p:sp>
        <p:nvSpPr>
          <p:cNvPr id="12" name="Shape 12"/>
          <p:cNvSpPr txBox="1"/>
          <p:nvPr/>
        </p:nvSpPr>
        <p:spPr>
          <a:xfrm>
            <a:off x="1567304" y="32315728"/>
            <a:ext cx="2514599" cy="336819"/>
          </a:xfrm>
          <a:prstGeom prst="rect">
            <a:avLst/>
          </a:prstGeom>
          <a:noFill/>
          <a:ln w="9525" cap="flat" cmpd="sng">
            <a:solidFill>
              <a:srgbClr val="2F2F2F"/>
            </a:solidFill>
            <a:prstDash val="solid"/>
            <a:miter/>
            <a:headEnd type="none" w="med" len="med"/>
            <a:tailEnd type="none" w="med" len="med"/>
          </a:ln>
        </p:spPr>
        <p:txBody>
          <a:bodyPr lIns="91250" tIns="45600" rIns="91250" bIns="45600" anchor="t" anchorCtr="0">
            <a:noAutofit/>
          </a:bodyPr>
          <a:lstStyle/>
          <a:p>
            <a:pPr marL="0" marR="0" lvl="0" indent="0" algn="l" rtl="0">
              <a:lnSpc>
                <a:spcPct val="65000"/>
              </a:lnSpc>
              <a:spcBef>
                <a:spcPts val="0"/>
              </a:spcBef>
              <a:spcAft>
                <a:spcPts val="0"/>
              </a:spcAft>
              <a:buSzPct val="25000"/>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buSzPct val="25000"/>
              <a:buNone/>
            </a:pPr>
            <a:r>
              <a:rPr lang="en-US" sz="1100" b="1" i="0" u="none" strike="noStrike" cap="none">
                <a:solidFill>
                  <a:srgbClr val="BFBFBF"/>
                </a:solidFill>
                <a:latin typeface="Arial"/>
                <a:ea typeface="Arial"/>
                <a:cs typeface="Arial"/>
                <a:sym typeface="Arial"/>
              </a:rPr>
              <a:t>www.PosterPresentations.com</a:t>
            </a:r>
          </a:p>
        </p:txBody>
      </p:sp>
      <p:sp>
        <p:nvSpPr>
          <p:cNvPr id="13" name="Shape 13"/>
          <p:cNvSpPr/>
          <p:nvPr/>
        </p:nvSpPr>
        <p:spPr>
          <a:xfrm>
            <a:off x="922337" y="5475144"/>
            <a:ext cx="10058399" cy="26736674"/>
          </a:xfrm>
          <a:prstGeom prst="roundRect">
            <a:avLst>
              <a:gd name="adj" fmla="val 9229"/>
            </a:avLst>
          </a:prstGeom>
          <a:gradFill>
            <a:gsLst>
              <a:gs pos="0">
                <a:srgbClr val="CDD2DE"/>
              </a:gs>
              <a:gs pos="100000">
                <a:srgbClr val="F3F5FA"/>
              </a:gs>
            </a:gsLst>
            <a:lin ang="16200000" scaled="0"/>
          </a:gradFill>
          <a:ln w="25400" cap="flat" cmpd="sng">
            <a:solidFill>
              <a:srgbClr val="2F2F2F">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4" name="Shape 14"/>
          <p:cNvSpPr/>
          <p:nvPr/>
        </p:nvSpPr>
        <p:spPr>
          <a:xfrm>
            <a:off x="11587692" y="5475144"/>
            <a:ext cx="10058399" cy="26736674"/>
          </a:xfrm>
          <a:prstGeom prst="roundRect">
            <a:avLst>
              <a:gd name="adj" fmla="val 9229"/>
            </a:avLst>
          </a:prstGeom>
          <a:gradFill>
            <a:gsLst>
              <a:gs pos="0">
                <a:srgbClr val="CDD2DE"/>
              </a:gs>
              <a:gs pos="100000">
                <a:srgbClr val="F3F5FA"/>
              </a:gs>
            </a:gsLst>
            <a:lin ang="16200000" scaled="0"/>
          </a:gradFill>
          <a:ln w="25400" cap="flat" cmpd="sng">
            <a:solidFill>
              <a:srgbClr val="2F2F2F">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5" name="Shape 15"/>
          <p:cNvSpPr/>
          <p:nvPr/>
        </p:nvSpPr>
        <p:spPr>
          <a:xfrm>
            <a:off x="22253045" y="5475144"/>
            <a:ext cx="10058399" cy="26736674"/>
          </a:xfrm>
          <a:prstGeom prst="roundRect">
            <a:avLst>
              <a:gd name="adj" fmla="val 9229"/>
            </a:avLst>
          </a:prstGeom>
          <a:gradFill>
            <a:gsLst>
              <a:gs pos="0">
                <a:srgbClr val="CDD2DE"/>
              </a:gs>
              <a:gs pos="100000">
                <a:srgbClr val="F3F5FA"/>
              </a:gs>
            </a:gsLst>
            <a:lin ang="16200000" scaled="0"/>
          </a:gradFill>
          <a:ln w="25400" cap="flat" cmpd="sng">
            <a:solidFill>
              <a:srgbClr val="2F2F2F">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6" name="Shape 16"/>
          <p:cNvSpPr/>
          <p:nvPr/>
        </p:nvSpPr>
        <p:spPr>
          <a:xfrm>
            <a:off x="32918400" y="5475144"/>
            <a:ext cx="10058399" cy="26736674"/>
          </a:xfrm>
          <a:prstGeom prst="roundRect">
            <a:avLst>
              <a:gd name="adj" fmla="val 9229"/>
            </a:avLst>
          </a:prstGeom>
          <a:gradFill>
            <a:gsLst>
              <a:gs pos="0">
                <a:srgbClr val="CDD2DE"/>
              </a:gs>
              <a:gs pos="100000">
                <a:srgbClr val="F3F5FA"/>
              </a:gs>
            </a:gsLst>
            <a:lin ang="16200000" scaled="0"/>
          </a:gradFill>
          <a:ln w="25400" cap="flat" cmpd="sng">
            <a:solidFill>
              <a:srgbClr val="2F2F2F">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grpSp>
        <p:nvGrpSpPr>
          <p:cNvPr id="17" name="Shape 17"/>
          <p:cNvGrpSpPr/>
          <p:nvPr/>
        </p:nvGrpSpPr>
        <p:grpSpPr>
          <a:xfrm>
            <a:off x="-11225189" y="0"/>
            <a:ext cx="11018865" cy="32918400"/>
            <a:chOff x="-11225189" y="0"/>
            <a:chExt cx="11018865" cy="32918400"/>
          </a:xfrm>
        </p:grpSpPr>
        <p:sp>
          <p:nvSpPr>
            <p:cNvPr id="18" name="Shape 18"/>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i="0" u="none" strike="noStrike" cap="none">
                  <a:solidFill>
                    <a:srgbClr val="FF0000"/>
                  </a:solidFill>
                  <a:latin typeface="Trebuchet MS"/>
                  <a:ea typeface="Trebuchet MS"/>
                  <a:cs typeface="Trebuchet MS"/>
                  <a:sym typeface="Trebuchet MS"/>
                </a:rPr>
                <a:t>(—THIS SIDEBAR DOES NOT PRINT—)</a:t>
              </a:r>
            </a:p>
            <a:p>
              <a:pPr marL="0" marR="0" lvl="0" indent="0" algn="ctr" rtl="0">
                <a:spcBef>
                  <a:spcPts val="0"/>
                </a:spcBef>
                <a:buSzPct val="25000"/>
                <a:buNone/>
              </a:pPr>
              <a:r>
                <a:rPr lang="en-US" sz="4000" b="1" i="0" u="none" strike="noStrike" cap="none">
                  <a:solidFill>
                    <a:schemeClr val="lt1"/>
                  </a:solidFill>
                  <a:latin typeface="Trebuchet MS"/>
                  <a:ea typeface="Trebuchet MS"/>
                  <a:cs typeface="Trebuchet MS"/>
                  <a:sym typeface="Trebuchet MS"/>
                </a:rPr>
                <a:t>DESIGN GUIDE</a:t>
              </a:r>
            </a:p>
            <a:p>
              <a:pPr marL="0" marR="0" lvl="0" indent="0" algn="ctr" rtl="0">
                <a:spcBef>
                  <a:spcPts val="0"/>
                </a:spcBef>
                <a:buNone/>
              </a:pPr>
              <a:endParaRPr sz="2800" b="1" i="0" u="none" strike="noStrike" cap="none">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i="0" u="none" strike="noStrike" cap="non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marL="0" marR="0" lvl="0" indent="0" algn="l" rtl="0">
                <a:spcBef>
                  <a:spcPts val="0"/>
                </a:spcBef>
                <a:buNone/>
              </a:pPr>
              <a:endParaRPr sz="2800" b="0" i="0" u="none" strike="noStrike" cap="none">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i="0" u="none" strike="noStrike" cap="non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Trebuchet MS"/>
                  <a:ea typeface="Trebuchet MS"/>
                  <a:cs typeface="Trebuchet MS"/>
                  <a:sym typeface="Trebuchet MS"/>
                </a:rPr>
                <a:t>PosterPresentations.com</a:t>
              </a:r>
              <a:r>
                <a:rPr lang="en-US" sz="2800" b="1" i="0" u="none" strike="noStrike" cap="none">
                  <a:solidFill>
                    <a:schemeClr val="lt1"/>
                  </a:solidFill>
                  <a:latin typeface="Trebuchet MS"/>
                  <a:ea typeface="Trebuchet MS"/>
                  <a:cs typeface="Trebuchet MS"/>
                  <a:sym typeface="Trebuchet MS"/>
                </a:rPr>
                <a:t> </a:t>
              </a:r>
              <a:r>
                <a:rPr lang="en-US" sz="2800" b="0" i="0" u="none" strike="noStrike" cap="none">
                  <a:solidFill>
                    <a:schemeClr val="lt1"/>
                  </a:solidFill>
                  <a:latin typeface="Trebuchet MS"/>
                  <a:ea typeface="Trebuchet MS"/>
                  <a:cs typeface="Trebuchet MS"/>
                  <a:sym typeface="Trebuchet MS"/>
                </a:rPr>
                <a:t>and click on HELP DESK.</a:t>
              </a:r>
            </a:p>
            <a:p>
              <a:pPr marL="0" marR="0" lvl="0" indent="0" algn="l" rtl="0">
                <a:spcBef>
                  <a:spcPts val="0"/>
                </a:spcBef>
                <a:buNone/>
              </a:pPr>
              <a:endParaRPr sz="2800" b="0" i="0" u="none" strike="noStrike" cap="none">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i="0" u="none" strike="noStrike" cap="none">
                  <a:solidFill>
                    <a:schemeClr val="lt1"/>
                  </a:solidFill>
                  <a:latin typeface="Trebuchet MS"/>
                  <a:ea typeface="Trebuchet MS"/>
                  <a:cs typeface="Trebuchet MS"/>
                  <a:sym typeface="Trebuchet MS"/>
                </a:rPr>
                <a:t>When you are ready to print your poster, go online to PosterPresentations.com</a:t>
              </a:r>
              <a:br>
                <a:rPr lang="en-US" sz="2800" b="0" i="0" u="none" strike="noStrike" cap="none">
                  <a:solidFill>
                    <a:schemeClr val="lt1"/>
                  </a:solidFill>
                  <a:latin typeface="Trebuchet MS"/>
                  <a:ea typeface="Trebuchet MS"/>
                  <a:cs typeface="Trebuchet MS"/>
                  <a:sym typeface="Trebuchet MS"/>
                </a:rPr>
              </a:br>
              <a:endParaRPr lang="en-US" sz="2800" b="0" i="0" u="none" strike="noStrike" cap="none">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i="0" u="none" strike="noStrike" cap="none">
                  <a:solidFill>
                    <a:schemeClr val="lt1"/>
                  </a:solidFill>
                  <a:latin typeface="Trebuchet MS"/>
                  <a:ea typeface="Trebuchet MS"/>
                  <a:cs typeface="Trebuchet MS"/>
                  <a:sym typeface="Trebuchet MS"/>
                </a:rPr>
                <a:t>Need assistance? Call us at </a:t>
              </a:r>
              <a:r>
                <a:rPr lang="en-US" sz="2800" b="0" i="0" u="none" strike="noStrike" cap="none">
                  <a:solidFill>
                    <a:srgbClr val="FFC000"/>
                  </a:solidFill>
                  <a:latin typeface="Trebuchet MS"/>
                  <a:ea typeface="Trebuchet MS"/>
                  <a:cs typeface="Trebuchet MS"/>
                  <a:sym typeface="Trebuchet MS"/>
                </a:rPr>
                <a:t>1.510.649.3001</a:t>
              </a:r>
            </a:p>
            <a:p>
              <a:pPr marL="0" marR="0" lvl="0" indent="0" algn="l" rtl="0">
                <a:spcBef>
                  <a:spcPts val="0"/>
                </a:spcBef>
                <a:buNone/>
              </a:pPr>
              <a:endParaRPr sz="3600" b="1" i="0" u="none" strike="noStrike" cap="none">
                <a:solidFill>
                  <a:srgbClr val="FFFF00"/>
                </a:solidFill>
                <a:latin typeface="Trebuchet MS"/>
                <a:ea typeface="Trebuchet MS"/>
                <a:cs typeface="Trebuchet MS"/>
                <a:sym typeface="Trebuchet MS"/>
              </a:endParaRPr>
            </a:p>
            <a:p>
              <a:pPr marL="0" marR="0" lvl="0" indent="0" algn="ctr" rtl="0">
                <a:spcBef>
                  <a:spcPts val="0"/>
                </a:spcBef>
                <a:buNone/>
              </a:pPr>
              <a:endParaRPr sz="2400" b="1" i="0" u="none" strike="noStrike" cap="none">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4000" b="1" i="0" u="none" strike="noStrike" cap="none">
                  <a:solidFill>
                    <a:schemeClr val="lt1"/>
                  </a:solidFill>
                  <a:latin typeface="Trebuchet MS"/>
                  <a:ea typeface="Trebuchet MS"/>
                  <a:cs typeface="Trebuchet MS"/>
                  <a:sym typeface="Trebuchet MS"/>
                </a:rPr>
                <a:t>QUICK START</a:t>
              </a:r>
            </a:p>
            <a:p>
              <a:pPr marL="0" marR="0" lvl="0" indent="0" algn="ctr" rtl="0">
                <a:spcBef>
                  <a:spcPts val="0"/>
                </a:spcBef>
                <a:buNone/>
              </a:pPr>
              <a:endParaRPr sz="3200" b="1" i="0" u="none" strike="noStrike" cap="none">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Zoom in and out</a:t>
              </a:r>
            </a:p>
            <a:p>
              <a:pPr marL="1892300" marR="0" lvl="0" indent="-1892300" algn="l" rtl="0">
                <a:spcBef>
                  <a:spcPts val="0"/>
                </a:spcBef>
                <a:buSzPct val="25000"/>
                <a:buNone/>
              </a:pPr>
              <a:r>
                <a:rPr lang="en-US" sz="2400" b="0" i="0" u="none" strike="noStrike" cap="none">
                  <a:solidFill>
                    <a:schemeClr val="lt1"/>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As you work on your poster zoom in and out to the level that is more comfortable to you. </a:t>
              </a:r>
            </a:p>
            <a:p>
              <a:pPr marL="1892300" marR="0" lvl="0" indent="-1892300" algn="l" rtl="0">
                <a:spcBef>
                  <a:spcPts val="0"/>
                </a:spcBef>
                <a:buSzPct val="25000"/>
                <a:buNone/>
              </a:pPr>
              <a:r>
                <a:rPr lang="en-US" sz="2400" b="1" i="0" u="none" strike="noStrike" cap="none">
                  <a:solidFill>
                    <a:srgbClr val="BFBFB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Go to VIEW &gt; ZOOM.</a:t>
              </a:r>
            </a:p>
            <a:p>
              <a:pPr marL="0" marR="0" lvl="0" indent="0" algn="l" rtl="0">
                <a:spcBef>
                  <a:spcPts val="0"/>
                </a:spcBef>
                <a:buNone/>
              </a:pPr>
              <a:endParaRPr sz="2800" b="0" i="0" u="none" strike="noStrike" cap="none">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Title, Authors, and Affiliations</a:t>
              </a: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spcBef>
                  <a:spcPts val="0"/>
                </a:spcBef>
                <a:buSzPct val="25000"/>
                <a:buNone/>
              </a:pPr>
              <a:r>
                <a:rPr lang="en-US" sz="2800" b="1" i="0" u="none" strike="noStrike" cap="none">
                  <a:solidFill>
                    <a:schemeClr val="lt1"/>
                  </a:solidFill>
                  <a:latin typeface="Trebuchet MS"/>
                  <a:ea typeface="Trebuchet MS"/>
                  <a:cs typeface="Trebuchet MS"/>
                  <a:sym typeface="Trebuchet MS"/>
                </a:rPr>
                <a:t/>
              </a:r>
              <a:br>
                <a:rPr lang="en-US" sz="2800" b="1" i="0" u="none" strike="noStrike" cap="none">
                  <a:solidFill>
                    <a:schemeClr val="lt1"/>
                  </a:solidFill>
                  <a:latin typeface="Trebuchet MS"/>
                  <a:ea typeface="Trebuchet MS"/>
                  <a:cs typeface="Trebuchet MS"/>
                  <a:sym typeface="Trebuchet MS"/>
                </a:rPr>
              </a:br>
              <a:endParaRPr lang="en-US" sz="2800" b="1" i="0" u="none" strike="noStrike" cap="none">
                <a:solidFill>
                  <a:schemeClr val="lt1"/>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Adding Logos / Seals</a:t>
              </a: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See if your school’s logo is available on our free poster templates page.</a:t>
              </a:r>
            </a:p>
            <a:p>
              <a:pPr marL="0" marR="0" lvl="0" indent="0" algn="l" rtl="0">
                <a:spcBef>
                  <a:spcPts val="0"/>
                </a:spcBef>
                <a:buNone/>
              </a:pPr>
              <a:endParaRPr sz="2400" b="0" i="0" u="none" strike="noStrike" cap="none">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Photographs / Graphics</a:t>
              </a: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spcBef>
                  <a:spcPts val="0"/>
                </a:spcBef>
                <a:buNone/>
              </a:pPr>
              <a:endParaRPr sz="2400" b="0" i="0" u="none" strike="noStrike" cap="none">
                <a:solidFill>
                  <a:schemeClr val="lt1"/>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None/>
              </a:pPr>
              <a:endParaRPr sz="2800" b="1" i="0" u="none" strike="noStrike" cap="none">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Image Quality Check</a:t>
              </a: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9" name="Shape 19"/>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20" name="Shape 20"/>
            <p:cNvPicPr preferRelativeResize="0"/>
            <p:nvPr/>
          </p:nvPicPr>
          <p:blipFill rotWithShape="1">
            <a:blip r:embed="rId3">
              <a:alphaModFix/>
            </a:blip>
            <a:srcRect/>
            <a:stretch/>
          </p:blipFill>
          <p:spPr>
            <a:xfrm>
              <a:off x="-10740739" y="10261717"/>
              <a:ext cx="1597666" cy="1201934"/>
            </a:xfrm>
            <a:prstGeom prst="rect">
              <a:avLst/>
            </a:prstGeom>
            <a:noFill/>
            <a:ln>
              <a:noFill/>
            </a:ln>
          </p:spPr>
        </p:pic>
        <p:pic>
          <p:nvPicPr>
            <p:cNvPr id="21" name="Shape 21"/>
            <p:cNvPicPr preferRelativeResize="0"/>
            <p:nvPr/>
          </p:nvPicPr>
          <p:blipFill rotWithShape="1">
            <a:blip r:embed="rId4">
              <a:alphaModFix/>
            </a:blip>
            <a:srcRect/>
            <a:stretch/>
          </p:blipFill>
          <p:spPr>
            <a:xfrm>
              <a:off x="-10732764" y="15696926"/>
              <a:ext cx="9986808" cy="1053596"/>
            </a:xfrm>
            <a:prstGeom prst="rect">
              <a:avLst/>
            </a:prstGeom>
            <a:noFill/>
            <a:ln>
              <a:noFill/>
            </a:ln>
          </p:spPr>
        </p:pic>
        <p:grpSp>
          <p:nvGrpSpPr>
            <p:cNvPr id="22" name="Shape 22"/>
            <p:cNvGrpSpPr/>
            <p:nvPr/>
          </p:nvGrpSpPr>
          <p:grpSpPr>
            <a:xfrm>
              <a:off x="-9744992" y="23540955"/>
              <a:ext cx="7531181" cy="2120440"/>
              <a:chOff x="-4470426" y="11016657"/>
              <a:chExt cx="3470784" cy="974220"/>
            </a:xfrm>
          </p:grpSpPr>
          <p:grpSp>
            <p:nvGrpSpPr>
              <p:cNvPr id="23" name="Shape 23"/>
              <p:cNvGrpSpPr/>
              <p:nvPr/>
            </p:nvGrpSpPr>
            <p:grpSpPr>
              <a:xfrm>
                <a:off x="-2783494" y="11060886"/>
                <a:ext cx="624430" cy="893534"/>
                <a:chOff x="-3958696" y="11117435"/>
                <a:chExt cx="779337" cy="1280429"/>
              </a:xfrm>
            </p:grpSpPr>
            <p:pic>
              <p:nvPicPr>
                <p:cNvPr id="24" name="Shape 24"/>
                <p:cNvPicPr preferRelativeResize="0"/>
                <p:nvPr/>
              </p:nvPicPr>
              <p:blipFill rotWithShape="1">
                <a:blip r:embed="rId5">
                  <a:alphaModFix/>
                </a:blip>
                <a:srcRect/>
                <a:stretch/>
              </p:blipFill>
              <p:spPr>
                <a:xfrm>
                  <a:off x="-3948160" y="11117435"/>
                  <a:ext cx="768801" cy="1090856"/>
                </a:xfrm>
                <a:prstGeom prst="rect">
                  <a:avLst/>
                </a:prstGeom>
                <a:noFill/>
                <a:ln>
                  <a:noFill/>
                </a:ln>
              </p:spPr>
            </p:pic>
            <p:sp>
              <p:nvSpPr>
                <p:cNvPr id="25" name="Shape 25"/>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spcBef>
                      <a:spcPts val="0"/>
                    </a:spcBef>
                    <a:buSzPct val="25000"/>
                    <a:buNone/>
                  </a:pPr>
                  <a:r>
                    <a:rPr lang="en-US" sz="1600" b="1" i="0" u="none" strike="noStrike" cap="none">
                      <a:solidFill>
                        <a:schemeClr val="dk1"/>
                      </a:solidFill>
                      <a:latin typeface="Calibri"/>
                      <a:ea typeface="Calibri"/>
                      <a:cs typeface="Calibri"/>
                      <a:sym typeface="Calibri"/>
                    </a:rPr>
                    <a:t>ORIGINAL</a:t>
                  </a:r>
                </a:p>
              </p:txBody>
            </p:sp>
          </p:grpSp>
          <p:grpSp>
            <p:nvGrpSpPr>
              <p:cNvPr id="26" name="Shape 26"/>
              <p:cNvGrpSpPr/>
              <p:nvPr/>
            </p:nvGrpSpPr>
            <p:grpSpPr>
              <a:xfrm>
                <a:off x="-2033158" y="11060889"/>
                <a:ext cx="1033517" cy="893528"/>
                <a:chOff x="-2921738" y="11200127"/>
                <a:chExt cx="1420279" cy="1227903"/>
              </a:xfrm>
            </p:grpSpPr>
            <p:pic>
              <p:nvPicPr>
                <p:cNvPr id="27" name="Shape 27"/>
                <p:cNvPicPr preferRelativeResize="0"/>
                <p:nvPr/>
              </p:nvPicPr>
              <p:blipFill rotWithShape="1">
                <a:blip r:embed="rId5">
                  <a:alphaModFix/>
                </a:blip>
                <a:srcRect/>
                <a:stretch/>
              </p:blipFill>
              <p:spPr>
                <a:xfrm>
                  <a:off x="-2921738" y="11200127"/>
                  <a:ext cx="1420279" cy="1029693"/>
                </a:xfrm>
                <a:prstGeom prst="rect">
                  <a:avLst/>
                </a:prstGeom>
                <a:noFill/>
                <a:ln>
                  <a:noFill/>
                </a:ln>
              </p:spPr>
            </p:pic>
            <p:sp>
              <p:nvSpPr>
                <p:cNvPr id="28" name="Shape 28"/>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spcBef>
                      <a:spcPts val="0"/>
                    </a:spcBef>
                    <a:buSzPct val="25000"/>
                    <a:buNone/>
                  </a:pPr>
                  <a:r>
                    <a:rPr lang="en-US" sz="1400" b="1" i="0" u="none" strike="noStrike" cap="none">
                      <a:solidFill>
                        <a:schemeClr val="lt1"/>
                      </a:solidFill>
                      <a:latin typeface="Calibri"/>
                      <a:ea typeface="Calibri"/>
                      <a:cs typeface="Calibri"/>
                      <a:sym typeface="Calibri"/>
                    </a:rPr>
                    <a:t>DISTORTED</a:t>
                  </a:r>
                </a:p>
              </p:txBody>
            </p:sp>
          </p:grpSp>
          <p:pic>
            <p:nvPicPr>
              <p:cNvPr id="29" name="Shape 29"/>
              <p:cNvPicPr preferRelativeResize="0"/>
              <p:nvPr/>
            </p:nvPicPr>
            <p:blipFill rotWithShape="1">
              <a:blip r:embed="rId6">
                <a:alphaModFix/>
              </a:blip>
              <a:srcRect/>
              <a:stretch/>
            </p:blipFill>
            <p:spPr>
              <a:xfrm>
                <a:off x="-4470426" y="11016657"/>
                <a:ext cx="1098741" cy="847760"/>
              </a:xfrm>
              <a:prstGeom prst="rect">
                <a:avLst/>
              </a:prstGeom>
              <a:noFill/>
              <a:ln>
                <a:noFill/>
              </a:ln>
            </p:spPr>
          </p:pic>
          <p:sp>
            <p:nvSpPr>
              <p:cNvPr id="30" name="Shape 30"/>
              <p:cNvSpPr txBox="1"/>
              <p:nvPr/>
            </p:nvSpPr>
            <p:spPr>
              <a:xfrm>
                <a:off x="-4440600" y="11665645"/>
                <a:ext cx="1035685" cy="325232"/>
              </a:xfrm>
              <a:prstGeom prst="rect">
                <a:avLst/>
              </a:prstGeom>
              <a:noFill/>
              <a:ln>
                <a:noFill/>
              </a:ln>
            </p:spPr>
            <p:txBody>
              <a:bodyPr lIns="457200" tIns="457200" rIns="457200" bIns="0" anchor="t" anchorCtr="0">
                <a:noAutofit/>
              </a:bodyPr>
              <a:lstStyle/>
              <a:p>
                <a:pPr marL="0" marR="0" lvl="0" indent="0" algn="ctr" rtl="0">
                  <a:spcBef>
                    <a:spcPts val="0"/>
                  </a:spcBef>
                  <a:buSzPct val="25000"/>
                  <a:buNone/>
                </a:pPr>
                <a:r>
                  <a:rPr lang="en-US" sz="1600" b="0" i="0" u="none" strike="noStrike" cap="none">
                    <a:solidFill>
                      <a:schemeClr val="lt1"/>
                    </a:solidFill>
                    <a:latin typeface="Calibri"/>
                    <a:ea typeface="Calibri"/>
                    <a:cs typeface="Calibri"/>
                    <a:sym typeface="Calibri"/>
                  </a:rPr>
                  <a:t>Corner handles</a:t>
                </a:r>
              </a:p>
            </p:txBody>
          </p:sp>
        </p:grpSp>
        <p:grpSp>
          <p:nvGrpSpPr>
            <p:cNvPr id="31" name="Shape 31"/>
            <p:cNvGrpSpPr/>
            <p:nvPr/>
          </p:nvGrpSpPr>
          <p:grpSpPr>
            <a:xfrm>
              <a:off x="-10398793" y="27751409"/>
              <a:ext cx="9323011" cy="2453250"/>
              <a:chOff x="-4754996" y="12734136"/>
              <a:chExt cx="4296558" cy="1127127"/>
            </a:xfrm>
          </p:grpSpPr>
          <p:pic>
            <p:nvPicPr>
              <p:cNvPr id="32" name="Shape 32"/>
              <p:cNvPicPr preferRelativeResize="0"/>
              <p:nvPr/>
            </p:nvPicPr>
            <p:blipFill rotWithShape="1">
              <a:blip r:embed="rId7">
                <a:alphaModFix/>
              </a:blip>
              <a:srcRect/>
              <a:stretch/>
            </p:blipFill>
            <p:spPr>
              <a:xfrm>
                <a:off x="-4533346" y="12734142"/>
                <a:ext cx="1828800" cy="1117599"/>
              </a:xfrm>
              <a:prstGeom prst="rect">
                <a:avLst/>
              </a:prstGeom>
              <a:noFill/>
              <a:ln>
                <a:noFill/>
              </a:ln>
            </p:spPr>
          </p:pic>
          <p:pic>
            <p:nvPicPr>
              <p:cNvPr id="33" name="Shape 33"/>
              <p:cNvPicPr preferRelativeResize="0"/>
              <p:nvPr/>
            </p:nvPicPr>
            <p:blipFill rotWithShape="1">
              <a:blip r:embed="rId8">
                <a:alphaModFix/>
              </a:blip>
              <a:srcRect/>
              <a:stretch/>
            </p:blipFill>
            <p:spPr>
              <a:xfrm>
                <a:off x="-2456641" y="12737835"/>
                <a:ext cx="1828800" cy="1117599"/>
              </a:xfrm>
              <a:prstGeom prst="rect">
                <a:avLst/>
              </a:prstGeom>
              <a:noFill/>
              <a:ln>
                <a:noFill/>
              </a:ln>
            </p:spPr>
          </p:pic>
          <p:sp>
            <p:nvSpPr>
              <p:cNvPr id="34" name="Shape 34"/>
              <p:cNvSpPr txBox="1"/>
              <p:nvPr/>
            </p:nvSpPr>
            <p:spPr>
              <a:xfrm rot="-5400000">
                <a:off x="-5235785" y="13214924"/>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35" name="Shape 35"/>
              <p:cNvSpPr txBox="1"/>
              <p:nvPr/>
            </p:nvSpPr>
            <p:spPr>
              <a:xfrm rot="-5400000">
                <a:off x="-1095250" y="13224451"/>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grpSp>
        <p:nvGrpSpPr>
          <p:cNvPr id="36" name="Shape 36"/>
          <p:cNvGrpSpPr/>
          <p:nvPr/>
        </p:nvGrpSpPr>
        <p:grpSpPr>
          <a:xfrm>
            <a:off x="44157837" y="-55065"/>
            <a:ext cx="11062138" cy="32973464"/>
            <a:chOff x="44157837" y="-55065"/>
            <a:chExt cx="11062138" cy="32973464"/>
          </a:xfrm>
        </p:grpSpPr>
        <p:sp>
          <p:nvSpPr>
            <p:cNvPr id="37" name="Shape 37"/>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spcBef>
                  <a:spcPts val="0"/>
                </a:spcBef>
                <a:buSzPct val="25000"/>
                <a:buNone/>
              </a:pPr>
              <a:r>
                <a:rPr lang="en-US" sz="4000" b="1" i="0" u="none" strike="noStrike" cap="none">
                  <a:solidFill>
                    <a:schemeClr val="lt1"/>
                  </a:solidFill>
                  <a:latin typeface="Trebuchet MS"/>
                  <a:ea typeface="Trebuchet MS"/>
                  <a:cs typeface="Trebuchet MS"/>
                  <a:sym typeface="Trebuchet MS"/>
                </a:rPr>
                <a:t>QUICK START (cont.)</a:t>
              </a:r>
            </a:p>
            <a:p>
              <a:pPr marL="0" marR="0" lvl="0" indent="0" algn="ctr" rtl="0">
                <a:spcBef>
                  <a:spcPts val="0"/>
                </a:spcBef>
                <a:buNone/>
              </a:pPr>
              <a:endParaRPr sz="36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SzPct val="25000"/>
                <a:buNone/>
              </a:pPr>
              <a:r>
                <a:rPr lang="en-US" sz="3200" b="1" i="0" u="none" strike="noStrike" cap="none">
                  <a:solidFill>
                    <a:srgbClr val="FFC000"/>
                  </a:solidFill>
                  <a:latin typeface="Trebuchet MS"/>
                  <a:ea typeface="Trebuchet MS"/>
                  <a:cs typeface="Trebuchet MS"/>
                  <a:sym typeface="Trebuchet MS"/>
                </a:rPr>
                <a:t>How to change the template color theme</a:t>
              </a:r>
            </a:p>
            <a:p>
              <a:pPr marL="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How to add Text</a:t>
              </a:r>
            </a:p>
            <a:p>
              <a:pPr marL="3265488" marR="0" lvl="2" indent="-1587"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8341" marR="0" lvl="2" indent="-7041" algn="l" rtl="0">
                <a:spcBef>
                  <a:spcPts val="0"/>
                </a:spcBef>
                <a:spcAft>
                  <a:spcPts val="0"/>
                </a:spcAft>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8341" marR="0" lvl="2" indent="-7041"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i="0" u="none" strike="noStrike" cap="none">
                  <a:solidFill>
                    <a:srgbClr val="FFC000"/>
                  </a:solidFill>
                  <a:latin typeface="Trebuchet MS"/>
                  <a:ea typeface="Trebuchet MS"/>
                  <a:cs typeface="Trebuchet MS"/>
                  <a:sym typeface="Trebuchet MS"/>
                </a:rPr>
                <a:t>How to add Tables</a:t>
              </a:r>
            </a:p>
            <a:p>
              <a:pPr marL="1730375" marR="0" lvl="1" indent="-3175"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spcBef>
                  <a:spcPts val="0"/>
                </a:spcBef>
                <a:spcAft>
                  <a:spcPts val="0"/>
                </a:spcAft>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38" name="Shape 38"/>
            <p:cNvPicPr preferRelativeResize="0"/>
            <p:nvPr/>
          </p:nvPicPr>
          <p:blipFill rotWithShape="1">
            <a:blip r:embed="rId9">
              <a:alphaModFix/>
            </a:blip>
            <a:srcRect/>
            <a:stretch/>
          </p:blipFill>
          <p:spPr>
            <a:xfrm>
              <a:off x="46915678" y="3349444"/>
              <a:ext cx="5586150" cy="2063772"/>
            </a:xfrm>
            <a:prstGeom prst="rect">
              <a:avLst/>
            </a:prstGeom>
            <a:noFill/>
            <a:ln>
              <a:noFill/>
            </a:ln>
          </p:spPr>
        </p:pic>
        <p:pic>
          <p:nvPicPr>
            <p:cNvPr id="39" name="Shape 39"/>
            <p:cNvPicPr preferRelativeResize="0"/>
            <p:nvPr/>
          </p:nvPicPr>
          <p:blipFill rotWithShape="1">
            <a:blip r:embed="rId10">
              <a:alphaModFix/>
            </a:blip>
            <a:srcRect/>
            <a:stretch/>
          </p:blipFill>
          <p:spPr>
            <a:xfrm>
              <a:off x="44621818" y="7740039"/>
              <a:ext cx="2969583" cy="1370576"/>
            </a:xfrm>
            <a:prstGeom prst="rect">
              <a:avLst/>
            </a:prstGeom>
            <a:noFill/>
            <a:ln>
              <a:noFill/>
            </a:ln>
          </p:spPr>
        </p:pic>
        <p:pic>
          <p:nvPicPr>
            <p:cNvPr id="40" name="Shape 40"/>
            <p:cNvPicPr preferRelativeResize="0"/>
            <p:nvPr/>
          </p:nvPicPr>
          <p:blipFill rotWithShape="1">
            <a:blip r:embed="rId11">
              <a:alphaModFix/>
            </a:blip>
            <a:srcRect/>
            <a:stretch/>
          </p:blipFill>
          <p:spPr>
            <a:xfrm>
              <a:off x="44629618" y="12347263"/>
              <a:ext cx="1482266" cy="992161"/>
            </a:xfrm>
            <a:prstGeom prst="rect">
              <a:avLst/>
            </a:prstGeom>
            <a:noFill/>
            <a:ln>
              <a:noFill/>
            </a:ln>
          </p:spPr>
        </p:pic>
        <p:grpSp>
          <p:nvGrpSpPr>
            <p:cNvPr id="41" name="Shape 41"/>
            <p:cNvGrpSpPr/>
            <p:nvPr/>
          </p:nvGrpSpPr>
          <p:grpSpPr>
            <a:xfrm>
              <a:off x="44487209" y="29414562"/>
              <a:ext cx="10354212" cy="1265612"/>
              <a:chOff x="44200453" y="28362387"/>
              <a:chExt cx="9771398" cy="1090622"/>
            </a:xfrm>
          </p:grpSpPr>
          <p:sp>
            <p:nvSpPr>
              <p:cNvPr id="42" name="Shape 42"/>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pic>
            <p:nvPicPr>
              <p:cNvPr id="43" name="Shape 43" descr="http://t2.gstatic.com/images?q=tbn:ANd9GcR4APHC6TT9w54M2zn_pvCiBxUNcspYPoVxirLRphBoJabfSvu7zw"/>
              <p:cNvPicPr preferRelativeResize="0"/>
              <p:nvPr/>
            </p:nvPicPr>
            <p:blipFill rotWithShape="1">
              <a:blip r:embed="rId12">
                <a:alphaModFix/>
              </a:blip>
              <a:srcRect/>
              <a:stretch/>
            </p:blipFill>
            <p:spPr>
              <a:xfrm>
                <a:off x="44326393" y="28460718"/>
                <a:ext cx="914400" cy="914399"/>
              </a:xfrm>
              <a:prstGeom prst="rect">
                <a:avLst/>
              </a:prstGeom>
              <a:noFill/>
              <a:ln>
                <a:noFill/>
              </a:ln>
            </p:spPr>
          </p:pic>
          <p:sp>
            <p:nvSpPr>
              <p:cNvPr id="44" name="Shape 44"/>
              <p:cNvSpPr txBox="1"/>
              <p:nvPr/>
            </p:nvSpPr>
            <p:spPr>
              <a:xfrm>
                <a:off x="45300662" y="28552306"/>
                <a:ext cx="8671189" cy="7160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2"/>
                    </a:solidFill>
                    <a:latin typeface="Trebuchet MS"/>
                    <a:ea typeface="Trebuchet MS"/>
                    <a:cs typeface="Trebuchet MS"/>
                    <a:sym typeface="Trebuchet MS"/>
                  </a:rPr>
                  <a:t>Student discounts are available on our Facebook page.</a:t>
                </a:r>
                <a:br>
                  <a:rPr lang="en-US" sz="2400" b="0" i="0" u="none" strike="noStrike" cap="none">
                    <a:solidFill>
                      <a:schemeClr val="dk2"/>
                    </a:solidFill>
                    <a:latin typeface="Trebuchet MS"/>
                    <a:ea typeface="Trebuchet MS"/>
                    <a:cs typeface="Trebuchet MS"/>
                    <a:sym typeface="Trebuchet MS"/>
                  </a:rPr>
                </a:br>
                <a:r>
                  <a:rPr lang="en-US" sz="2400" b="0" i="0" u="none" strike="noStrike" cap="none">
                    <a:solidFill>
                      <a:schemeClr val="dk2"/>
                    </a:solidFill>
                    <a:latin typeface="Trebuchet MS"/>
                    <a:ea typeface="Trebuchet MS"/>
                    <a:cs typeface="Trebuchet MS"/>
                    <a:sym typeface="Trebuchet MS"/>
                  </a:rPr>
                  <a:t>Go to </a:t>
                </a:r>
                <a:r>
                  <a:rPr lang="en-US" sz="2400" b="0" i="0" u="sng" strike="noStrike" cap="none">
                    <a:solidFill>
                      <a:schemeClr val="dk2"/>
                    </a:solidFill>
                    <a:latin typeface="Trebuchet MS"/>
                    <a:ea typeface="Trebuchet MS"/>
                    <a:cs typeface="Trebuchet MS"/>
                    <a:sym typeface="Trebuchet MS"/>
                  </a:rPr>
                  <a:t>PosterPresentations.com</a:t>
                </a:r>
                <a:r>
                  <a:rPr lang="en-US" sz="2400" b="0" i="0" u="none" strike="noStrike" cap="none">
                    <a:solidFill>
                      <a:schemeClr val="dk2"/>
                    </a:solidFill>
                    <a:latin typeface="Trebuchet MS"/>
                    <a:ea typeface="Trebuchet MS"/>
                    <a:cs typeface="Trebuchet MS"/>
                    <a:sym typeface="Trebuchet MS"/>
                  </a:rPr>
                  <a:t> and click on the FB icon. </a:t>
                </a:r>
              </a:p>
            </p:txBody>
          </p:sp>
        </p:grpSp>
        <p:sp>
          <p:nvSpPr>
            <p:cNvPr id="45" name="Shape 45"/>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buSzPct val="25000"/>
                <a:buNone/>
              </a:pPr>
              <a:r>
                <a:rPr lang="en-US" sz="2800">
                  <a:solidFill>
                    <a:schemeClr val="lt1"/>
                  </a:solidFill>
                  <a:latin typeface="Calibri"/>
                  <a:ea typeface="Calibri"/>
                  <a:cs typeface="Calibri"/>
                  <a:sym typeface="Calibri"/>
                </a:rPr>
                <a:t>© 2013 PosterPresentations.com</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2117 Fourth Street , Unit C        </a:t>
              </a:r>
            </a:p>
            <a:p>
              <a:pPr marL="0" marR="0" lvl="0" indent="0" algn="l" rtl="0">
                <a:lnSpc>
                  <a:spcPct val="108333"/>
                </a:lnSpc>
                <a:spcBef>
                  <a:spcPts val="0"/>
                </a:spcBef>
                <a:buSzPct val="25000"/>
                <a:buNone/>
              </a:pPr>
              <a:r>
                <a:rPr lang="en-US" sz="2400">
                  <a:solidFill>
                    <a:schemeClr val="lt1"/>
                  </a:solidFill>
                  <a:latin typeface="Calibri"/>
                  <a:ea typeface="Calibri"/>
                  <a:cs typeface="Calibri"/>
                  <a:sym typeface="Calibri"/>
                </a:rPr>
                <a:t>     Berkeley CA </a:t>
              </a:r>
              <a:r>
                <a:rPr lang="en-US" sz="2000">
                  <a:solidFill>
                    <a:schemeClr val="lt1"/>
                  </a:solidFill>
                  <a:latin typeface="Calibri"/>
                  <a:ea typeface="Calibri"/>
                  <a:cs typeface="Calibri"/>
                  <a:sym typeface="Calibri"/>
                </a:rPr>
                <a:t>94710</a:t>
              </a:r>
              <a:r>
                <a:rPr lang="en-US" sz="2400">
                  <a:solidFill>
                    <a:schemeClr val="lt1"/>
                  </a:solidFill>
                  <a:latin typeface="Calibri"/>
                  <a:ea typeface="Calibri"/>
                  <a:cs typeface="Calibri"/>
                  <a:sym typeface="Calibri"/>
                </a:rPr>
                <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r>
                <a:rPr lang="en-US" sz="2400" b="1">
                  <a:solidFill>
                    <a:srgbClr val="FFFF00"/>
                  </a:solidFill>
                  <a:latin typeface="Calibri"/>
                  <a:ea typeface="Calibri"/>
                  <a:cs typeface="Calibri"/>
                  <a:sym typeface="Calibri"/>
                </a:rPr>
                <a:t>posterpresenter@gmail.com</a:t>
              </a: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2C3F71"/>
            </a:gs>
            <a:gs pos="34000">
              <a:srgbClr val="B3BBC9"/>
            </a:gs>
            <a:gs pos="100000">
              <a:srgbClr val="E1E7F4"/>
            </a:gs>
          </a:gsLst>
          <a:lin ang="16200000" scaled="0"/>
        </a:gradFill>
        <a:effectLst/>
      </p:bgPr>
    </p:bg>
    <p:spTree>
      <p:nvGrpSpPr>
        <p:cNvPr id="1" name="Shape 64"/>
        <p:cNvGrpSpPr/>
        <p:nvPr/>
      </p:nvGrpSpPr>
      <p:grpSpPr>
        <a:xfrm>
          <a:off x="0" y="0"/>
          <a:ext cx="0" cy="0"/>
          <a:chOff x="0" y="0"/>
          <a:chExt cx="0" cy="0"/>
        </a:xfrm>
      </p:grpSpPr>
      <p:sp>
        <p:nvSpPr>
          <p:cNvPr id="65" name="Shape 65"/>
          <p:cNvSpPr/>
          <p:nvPr/>
        </p:nvSpPr>
        <p:spPr>
          <a:xfrm>
            <a:off x="0" y="0"/>
            <a:ext cx="43891199"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66" name="Shape 66"/>
          <p:cNvSpPr/>
          <p:nvPr/>
        </p:nvSpPr>
        <p:spPr>
          <a:xfrm>
            <a:off x="0" y="4805362"/>
            <a:ext cx="43891199" cy="152399"/>
          </a:xfrm>
          <a:prstGeom prst="rect">
            <a:avLst/>
          </a:prstGeom>
          <a:solidFill>
            <a:srgbClr val="2C3F71"/>
          </a:solidFill>
          <a:ln>
            <a:noFill/>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67" name="Shape 67"/>
          <p:cNvSpPr txBox="1"/>
          <p:nvPr/>
        </p:nvSpPr>
        <p:spPr>
          <a:xfrm>
            <a:off x="1484176" y="32232600"/>
            <a:ext cx="2514599" cy="336819"/>
          </a:xfrm>
          <a:prstGeom prst="rect">
            <a:avLst/>
          </a:prstGeom>
          <a:noFill/>
          <a:ln>
            <a:noFill/>
          </a:ln>
        </p:spPr>
        <p:txBody>
          <a:bodyPr lIns="91250" tIns="45600" rIns="91250" bIns="45600" anchor="t" anchorCtr="0">
            <a:noAutofit/>
          </a:bodyPr>
          <a:lstStyle/>
          <a:p>
            <a:pPr marL="0" marR="0" lvl="0" indent="0" algn="l" rtl="0">
              <a:lnSpc>
                <a:spcPct val="65000"/>
              </a:lnSpc>
              <a:spcBef>
                <a:spcPts val="0"/>
              </a:spcBef>
              <a:spcAft>
                <a:spcPts val="0"/>
              </a:spcAft>
              <a:buSzPct val="25000"/>
              <a:buNone/>
            </a:pPr>
            <a:r>
              <a:rPr lang="en-US" sz="500" b="1">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buSzPct val="25000"/>
              <a:buNone/>
            </a:pPr>
            <a:r>
              <a:rPr lang="en-US" sz="1100" b="1">
                <a:solidFill>
                  <a:srgbClr val="BFBFBF"/>
                </a:solidFill>
                <a:latin typeface="Arial"/>
                <a:ea typeface="Arial"/>
                <a:cs typeface="Arial"/>
                <a:sym typeface="Arial"/>
              </a:rPr>
              <a:t>www.PosterPresentations.com</a:t>
            </a:r>
          </a:p>
        </p:txBody>
      </p:sp>
      <p:cxnSp>
        <p:nvCxnSpPr>
          <p:cNvPr id="68" name="Shape 68"/>
          <p:cNvCxnSpPr/>
          <p:nvPr/>
        </p:nvCxnSpPr>
        <p:spPr>
          <a:xfrm rot="10800000" flipH="1">
            <a:off x="-13946601" y="11526117"/>
            <a:ext cx="13577436" cy="817"/>
          </a:xfrm>
          <a:prstGeom prst="straightConnector1">
            <a:avLst/>
          </a:prstGeom>
          <a:noFill/>
          <a:ln w="9525" cap="flat" cmpd="sng">
            <a:solidFill>
              <a:srgbClr val="F2F2F2"/>
            </a:solidFill>
            <a:prstDash val="solid"/>
            <a:round/>
            <a:headEnd type="none" w="med" len="med"/>
            <a:tailEnd type="none" w="med" len="med"/>
          </a:ln>
        </p:spPr>
      </p:cxnSp>
      <p:sp>
        <p:nvSpPr>
          <p:cNvPr id="69" name="Shape 69"/>
          <p:cNvSpPr/>
          <p:nvPr/>
        </p:nvSpPr>
        <p:spPr>
          <a:xfrm>
            <a:off x="922337"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sp>
        <p:nvSpPr>
          <p:cNvPr id="70" name="Shape 70"/>
          <p:cNvSpPr/>
          <p:nvPr/>
        </p:nvSpPr>
        <p:spPr>
          <a:xfrm>
            <a:off x="15154504"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sp>
        <p:nvSpPr>
          <p:cNvPr id="71" name="Shape 71"/>
          <p:cNvSpPr/>
          <p:nvPr/>
        </p:nvSpPr>
        <p:spPr>
          <a:xfrm>
            <a:off x="29386668" y="5392017"/>
            <a:ext cx="13577436"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grpSp>
        <p:nvGrpSpPr>
          <p:cNvPr id="72" name="Shape 72"/>
          <p:cNvGrpSpPr/>
          <p:nvPr/>
        </p:nvGrpSpPr>
        <p:grpSpPr>
          <a:xfrm>
            <a:off x="44157837" y="-55065"/>
            <a:ext cx="11062138" cy="32973464"/>
            <a:chOff x="44157837" y="-55065"/>
            <a:chExt cx="11062138" cy="32973464"/>
          </a:xfrm>
        </p:grpSpPr>
        <p:sp>
          <p:nvSpPr>
            <p:cNvPr id="73" name="Shape 73"/>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QUICK START (cont.)</a:t>
              </a:r>
            </a:p>
            <a:p>
              <a:pPr marL="0" marR="0" lvl="0" indent="0" algn="ctr" rtl="0">
                <a:spcBef>
                  <a:spcPts val="0"/>
                </a:spcBef>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SzPct val="25000"/>
                <a:buNone/>
              </a:pPr>
              <a:r>
                <a:rPr lang="en-US" sz="3200" b="1">
                  <a:solidFill>
                    <a:srgbClr val="FFC000"/>
                  </a:solidFill>
                  <a:latin typeface="Trebuchet MS"/>
                  <a:ea typeface="Trebuchet MS"/>
                  <a:cs typeface="Trebuchet MS"/>
                  <a:sym typeface="Trebuchet MS"/>
                </a:rPr>
                <a:t>How to change the template color theme</a:t>
              </a:r>
            </a:p>
            <a:p>
              <a:pPr marL="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How to add Text</a:t>
              </a:r>
            </a:p>
            <a:p>
              <a:pPr marL="3265488" marR="0" lvl="2" indent="-1587"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8341" marR="0" lvl="2" indent="-7041" algn="l" rtl="0">
                <a:spcBef>
                  <a:spcPts val="0"/>
                </a:spcBef>
                <a:spcAft>
                  <a:spcPts val="0"/>
                </a:spcAft>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8341" marR="0" lvl="2" indent="-7041"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How to add Tables</a:t>
              </a:r>
            </a:p>
            <a:p>
              <a:pPr marL="1730375" marR="0" lvl="1" indent="-3175"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spcBef>
                  <a:spcPts val="0"/>
                </a:spcBef>
                <a:spcAft>
                  <a:spcPts val="0"/>
                </a:spcAft>
                <a:buNone/>
              </a:pPr>
              <a:endParaRPr sz="2400" b="0">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74" name="Shape 74"/>
            <p:cNvPicPr preferRelativeResize="0"/>
            <p:nvPr/>
          </p:nvPicPr>
          <p:blipFill rotWithShape="1">
            <a:blip r:embed="rId3">
              <a:alphaModFix/>
            </a:blip>
            <a:srcRect/>
            <a:stretch/>
          </p:blipFill>
          <p:spPr>
            <a:xfrm>
              <a:off x="46915678" y="3349444"/>
              <a:ext cx="5586150" cy="2063772"/>
            </a:xfrm>
            <a:prstGeom prst="rect">
              <a:avLst/>
            </a:prstGeom>
            <a:noFill/>
            <a:ln>
              <a:noFill/>
            </a:ln>
          </p:spPr>
        </p:pic>
        <p:pic>
          <p:nvPicPr>
            <p:cNvPr id="75" name="Shape 75"/>
            <p:cNvPicPr preferRelativeResize="0"/>
            <p:nvPr/>
          </p:nvPicPr>
          <p:blipFill rotWithShape="1">
            <a:blip r:embed="rId4">
              <a:alphaModFix/>
            </a:blip>
            <a:srcRect/>
            <a:stretch/>
          </p:blipFill>
          <p:spPr>
            <a:xfrm>
              <a:off x="44621818" y="7740039"/>
              <a:ext cx="2969583" cy="1370576"/>
            </a:xfrm>
            <a:prstGeom prst="rect">
              <a:avLst/>
            </a:prstGeom>
            <a:noFill/>
            <a:ln>
              <a:noFill/>
            </a:ln>
          </p:spPr>
        </p:pic>
        <p:pic>
          <p:nvPicPr>
            <p:cNvPr id="76" name="Shape 76"/>
            <p:cNvPicPr preferRelativeResize="0"/>
            <p:nvPr/>
          </p:nvPicPr>
          <p:blipFill rotWithShape="1">
            <a:blip r:embed="rId5">
              <a:alphaModFix/>
            </a:blip>
            <a:srcRect/>
            <a:stretch/>
          </p:blipFill>
          <p:spPr>
            <a:xfrm>
              <a:off x="44629618" y="12347263"/>
              <a:ext cx="1482266" cy="992161"/>
            </a:xfrm>
            <a:prstGeom prst="rect">
              <a:avLst/>
            </a:prstGeom>
            <a:noFill/>
            <a:ln>
              <a:noFill/>
            </a:ln>
          </p:spPr>
        </p:pic>
        <p:grpSp>
          <p:nvGrpSpPr>
            <p:cNvPr id="77" name="Shape 77"/>
            <p:cNvGrpSpPr/>
            <p:nvPr/>
          </p:nvGrpSpPr>
          <p:grpSpPr>
            <a:xfrm>
              <a:off x="44487209" y="29414562"/>
              <a:ext cx="10354212" cy="1265612"/>
              <a:chOff x="44200453" y="28362387"/>
              <a:chExt cx="9771398" cy="1090622"/>
            </a:xfrm>
          </p:grpSpPr>
          <p:sp>
            <p:nvSpPr>
              <p:cNvPr id="78" name="Shape 78"/>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pic>
            <p:nvPicPr>
              <p:cNvPr id="79" name="Shape 79" descr="http://t2.gstatic.com/images?q=tbn:ANd9GcR4APHC6TT9w54M2zn_pvCiBxUNcspYPoVxirLRphBoJabfSvu7zw"/>
              <p:cNvPicPr preferRelativeResize="0"/>
              <p:nvPr/>
            </p:nvPicPr>
            <p:blipFill rotWithShape="1">
              <a:blip r:embed="rId6">
                <a:alphaModFix/>
              </a:blip>
              <a:srcRect/>
              <a:stretch/>
            </p:blipFill>
            <p:spPr>
              <a:xfrm>
                <a:off x="44326393" y="28460718"/>
                <a:ext cx="914400" cy="914399"/>
              </a:xfrm>
              <a:prstGeom prst="rect">
                <a:avLst/>
              </a:prstGeom>
              <a:noFill/>
              <a:ln>
                <a:noFill/>
              </a:ln>
            </p:spPr>
          </p:pic>
          <p:sp>
            <p:nvSpPr>
              <p:cNvPr id="80" name="Shape 80"/>
              <p:cNvSpPr txBox="1"/>
              <p:nvPr/>
            </p:nvSpPr>
            <p:spPr>
              <a:xfrm>
                <a:off x="45300662" y="28552306"/>
                <a:ext cx="8671189" cy="7160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2"/>
                    </a:solidFill>
                    <a:latin typeface="Trebuchet MS"/>
                    <a:ea typeface="Trebuchet MS"/>
                    <a:cs typeface="Trebuchet MS"/>
                    <a:sym typeface="Trebuchet MS"/>
                  </a:rPr>
                  <a:t>Student discounts are available on our Facebook page.</a:t>
                </a:r>
                <a:br>
                  <a:rPr lang="en-US" sz="2400">
                    <a:solidFill>
                      <a:schemeClr val="dk2"/>
                    </a:solidFill>
                    <a:latin typeface="Trebuchet MS"/>
                    <a:ea typeface="Trebuchet MS"/>
                    <a:cs typeface="Trebuchet MS"/>
                    <a:sym typeface="Trebuchet MS"/>
                  </a:rPr>
                </a:br>
                <a:r>
                  <a:rPr lang="en-US" sz="2400">
                    <a:solidFill>
                      <a:schemeClr val="dk2"/>
                    </a:solidFill>
                    <a:latin typeface="Trebuchet MS"/>
                    <a:ea typeface="Trebuchet MS"/>
                    <a:cs typeface="Trebuchet MS"/>
                    <a:sym typeface="Trebuchet MS"/>
                  </a:rPr>
                  <a:t>Go to </a:t>
                </a:r>
                <a:r>
                  <a:rPr lang="en-US" sz="2400" u="sng">
                    <a:solidFill>
                      <a:schemeClr val="dk2"/>
                    </a:solidFill>
                    <a:latin typeface="Trebuchet MS"/>
                    <a:ea typeface="Trebuchet MS"/>
                    <a:cs typeface="Trebuchet MS"/>
                    <a:sym typeface="Trebuchet MS"/>
                  </a:rPr>
                  <a:t>PosterPresentations.com</a:t>
                </a:r>
                <a:r>
                  <a:rPr lang="en-US" sz="2400">
                    <a:solidFill>
                      <a:schemeClr val="dk2"/>
                    </a:solidFill>
                    <a:latin typeface="Trebuchet MS"/>
                    <a:ea typeface="Trebuchet MS"/>
                    <a:cs typeface="Trebuchet MS"/>
                    <a:sym typeface="Trebuchet MS"/>
                  </a:rPr>
                  <a:t> and click on the FB icon. </a:t>
                </a:r>
              </a:p>
            </p:txBody>
          </p:sp>
        </p:grpSp>
        <p:sp>
          <p:nvSpPr>
            <p:cNvPr id="81" name="Shape 81"/>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buSzPct val="25000"/>
                <a:buNone/>
              </a:pPr>
              <a:r>
                <a:rPr lang="en-US" sz="2800">
                  <a:solidFill>
                    <a:schemeClr val="lt1"/>
                  </a:solidFill>
                  <a:latin typeface="Calibri"/>
                  <a:ea typeface="Calibri"/>
                  <a:cs typeface="Calibri"/>
                  <a:sym typeface="Calibri"/>
                </a:rPr>
                <a:t>© 2013 PosterPresentations.com</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2117 Fourth Street , Unit C        </a:t>
              </a:r>
            </a:p>
            <a:p>
              <a:pPr marL="0" marR="0" lvl="0" indent="0" algn="l" rtl="0">
                <a:lnSpc>
                  <a:spcPct val="108333"/>
                </a:lnSpc>
                <a:spcBef>
                  <a:spcPts val="0"/>
                </a:spcBef>
                <a:buSzPct val="25000"/>
                <a:buNone/>
              </a:pPr>
              <a:r>
                <a:rPr lang="en-US" sz="2400">
                  <a:solidFill>
                    <a:schemeClr val="lt1"/>
                  </a:solidFill>
                  <a:latin typeface="Calibri"/>
                  <a:ea typeface="Calibri"/>
                  <a:cs typeface="Calibri"/>
                  <a:sym typeface="Calibri"/>
                </a:rPr>
                <a:t>     Berkeley CA </a:t>
              </a:r>
              <a:r>
                <a:rPr lang="en-US" sz="2000">
                  <a:solidFill>
                    <a:schemeClr val="lt1"/>
                  </a:solidFill>
                  <a:latin typeface="Calibri"/>
                  <a:ea typeface="Calibri"/>
                  <a:cs typeface="Calibri"/>
                  <a:sym typeface="Calibri"/>
                </a:rPr>
                <a:t>94710</a:t>
              </a:r>
              <a:r>
                <a:rPr lang="en-US" sz="2400">
                  <a:solidFill>
                    <a:schemeClr val="lt1"/>
                  </a:solidFill>
                  <a:latin typeface="Calibri"/>
                  <a:ea typeface="Calibri"/>
                  <a:cs typeface="Calibri"/>
                  <a:sym typeface="Calibri"/>
                </a:rPr>
                <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r>
                <a:rPr lang="en-US" sz="2400" b="1">
                  <a:solidFill>
                    <a:srgbClr val="FFFF00"/>
                  </a:solidFill>
                  <a:latin typeface="Calibri"/>
                  <a:ea typeface="Calibri"/>
                  <a:cs typeface="Calibri"/>
                  <a:sym typeface="Calibri"/>
                </a:rPr>
                <a:t>posterpresenter@gmail.com</a:t>
              </a:r>
            </a:p>
          </p:txBody>
        </p:sp>
      </p:grpSp>
      <p:grpSp>
        <p:nvGrpSpPr>
          <p:cNvPr id="82" name="Shape 82"/>
          <p:cNvGrpSpPr/>
          <p:nvPr/>
        </p:nvGrpSpPr>
        <p:grpSpPr>
          <a:xfrm>
            <a:off x="-11225189" y="0"/>
            <a:ext cx="11018865" cy="32918400"/>
            <a:chOff x="-11225189" y="0"/>
            <a:chExt cx="11018865" cy="32918400"/>
          </a:xfrm>
        </p:grpSpPr>
        <p:sp>
          <p:nvSpPr>
            <p:cNvPr id="83" name="Shape 83"/>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a:solidFill>
                    <a:srgbClr val="FF0000"/>
                  </a:solidFill>
                  <a:latin typeface="Trebuchet MS"/>
                  <a:ea typeface="Trebuchet MS"/>
                  <a:cs typeface="Trebuchet MS"/>
                  <a:sym typeface="Trebuchet MS"/>
                </a:rPr>
                <a:t>(—THIS SIDEBAR DOES NOT PRINT—)</a:t>
              </a:r>
            </a:p>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DESIGN GUIDE</a:t>
              </a:r>
            </a:p>
            <a:p>
              <a:pPr marL="0" marR="0" lvl="0" indent="0" algn="ctr" rtl="0">
                <a:spcBef>
                  <a:spcPts val="0"/>
                </a:spcBef>
                <a:buNone/>
              </a:pPr>
              <a:endParaRPr sz="2800" b="1">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i="0">
                  <a:solidFill>
                    <a:schemeClr val="lt1"/>
                  </a:solidFill>
                  <a:latin typeface="Trebuchet MS"/>
                  <a:ea typeface="Trebuchet MS"/>
                  <a:cs typeface="Trebuchet MS"/>
                  <a:sym typeface="Trebuchet MS"/>
                </a:rPr>
                <a:t>This PowerPoint 2007 template produces a 36”x48” presentation poster. </a:t>
              </a:r>
              <a:r>
                <a:rPr lang="en-US" sz="2800">
                  <a:solidFill>
                    <a:schemeClr val="lt1"/>
                  </a:solidFill>
                  <a:latin typeface="Trebuchet MS"/>
                  <a:ea typeface="Trebuchet MS"/>
                  <a:cs typeface="Trebuchet MS"/>
                  <a:sym typeface="Trebuchet MS"/>
                </a:rPr>
                <a:t>You can use it to create your research poster and save valuable time placing titles, subtitles, text, and graphics. </a:t>
              </a:r>
            </a:p>
            <a:p>
              <a:pPr marL="0" marR="0" lvl="0" indent="0" algn="l" rtl="0">
                <a:spcBef>
                  <a:spcPts val="0"/>
                </a:spcBef>
                <a:buNone/>
              </a:pPr>
              <a:endParaRPr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a:ea typeface="Trebuchet MS"/>
                  <a:cs typeface="Trebuchet MS"/>
                  <a:sym typeface="Trebuchet MS"/>
                </a:rPr>
                <a:t>PosterPresentations.com</a:t>
              </a:r>
              <a:r>
                <a:rPr lang="en-US" sz="2800" b="1">
                  <a:solidFill>
                    <a:schemeClr val="lt1"/>
                  </a:solidFill>
                  <a:latin typeface="Trebuchet MS"/>
                  <a:ea typeface="Trebuchet MS"/>
                  <a:cs typeface="Trebuchet MS"/>
                  <a:sym typeface="Trebuchet MS"/>
                </a:rPr>
                <a:t> </a:t>
              </a:r>
              <a:r>
                <a:rPr lang="en-US" sz="2800">
                  <a:solidFill>
                    <a:schemeClr val="lt1"/>
                  </a:solidFill>
                  <a:latin typeface="Trebuchet MS"/>
                  <a:ea typeface="Trebuchet MS"/>
                  <a:cs typeface="Trebuchet MS"/>
                  <a:sym typeface="Trebuchet MS"/>
                </a:rPr>
                <a:t>and click on HELP DESK.</a:t>
              </a:r>
            </a:p>
            <a:p>
              <a:pPr marL="0" marR="0" lvl="0" indent="0" algn="l" rtl="0">
                <a:spcBef>
                  <a:spcPts val="0"/>
                </a:spcBef>
                <a:buNone/>
              </a:pPr>
              <a:endParaRPr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lt1"/>
                  </a:solidFill>
                  <a:latin typeface="Trebuchet MS"/>
                  <a:ea typeface="Trebuchet MS"/>
                  <a:cs typeface="Trebuchet MS"/>
                  <a:sym typeface="Trebuchet MS"/>
                </a:rPr>
                <a:t>When you are ready to print your poster, go online to </a:t>
              </a:r>
              <a:r>
                <a:rPr lang="en-US" sz="2800" b="0">
                  <a:solidFill>
                    <a:schemeClr val="lt1"/>
                  </a:solidFill>
                  <a:latin typeface="Trebuchet MS"/>
                  <a:ea typeface="Trebuchet MS"/>
                  <a:cs typeface="Trebuchet MS"/>
                  <a:sym typeface="Trebuchet MS"/>
                </a:rPr>
                <a:t>PosterPresentations.com</a:t>
              </a:r>
              <a:r>
                <a:rPr lang="en-US" sz="2800">
                  <a:solidFill>
                    <a:schemeClr val="lt1"/>
                  </a:solidFill>
                  <a:latin typeface="Trebuchet MS"/>
                  <a:ea typeface="Trebuchet MS"/>
                  <a:cs typeface="Trebuchet MS"/>
                  <a:sym typeface="Trebuchet MS"/>
                </a:rPr>
                <a:t/>
              </a:r>
              <a:br>
                <a:rPr lang="en-US" sz="2800">
                  <a:solidFill>
                    <a:schemeClr val="lt1"/>
                  </a:solidFill>
                  <a:latin typeface="Trebuchet MS"/>
                  <a:ea typeface="Trebuchet MS"/>
                  <a:cs typeface="Trebuchet MS"/>
                  <a:sym typeface="Trebuchet MS"/>
                </a:rPr>
              </a:br>
              <a:endParaRPr lang="en-US"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a:solidFill>
                    <a:schemeClr val="lt1"/>
                  </a:solidFill>
                  <a:latin typeface="Trebuchet MS"/>
                  <a:ea typeface="Trebuchet MS"/>
                  <a:cs typeface="Trebuchet MS"/>
                  <a:sym typeface="Trebuchet MS"/>
                </a:rPr>
                <a:t>Need assistance? Call us at </a:t>
              </a:r>
              <a:r>
                <a:rPr lang="en-US" sz="2800" b="0">
                  <a:solidFill>
                    <a:srgbClr val="FFC000"/>
                  </a:solidFill>
                  <a:latin typeface="Trebuchet MS"/>
                  <a:ea typeface="Trebuchet MS"/>
                  <a:cs typeface="Trebuchet MS"/>
                  <a:sym typeface="Trebuchet MS"/>
                </a:rPr>
                <a:t>1.510.649.3001</a:t>
              </a:r>
            </a:p>
            <a:p>
              <a:pPr marL="0" marR="0" lvl="0" indent="0" algn="l" rtl="0">
                <a:spcBef>
                  <a:spcPts val="0"/>
                </a:spcBef>
                <a:buNone/>
              </a:pPr>
              <a:endParaRPr sz="3600" b="1">
                <a:solidFill>
                  <a:srgbClr val="FFFF00"/>
                </a:solidFill>
                <a:latin typeface="Trebuchet MS"/>
                <a:ea typeface="Trebuchet MS"/>
                <a:cs typeface="Trebuchet MS"/>
                <a:sym typeface="Trebuchet MS"/>
              </a:endParaRPr>
            </a:p>
            <a:p>
              <a:pPr marL="0" marR="0" lvl="0" indent="0" algn="ctr" rtl="0">
                <a:spcBef>
                  <a:spcPts val="0"/>
                </a:spcBef>
                <a:buNone/>
              </a:pPr>
              <a:endParaRPr sz="2400" b="1">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QUICK START</a:t>
              </a:r>
            </a:p>
            <a:p>
              <a:pPr marL="0" marR="0" lvl="0" indent="0" algn="ctr" rtl="0">
                <a:spcBef>
                  <a:spcPts val="0"/>
                </a:spcBef>
                <a:buNone/>
              </a:pPr>
              <a:endParaRPr sz="3200" b="1">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Zoom in and out</a:t>
              </a:r>
            </a:p>
            <a:p>
              <a:pPr marL="1892300" marR="0" lvl="0" indent="-1892300" algn="l" rtl="0">
                <a:spcBef>
                  <a:spcPts val="0"/>
                </a:spcBef>
                <a:buSzPct val="25000"/>
                <a:buNone/>
              </a:pPr>
              <a:r>
                <a:rPr lang="en-US" sz="2400" b="0">
                  <a:solidFill>
                    <a:schemeClr val="lt1"/>
                  </a:solidFill>
                  <a:latin typeface="Trebuchet MS"/>
                  <a:ea typeface="Trebuchet MS"/>
                  <a:cs typeface="Trebuchet MS"/>
                  <a:sym typeface="Trebuchet MS"/>
                </a:rPr>
                <a:t>	</a:t>
              </a:r>
              <a:r>
                <a:rPr lang="en-US" sz="2400" b="0">
                  <a:solidFill>
                    <a:srgbClr val="BFBFBF"/>
                  </a:solidFill>
                  <a:latin typeface="Trebuchet MS"/>
                  <a:ea typeface="Trebuchet MS"/>
                  <a:cs typeface="Trebuchet MS"/>
                  <a:sym typeface="Trebuchet MS"/>
                </a:rPr>
                <a:t>As you work on your poster zoom in and out to the level that is more comfortable to you. </a:t>
              </a:r>
            </a:p>
            <a:p>
              <a:pPr marL="1892300" marR="0" lvl="0" indent="-1892300" algn="l" rtl="0">
                <a:spcBef>
                  <a:spcPts val="0"/>
                </a:spcBef>
                <a:buSzPct val="25000"/>
                <a:buNone/>
              </a:pPr>
              <a:r>
                <a:rPr lang="en-US" sz="2400" b="1">
                  <a:solidFill>
                    <a:srgbClr val="BFBFBF"/>
                  </a:solidFill>
                  <a:latin typeface="Trebuchet MS"/>
                  <a:ea typeface="Trebuchet MS"/>
                  <a:cs typeface="Trebuchet MS"/>
                  <a:sym typeface="Trebuchet MS"/>
                </a:rPr>
                <a:t>	</a:t>
              </a:r>
              <a:r>
                <a:rPr lang="en-US" sz="2400" b="0">
                  <a:solidFill>
                    <a:srgbClr val="BFBFBF"/>
                  </a:solidFill>
                  <a:latin typeface="Trebuchet MS"/>
                  <a:ea typeface="Trebuchet MS"/>
                  <a:cs typeface="Trebuchet MS"/>
                  <a:sym typeface="Trebuchet MS"/>
                </a:rPr>
                <a:t>Go to VIEW &gt; ZOOM.</a:t>
              </a:r>
            </a:p>
            <a:p>
              <a:pPr marL="0" marR="0" lvl="0" indent="0" algn="l" rtl="0">
                <a:spcBef>
                  <a:spcPts val="0"/>
                </a:spcBef>
                <a:buNone/>
              </a:pPr>
              <a:endParaRPr sz="2800" b="0">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Title, Authors, and Affiliations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a:solidFill>
                    <a:srgbClr val="FFC000"/>
                  </a:solidFill>
                  <a:latin typeface="Trebuchet MS"/>
                  <a:ea typeface="Trebuchet MS"/>
                  <a:cs typeface="Trebuchet MS"/>
                  <a:sym typeface="Trebuchet MS"/>
                </a:rPr>
                <a:t>TIP: </a:t>
              </a:r>
              <a:r>
                <a:rPr lang="en-US" sz="2400" b="0">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spcBef>
                  <a:spcPts val="0"/>
                </a:spcBef>
                <a:buSzPct val="25000"/>
                <a:buNone/>
              </a:pPr>
              <a:r>
                <a:rPr lang="en-US" sz="2800" b="1">
                  <a:solidFill>
                    <a:schemeClr val="lt1"/>
                  </a:solidFill>
                  <a:latin typeface="Trebuchet MS"/>
                  <a:ea typeface="Trebuchet MS"/>
                  <a:cs typeface="Trebuchet MS"/>
                  <a:sym typeface="Trebuchet MS"/>
                </a:rPr>
                <a:t/>
              </a:r>
              <a:br>
                <a:rPr lang="en-US" sz="2800" b="1">
                  <a:solidFill>
                    <a:schemeClr val="lt1"/>
                  </a:solidFill>
                  <a:latin typeface="Trebuchet MS"/>
                  <a:ea typeface="Trebuchet MS"/>
                  <a:cs typeface="Trebuchet MS"/>
                  <a:sym typeface="Trebuchet MS"/>
                </a:rPr>
              </a:br>
              <a:endParaRPr lang="en-US" sz="2800" b="1">
                <a:solidFill>
                  <a:schemeClr val="lt1"/>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Adding Logos / Seals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a:solidFill>
                    <a:srgbClr val="FFC000"/>
                  </a:solidFill>
                  <a:latin typeface="Trebuchet MS"/>
                  <a:ea typeface="Trebuchet MS"/>
                  <a:cs typeface="Trebuchet MS"/>
                  <a:sym typeface="Trebuchet MS"/>
                </a:rPr>
                <a:t>TIP: </a:t>
              </a:r>
              <a:r>
                <a:rPr lang="en-US" sz="2400" b="0">
                  <a:solidFill>
                    <a:srgbClr val="BFBFBF"/>
                  </a:solidFill>
                  <a:latin typeface="Trebuchet MS"/>
                  <a:ea typeface="Trebuchet MS"/>
                  <a:cs typeface="Trebuchet MS"/>
                  <a:sym typeface="Trebuchet MS"/>
                </a:rPr>
                <a:t>See if your school’s logo is available on our free poster templates page.</a:t>
              </a:r>
            </a:p>
            <a:p>
              <a:pPr marL="0" marR="0" lvl="0" indent="0" algn="l" rtl="0">
                <a:spcBef>
                  <a:spcPts val="0"/>
                </a:spcBef>
                <a:buNone/>
              </a:pPr>
              <a:endParaRPr sz="2400" b="0">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Photographs / Graphics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spcBef>
                  <a:spcPts val="0"/>
                </a:spcBef>
                <a:buNone/>
              </a:pPr>
              <a:endParaRPr sz="2400" b="0">
                <a:solidFill>
                  <a:schemeClr val="lt1"/>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Image Quality Check</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84" name="Shape 84"/>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85" name="Shape 85"/>
            <p:cNvPicPr preferRelativeResize="0"/>
            <p:nvPr/>
          </p:nvPicPr>
          <p:blipFill rotWithShape="1">
            <a:blip r:embed="rId7">
              <a:alphaModFix/>
            </a:blip>
            <a:srcRect/>
            <a:stretch/>
          </p:blipFill>
          <p:spPr>
            <a:xfrm>
              <a:off x="-10740739" y="10261717"/>
              <a:ext cx="1597666" cy="1201934"/>
            </a:xfrm>
            <a:prstGeom prst="rect">
              <a:avLst/>
            </a:prstGeom>
            <a:noFill/>
            <a:ln>
              <a:noFill/>
            </a:ln>
          </p:spPr>
        </p:pic>
        <p:pic>
          <p:nvPicPr>
            <p:cNvPr id="86" name="Shape 86"/>
            <p:cNvPicPr preferRelativeResize="0"/>
            <p:nvPr/>
          </p:nvPicPr>
          <p:blipFill rotWithShape="1">
            <a:blip r:embed="rId8">
              <a:alphaModFix/>
            </a:blip>
            <a:srcRect/>
            <a:stretch/>
          </p:blipFill>
          <p:spPr>
            <a:xfrm>
              <a:off x="-10732764" y="15696926"/>
              <a:ext cx="9986808" cy="1053596"/>
            </a:xfrm>
            <a:prstGeom prst="rect">
              <a:avLst/>
            </a:prstGeom>
            <a:noFill/>
            <a:ln>
              <a:noFill/>
            </a:ln>
          </p:spPr>
        </p:pic>
        <p:grpSp>
          <p:nvGrpSpPr>
            <p:cNvPr id="87" name="Shape 87"/>
            <p:cNvGrpSpPr/>
            <p:nvPr/>
          </p:nvGrpSpPr>
          <p:grpSpPr>
            <a:xfrm>
              <a:off x="-9744992" y="23540955"/>
              <a:ext cx="7531181" cy="2120440"/>
              <a:chOff x="-4470426" y="11016657"/>
              <a:chExt cx="3470784" cy="974220"/>
            </a:xfrm>
          </p:grpSpPr>
          <p:grpSp>
            <p:nvGrpSpPr>
              <p:cNvPr id="88" name="Shape 88"/>
              <p:cNvGrpSpPr/>
              <p:nvPr/>
            </p:nvGrpSpPr>
            <p:grpSpPr>
              <a:xfrm>
                <a:off x="-2783494" y="11060886"/>
                <a:ext cx="624430" cy="893534"/>
                <a:chOff x="-3958696" y="11117435"/>
                <a:chExt cx="779337" cy="1280429"/>
              </a:xfrm>
            </p:grpSpPr>
            <p:pic>
              <p:nvPicPr>
                <p:cNvPr id="89" name="Shape 89"/>
                <p:cNvPicPr preferRelativeResize="0"/>
                <p:nvPr/>
              </p:nvPicPr>
              <p:blipFill rotWithShape="1">
                <a:blip r:embed="rId9">
                  <a:alphaModFix/>
                </a:blip>
                <a:srcRect/>
                <a:stretch/>
              </p:blipFill>
              <p:spPr>
                <a:xfrm>
                  <a:off x="-3948160" y="11117435"/>
                  <a:ext cx="768801" cy="1090856"/>
                </a:xfrm>
                <a:prstGeom prst="rect">
                  <a:avLst/>
                </a:prstGeom>
                <a:noFill/>
                <a:ln>
                  <a:noFill/>
                </a:ln>
              </p:spPr>
            </p:pic>
            <p:sp>
              <p:nvSpPr>
                <p:cNvPr id="90" name="Shape 90"/>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spcBef>
                      <a:spcPts val="0"/>
                    </a:spcBef>
                    <a:buSzPct val="25000"/>
                    <a:buNone/>
                  </a:pPr>
                  <a:r>
                    <a:rPr lang="en-US" sz="1600" b="1">
                      <a:solidFill>
                        <a:schemeClr val="dk1"/>
                      </a:solidFill>
                      <a:latin typeface="Calibri"/>
                      <a:ea typeface="Calibri"/>
                      <a:cs typeface="Calibri"/>
                      <a:sym typeface="Calibri"/>
                    </a:rPr>
                    <a:t>ORIGINAL</a:t>
                  </a:r>
                </a:p>
              </p:txBody>
            </p:sp>
          </p:grpSp>
          <p:grpSp>
            <p:nvGrpSpPr>
              <p:cNvPr id="91" name="Shape 91"/>
              <p:cNvGrpSpPr/>
              <p:nvPr/>
            </p:nvGrpSpPr>
            <p:grpSpPr>
              <a:xfrm>
                <a:off x="-2033158" y="11060889"/>
                <a:ext cx="1033517" cy="893528"/>
                <a:chOff x="-2921738" y="11200127"/>
                <a:chExt cx="1420279" cy="1227903"/>
              </a:xfrm>
            </p:grpSpPr>
            <p:pic>
              <p:nvPicPr>
                <p:cNvPr id="92" name="Shape 92"/>
                <p:cNvPicPr preferRelativeResize="0"/>
                <p:nvPr/>
              </p:nvPicPr>
              <p:blipFill rotWithShape="1">
                <a:blip r:embed="rId9">
                  <a:alphaModFix/>
                </a:blip>
                <a:srcRect/>
                <a:stretch/>
              </p:blipFill>
              <p:spPr>
                <a:xfrm>
                  <a:off x="-2921738" y="11200127"/>
                  <a:ext cx="1420279" cy="1029693"/>
                </a:xfrm>
                <a:prstGeom prst="rect">
                  <a:avLst/>
                </a:prstGeom>
                <a:noFill/>
                <a:ln>
                  <a:noFill/>
                </a:ln>
              </p:spPr>
            </p:pic>
            <p:sp>
              <p:nvSpPr>
                <p:cNvPr id="93" name="Shape 93"/>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DISTORTED</a:t>
                  </a:r>
                </a:p>
              </p:txBody>
            </p:sp>
          </p:grpSp>
          <p:pic>
            <p:nvPicPr>
              <p:cNvPr id="94" name="Shape 94"/>
              <p:cNvPicPr preferRelativeResize="0"/>
              <p:nvPr/>
            </p:nvPicPr>
            <p:blipFill rotWithShape="1">
              <a:blip r:embed="rId10">
                <a:alphaModFix/>
              </a:blip>
              <a:srcRect/>
              <a:stretch/>
            </p:blipFill>
            <p:spPr>
              <a:xfrm>
                <a:off x="-4470426" y="11016657"/>
                <a:ext cx="1098741" cy="847760"/>
              </a:xfrm>
              <a:prstGeom prst="rect">
                <a:avLst/>
              </a:prstGeom>
              <a:noFill/>
              <a:ln>
                <a:noFill/>
              </a:ln>
            </p:spPr>
          </p:pic>
          <p:sp>
            <p:nvSpPr>
              <p:cNvPr id="95" name="Shape 95"/>
              <p:cNvSpPr txBox="1"/>
              <p:nvPr/>
            </p:nvSpPr>
            <p:spPr>
              <a:xfrm>
                <a:off x="-4440600" y="11665645"/>
                <a:ext cx="1035685" cy="325232"/>
              </a:xfrm>
              <a:prstGeom prst="rect">
                <a:avLst/>
              </a:prstGeom>
              <a:noFill/>
              <a:ln>
                <a:noFill/>
              </a:ln>
            </p:spPr>
            <p:txBody>
              <a:bodyPr lIns="457200" tIns="457200" rIns="457200" bIns="0" anchor="t" anchorCtr="0">
                <a:noAutofit/>
              </a:bodyPr>
              <a:lstStyle/>
              <a:p>
                <a:pPr marL="0" marR="0" lvl="0" indent="0" algn="ctr" rtl="0">
                  <a:spcBef>
                    <a:spcPts val="0"/>
                  </a:spcBef>
                  <a:buSzPct val="25000"/>
                  <a:buNone/>
                </a:pPr>
                <a:r>
                  <a:rPr lang="en-US" sz="1600">
                    <a:solidFill>
                      <a:schemeClr val="lt1"/>
                    </a:solidFill>
                    <a:latin typeface="Calibri"/>
                    <a:ea typeface="Calibri"/>
                    <a:cs typeface="Calibri"/>
                    <a:sym typeface="Calibri"/>
                  </a:rPr>
                  <a:t>Corner handles</a:t>
                </a:r>
              </a:p>
            </p:txBody>
          </p:sp>
        </p:grpSp>
        <p:grpSp>
          <p:nvGrpSpPr>
            <p:cNvPr id="96" name="Shape 96"/>
            <p:cNvGrpSpPr/>
            <p:nvPr/>
          </p:nvGrpSpPr>
          <p:grpSpPr>
            <a:xfrm>
              <a:off x="-10398793" y="27751409"/>
              <a:ext cx="9323011" cy="2453250"/>
              <a:chOff x="-4754996" y="12734136"/>
              <a:chExt cx="4296558" cy="1127127"/>
            </a:xfrm>
          </p:grpSpPr>
          <p:pic>
            <p:nvPicPr>
              <p:cNvPr id="97" name="Shape 97"/>
              <p:cNvPicPr preferRelativeResize="0"/>
              <p:nvPr/>
            </p:nvPicPr>
            <p:blipFill rotWithShape="1">
              <a:blip r:embed="rId11">
                <a:alphaModFix/>
              </a:blip>
              <a:srcRect/>
              <a:stretch/>
            </p:blipFill>
            <p:spPr>
              <a:xfrm>
                <a:off x="-4533346" y="12734142"/>
                <a:ext cx="1828800" cy="1117599"/>
              </a:xfrm>
              <a:prstGeom prst="rect">
                <a:avLst/>
              </a:prstGeom>
              <a:noFill/>
              <a:ln>
                <a:noFill/>
              </a:ln>
            </p:spPr>
          </p:pic>
          <p:pic>
            <p:nvPicPr>
              <p:cNvPr id="98" name="Shape 98"/>
              <p:cNvPicPr preferRelativeResize="0"/>
              <p:nvPr/>
            </p:nvPicPr>
            <p:blipFill rotWithShape="1">
              <a:blip r:embed="rId12">
                <a:alphaModFix/>
              </a:blip>
              <a:srcRect/>
              <a:stretch/>
            </p:blipFill>
            <p:spPr>
              <a:xfrm>
                <a:off x="-2456641" y="12737835"/>
                <a:ext cx="1828800" cy="1117599"/>
              </a:xfrm>
              <a:prstGeom prst="rect">
                <a:avLst/>
              </a:prstGeom>
              <a:noFill/>
              <a:ln>
                <a:noFill/>
              </a:ln>
            </p:spPr>
          </p:pic>
          <p:sp>
            <p:nvSpPr>
              <p:cNvPr id="99" name="Shape 99"/>
              <p:cNvSpPr txBox="1"/>
              <p:nvPr/>
            </p:nvSpPr>
            <p:spPr>
              <a:xfrm rot="-5400000">
                <a:off x="-5235785" y="13214924"/>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a:solidFill>
                      <a:srgbClr val="92D050"/>
                    </a:solidFill>
                    <a:latin typeface="Calibri"/>
                    <a:ea typeface="Calibri"/>
                    <a:cs typeface="Calibri"/>
                    <a:sym typeface="Calibri"/>
                  </a:rPr>
                  <a:t>Good </a:t>
                </a:r>
                <a:r>
                  <a:rPr lang="en-US" sz="1600">
                    <a:solidFill>
                      <a:schemeClr val="lt1"/>
                    </a:solidFill>
                    <a:latin typeface="Calibri"/>
                    <a:ea typeface="Calibri"/>
                    <a:cs typeface="Calibri"/>
                    <a:sym typeface="Calibri"/>
                  </a:rPr>
                  <a:t>printing quality</a:t>
                </a:r>
              </a:p>
            </p:txBody>
          </p:sp>
          <p:sp>
            <p:nvSpPr>
              <p:cNvPr id="100" name="Shape 100"/>
              <p:cNvSpPr txBox="1"/>
              <p:nvPr/>
            </p:nvSpPr>
            <p:spPr>
              <a:xfrm rot="-5400000">
                <a:off x="-1095250" y="13224451"/>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a:solidFill>
                      <a:srgbClr val="FF0000"/>
                    </a:solidFill>
                    <a:latin typeface="Calibri"/>
                    <a:ea typeface="Calibri"/>
                    <a:cs typeface="Calibri"/>
                    <a:sym typeface="Calibri"/>
                  </a:rPr>
                  <a:t>Bad </a:t>
                </a:r>
                <a:r>
                  <a:rPr lang="en-US" sz="1600">
                    <a:solidFill>
                      <a:schemeClr val="lt1"/>
                    </a:solidFill>
                    <a:latin typeface="Calibri"/>
                    <a:ea typeface="Calibri"/>
                    <a:cs typeface="Calibri"/>
                    <a:sym typeface="Calibri"/>
                  </a:rPr>
                  <a:t>printing quality</a:t>
                </a:r>
              </a:p>
            </p:txBody>
          </p:sp>
        </p:gr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2C3F71"/>
            </a:gs>
            <a:gs pos="34000">
              <a:srgbClr val="B3BBC9"/>
            </a:gs>
            <a:gs pos="100000">
              <a:srgbClr val="E1E7F4"/>
            </a:gs>
          </a:gsLst>
          <a:lin ang="16200000" scaled="0"/>
        </a:gradFill>
        <a:effectLst/>
      </p:bgPr>
    </p:bg>
    <p:spTree>
      <p:nvGrpSpPr>
        <p:cNvPr id="1" name="Shape 119"/>
        <p:cNvGrpSpPr/>
        <p:nvPr/>
      </p:nvGrpSpPr>
      <p:grpSpPr>
        <a:xfrm>
          <a:off x="0" y="0"/>
          <a:ext cx="0" cy="0"/>
          <a:chOff x="0" y="0"/>
          <a:chExt cx="0" cy="0"/>
        </a:xfrm>
      </p:grpSpPr>
      <p:sp>
        <p:nvSpPr>
          <p:cNvPr id="120" name="Shape 120"/>
          <p:cNvSpPr/>
          <p:nvPr/>
        </p:nvSpPr>
        <p:spPr>
          <a:xfrm>
            <a:off x="0" y="0"/>
            <a:ext cx="43891199"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121" name="Shape 121"/>
          <p:cNvSpPr/>
          <p:nvPr/>
        </p:nvSpPr>
        <p:spPr>
          <a:xfrm>
            <a:off x="0" y="4805362"/>
            <a:ext cx="43891199" cy="152399"/>
          </a:xfrm>
          <a:prstGeom prst="rect">
            <a:avLst/>
          </a:prstGeom>
          <a:solidFill>
            <a:srgbClr val="2C3F71"/>
          </a:solidFill>
          <a:ln>
            <a:noFill/>
          </a:ln>
        </p:spPr>
        <p:txBody>
          <a:bodyPr lIns="91425" tIns="45700" rIns="91425" bIns="45700" anchor="ctr" anchorCtr="0">
            <a:noAutofit/>
          </a:bodyPr>
          <a:lstStyle/>
          <a:p>
            <a:pPr marL="0" marR="0" lvl="0" indent="0" algn="l" rtl="0">
              <a:spcBef>
                <a:spcPts val="0"/>
              </a:spcBef>
              <a:buNone/>
            </a:pPr>
            <a:endParaRPr sz="8600">
              <a:solidFill>
                <a:schemeClr val="dk1"/>
              </a:solidFill>
              <a:latin typeface="Calibri"/>
              <a:ea typeface="Calibri"/>
              <a:cs typeface="Calibri"/>
              <a:sym typeface="Calibri"/>
            </a:endParaRPr>
          </a:p>
        </p:txBody>
      </p:sp>
      <p:sp>
        <p:nvSpPr>
          <p:cNvPr id="122" name="Shape 122"/>
          <p:cNvSpPr txBox="1"/>
          <p:nvPr/>
        </p:nvSpPr>
        <p:spPr>
          <a:xfrm>
            <a:off x="1484176" y="32232600"/>
            <a:ext cx="2514599" cy="336819"/>
          </a:xfrm>
          <a:prstGeom prst="rect">
            <a:avLst/>
          </a:prstGeom>
          <a:noFill/>
          <a:ln>
            <a:noFill/>
          </a:ln>
        </p:spPr>
        <p:txBody>
          <a:bodyPr lIns="91250" tIns="45600" rIns="91250" bIns="45600" anchor="t" anchorCtr="0">
            <a:noAutofit/>
          </a:bodyPr>
          <a:lstStyle/>
          <a:p>
            <a:pPr marL="0" marR="0" lvl="0" indent="0" algn="l" rtl="0">
              <a:lnSpc>
                <a:spcPct val="65000"/>
              </a:lnSpc>
              <a:spcBef>
                <a:spcPts val="0"/>
              </a:spcBef>
              <a:spcAft>
                <a:spcPts val="0"/>
              </a:spcAft>
              <a:buSzPct val="25000"/>
              <a:buNone/>
            </a:pPr>
            <a:r>
              <a:rPr lang="en-US" sz="500" b="1">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buSzPct val="25000"/>
              <a:buNone/>
            </a:pPr>
            <a:r>
              <a:rPr lang="en-US" sz="1100" b="1">
                <a:solidFill>
                  <a:srgbClr val="BFBFBF"/>
                </a:solidFill>
                <a:latin typeface="Arial"/>
                <a:ea typeface="Arial"/>
                <a:cs typeface="Arial"/>
                <a:sym typeface="Arial"/>
              </a:rPr>
              <a:t>www.PosterPresentations.com</a:t>
            </a:r>
          </a:p>
        </p:txBody>
      </p:sp>
      <p:sp>
        <p:nvSpPr>
          <p:cNvPr id="123" name="Shape 123"/>
          <p:cNvSpPr/>
          <p:nvPr/>
        </p:nvSpPr>
        <p:spPr>
          <a:xfrm>
            <a:off x="922337" y="5257800"/>
            <a:ext cx="10050461"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sp>
        <p:nvSpPr>
          <p:cNvPr id="124" name="Shape 124"/>
          <p:cNvSpPr/>
          <p:nvPr/>
        </p:nvSpPr>
        <p:spPr>
          <a:xfrm>
            <a:off x="32918400" y="5257800"/>
            <a:ext cx="10050461" cy="26736674"/>
          </a:xfrm>
          <a:prstGeom prst="roundRect">
            <a:avLst>
              <a:gd name="adj" fmla="val 5862"/>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sp>
        <p:nvSpPr>
          <p:cNvPr id="125" name="Shape 125"/>
          <p:cNvSpPr/>
          <p:nvPr/>
        </p:nvSpPr>
        <p:spPr>
          <a:xfrm>
            <a:off x="11583193" y="5267325"/>
            <a:ext cx="20724812" cy="26736674"/>
          </a:xfrm>
          <a:prstGeom prst="roundRect">
            <a:avLst>
              <a:gd name="adj" fmla="val 2853"/>
            </a:avLst>
          </a:prstGeom>
          <a:gradFill>
            <a:gsLst>
              <a:gs pos="0">
                <a:srgbClr val="CDD2DE"/>
              </a:gs>
              <a:gs pos="100000">
                <a:srgbClr val="F3F5FA"/>
              </a:gs>
            </a:gsLst>
            <a:lin ang="16200000" scaled="0"/>
          </a:gradFill>
          <a:ln w="25400" cap="flat" cmpd="sng">
            <a:solidFill>
              <a:srgbClr val="2C3F71">
                <a:alpha val="57647"/>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grpSp>
        <p:nvGrpSpPr>
          <p:cNvPr id="126" name="Shape 126"/>
          <p:cNvGrpSpPr/>
          <p:nvPr/>
        </p:nvGrpSpPr>
        <p:grpSpPr>
          <a:xfrm>
            <a:off x="44157837" y="-55065"/>
            <a:ext cx="11062138" cy="32973464"/>
            <a:chOff x="44157837" y="-55065"/>
            <a:chExt cx="11062138" cy="32973464"/>
          </a:xfrm>
        </p:grpSpPr>
        <p:sp>
          <p:nvSpPr>
            <p:cNvPr id="127" name="Shape 127"/>
            <p:cNvSpPr/>
            <p:nvPr/>
          </p:nvSpPr>
          <p:spPr>
            <a:xfrm>
              <a:off x="44157837" y="-55065"/>
              <a:ext cx="11062138" cy="32973464"/>
            </a:xfrm>
            <a:prstGeom prst="rect">
              <a:avLst/>
            </a:prstGeom>
            <a:solidFill>
              <a:srgbClr val="0C0C0C"/>
            </a:solidFill>
            <a:ln>
              <a:noFill/>
            </a:ln>
          </p:spPr>
          <p:txBody>
            <a:bodyPr lIns="457200" tIns="457200" rIns="457200" bIns="0" anchor="t" anchorCtr="0">
              <a:noAutofit/>
            </a:bodyPr>
            <a:lstStyle/>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QUICK START (cont.)</a:t>
              </a:r>
            </a:p>
            <a:p>
              <a:pPr marL="0" marR="0" lvl="0" indent="0" algn="ctr" rtl="0">
                <a:spcBef>
                  <a:spcPts val="0"/>
                </a:spcBef>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SzPct val="25000"/>
                <a:buNone/>
              </a:pPr>
              <a:r>
                <a:rPr lang="en-US" sz="3200" b="1">
                  <a:solidFill>
                    <a:srgbClr val="FFC000"/>
                  </a:solidFill>
                  <a:latin typeface="Trebuchet MS"/>
                  <a:ea typeface="Trebuchet MS"/>
                  <a:cs typeface="Trebuchet MS"/>
                  <a:sym typeface="Trebuchet MS"/>
                </a:rPr>
                <a:t>How to change the template color theme</a:t>
              </a:r>
            </a:p>
            <a:p>
              <a:pPr marL="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How to add Text</a:t>
              </a:r>
            </a:p>
            <a:p>
              <a:pPr marL="3265488" marR="0" lvl="2" indent="-1587"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8341" marR="0" lvl="2" indent="-7041" algn="l" rtl="0">
                <a:spcBef>
                  <a:spcPts val="0"/>
                </a:spcBef>
                <a:spcAft>
                  <a:spcPts val="0"/>
                </a:spcAft>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8341" marR="0" lvl="2" indent="-7041" algn="l" rtl="0">
                <a:spcBef>
                  <a:spcPts val="0"/>
                </a:spcBef>
                <a:buNone/>
              </a:pPr>
              <a:endParaRPr sz="2400" b="0" i="0" u="none" strike="noStrike" cap="none">
                <a:solidFill>
                  <a:srgbClr val="BFBFBF"/>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How to add Tables</a:t>
              </a:r>
            </a:p>
            <a:p>
              <a:pPr marL="1730375" marR="0" lvl="1" indent="-3175" algn="l" rtl="0">
                <a:spcBef>
                  <a:spcPts val="0"/>
                </a:spcBef>
                <a:buSzPct val="25000"/>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spcBef>
                  <a:spcPts val="0"/>
                </a:spcBef>
                <a:spcAft>
                  <a:spcPts val="0"/>
                </a:spcAft>
                <a:buNone/>
              </a:pPr>
              <a:endParaRPr sz="2400" b="0">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128" name="Shape 128"/>
            <p:cNvPicPr preferRelativeResize="0"/>
            <p:nvPr/>
          </p:nvPicPr>
          <p:blipFill rotWithShape="1">
            <a:blip r:embed="rId3">
              <a:alphaModFix/>
            </a:blip>
            <a:srcRect/>
            <a:stretch/>
          </p:blipFill>
          <p:spPr>
            <a:xfrm>
              <a:off x="46915678" y="3349444"/>
              <a:ext cx="5586150" cy="2063772"/>
            </a:xfrm>
            <a:prstGeom prst="rect">
              <a:avLst/>
            </a:prstGeom>
            <a:noFill/>
            <a:ln>
              <a:noFill/>
            </a:ln>
          </p:spPr>
        </p:pic>
        <p:pic>
          <p:nvPicPr>
            <p:cNvPr id="129" name="Shape 129"/>
            <p:cNvPicPr preferRelativeResize="0"/>
            <p:nvPr/>
          </p:nvPicPr>
          <p:blipFill rotWithShape="1">
            <a:blip r:embed="rId4">
              <a:alphaModFix/>
            </a:blip>
            <a:srcRect/>
            <a:stretch/>
          </p:blipFill>
          <p:spPr>
            <a:xfrm>
              <a:off x="44621818" y="7740039"/>
              <a:ext cx="2969583" cy="1370576"/>
            </a:xfrm>
            <a:prstGeom prst="rect">
              <a:avLst/>
            </a:prstGeom>
            <a:noFill/>
            <a:ln>
              <a:noFill/>
            </a:ln>
          </p:spPr>
        </p:pic>
        <p:pic>
          <p:nvPicPr>
            <p:cNvPr id="130" name="Shape 130"/>
            <p:cNvPicPr preferRelativeResize="0"/>
            <p:nvPr/>
          </p:nvPicPr>
          <p:blipFill rotWithShape="1">
            <a:blip r:embed="rId5">
              <a:alphaModFix/>
            </a:blip>
            <a:srcRect/>
            <a:stretch/>
          </p:blipFill>
          <p:spPr>
            <a:xfrm>
              <a:off x="44629618" y="12347263"/>
              <a:ext cx="1482266" cy="992161"/>
            </a:xfrm>
            <a:prstGeom prst="rect">
              <a:avLst/>
            </a:prstGeom>
            <a:noFill/>
            <a:ln>
              <a:noFill/>
            </a:ln>
          </p:spPr>
        </p:pic>
        <p:grpSp>
          <p:nvGrpSpPr>
            <p:cNvPr id="131" name="Shape 131"/>
            <p:cNvGrpSpPr/>
            <p:nvPr/>
          </p:nvGrpSpPr>
          <p:grpSpPr>
            <a:xfrm>
              <a:off x="44487209" y="29414562"/>
              <a:ext cx="10354212" cy="1265612"/>
              <a:chOff x="44200453" y="28362387"/>
              <a:chExt cx="9771398" cy="1090622"/>
            </a:xfrm>
          </p:grpSpPr>
          <p:sp>
            <p:nvSpPr>
              <p:cNvPr id="132" name="Shape 132"/>
              <p:cNvSpPr/>
              <p:nvPr/>
            </p:nvSpPr>
            <p:spPr>
              <a:xfrm>
                <a:off x="44200453" y="28362387"/>
                <a:ext cx="9771398" cy="109062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8600">
                  <a:solidFill>
                    <a:schemeClr val="lt1"/>
                  </a:solidFill>
                  <a:latin typeface="Calibri"/>
                  <a:ea typeface="Calibri"/>
                  <a:cs typeface="Calibri"/>
                  <a:sym typeface="Calibri"/>
                </a:endParaRPr>
              </a:p>
            </p:txBody>
          </p:sp>
          <p:pic>
            <p:nvPicPr>
              <p:cNvPr id="133" name="Shape 133" descr="http://t2.gstatic.com/images?q=tbn:ANd9GcR4APHC6TT9w54M2zn_pvCiBxUNcspYPoVxirLRphBoJabfSvu7zw"/>
              <p:cNvPicPr preferRelativeResize="0"/>
              <p:nvPr/>
            </p:nvPicPr>
            <p:blipFill rotWithShape="1">
              <a:blip r:embed="rId6">
                <a:alphaModFix/>
              </a:blip>
              <a:srcRect/>
              <a:stretch/>
            </p:blipFill>
            <p:spPr>
              <a:xfrm>
                <a:off x="44326393" y="28460718"/>
                <a:ext cx="914400" cy="914399"/>
              </a:xfrm>
              <a:prstGeom prst="rect">
                <a:avLst/>
              </a:prstGeom>
              <a:noFill/>
              <a:ln>
                <a:noFill/>
              </a:ln>
            </p:spPr>
          </p:pic>
          <p:sp>
            <p:nvSpPr>
              <p:cNvPr id="134" name="Shape 134"/>
              <p:cNvSpPr txBox="1"/>
              <p:nvPr/>
            </p:nvSpPr>
            <p:spPr>
              <a:xfrm>
                <a:off x="45300662" y="28552306"/>
                <a:ext cx="8671189" cy="7160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2"/>
                    </a:solidFill>
                    <a:latin typeface="Trebuchet MS"/>
                    <a:ea typeface="Trebuchet MS"/>
                    <a:cs typeface="Trebuchet MS"/>
                    <a:sym typeface="Trebuchet MS"/>
                  </a:rPr>
                  <a:t>Student discounts are available on our Facebook page.</a:t>
                </a:r>
                <a:br>
                  <a:rPr lang="en-US" sz="2400">
                    <a:solidFill>
                      <a:schemeClr val="dk2"/>
                    </a:solidFill>
                    <a:latin typeface="Trebuchet MS"/>
                    <a:ea typeface="Trebuchet MS"/>
                    <a:cs typeface="Trebuchet MS"/>
                    <a:sym typeface="Trebuchet MS"/>
                  </a:rPr>
                </a:br>
                <a:r>
                  <a:rPr lang="en-US" sz="2400">
                    <a:solidFill>
                      <a:schemeClr val="dk2"/>
                    </a:solidFill>
                    <a:latin typeface="Trebuchet MS"/>
                    <a:ea typeface="Trebuchet MS"/>
                    <a:cs typeface="Trebuchet MS"/>
                    <a:sym typeface="Trebuchet MS"/>
                  </a:rPr>
                  <a:t>Go to </a:t>
                </a:r>
                <a:r>
                  <a:rPr lang="en-US" sz="2400" u="sng">
                    <a:solidFill>
                      <a:schemeClr val="dk2"/>
                    </a:solidFill>
                    <a:latin typeface="Trebuchet MS"/>
                    <a:ea typeface="Trebuchet MS"/>
                    <a:cs typeface="Trebuchet MS"/>
                    <a:sym typeface="Trebuchet MS"/>
                  </a:rPr>
                  <a:t>PosterPresentations.com</a:t>
                </a:r>
                <a:r>
                  <a:rPr lang="en-US" sz="2400">
                    <a:solidFill>
                      <a:schemeClr val="dk2"/>
                    </a:solidFill>
                    <a:latin typeface="Trebuchet MS"/>
                    <a:ea typeface="Trebuchet MS"/>
                    <a:cs typeface="Trebuchet MS"/>
                    <a:sym typeface="Trebuchet MS"/>
                  </a:rPr>
                  <a:t> and click on the FB icon. </a:t>
                </a:r>
              </a:p>
            </p:txBody>
          </p:sp>
        </p:grpSp>
        <p:sp>
          <p:nvSpPr>
            <p:cNvPr id="135" name="Shape 135"/>
            <p:cNvSpPr txBox="1"/>
            <p:nvPr/>
          </p:nvSpPr>
          <p:spPr>
            <a:xfrm>
              <a:off x="44262809" y="31169781"/>
              <a:ext cx="6870215" cy="1399637"/>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buSzPct val="25000"/>
                <a:buNone/>
              </a:pPr>
              <a:r>
                <a:rPr lang="en-US" sz="2800">
                  <a:solidFill>
                    <a:schemeClr val="lt1"/>
                  </a:solidFill>
                  <a:latin typeface="Calibri"/>
                  <a:ea typeface="Calibri"/>
                  <a:cs typeface="Calibri"/>
                  <a:sym typeface="Calibri"/>
                </a:rPr>
                <a:t>© 2013 PosterPresentations.com</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2117 Fourth Street , Unit C        </a:t>
              </a:r>
            </a:p>
            <a:p>
              <a:pPr marL="0" marR="0" lvl="0" indent="0" algn="l" rtl="0">
                <a:lnSpc>
                  <a:spcPct val="108333"/>
                </a:lnSpc>
                <a:spcBef>
                  <a:spcPts val="0"/>
                </a:spcBef>
                <a:buSzPct val="25000"/>
                <a:buNone/>
              </a:pPr>
              <a:r>
                <a:rPr lang="en-US" sz="2400">
                  <a:solidFill>
                    <a:schemeClr val="lt1"/>
                  </a:solidFill>
                  <a:latin typeface="Calibri"/>
                  <a:ea typeface="Calibri"/>
                  <a:cs typeface="Calibri"/>
                  <a:sym typeface="Calibri"/>
                </a:rPr>
                <a:t>     Berkeley CA </a:t>
              </a:r>
              <a:r>
                <a:rPr lang="en-US" sz="2000">
                  <a:solidFill>
                    <a:schemeClr val="lt1"/>
                  </a:solidFill>
                  <a:latin typeface="Calibri"/>
                  <a:ea typeface="Calibri"/>
                  <a:cs typeface="Calibri"/>
                  <a:sym typeface="Calibri"/>
                </a:rPr>
                <a:t>94710</a:t>
              </a:r>
              <a:r>
                <a:rPr lang="en-US" sz="2400">
                  <a:solidFill>
                    <a:schemeClr val="lt1"/>
                  </a:solidFill>
                  <a:latin typeface="Calibri"/>
                  <a:ea typeface="Calibri"/>
                  <a:cs typeface="Calibri"/>
                  <a:sym typeface="Calibri"/>
                </a:rPr>
                <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r>
                <a:rPr lang="en-US" sz="2400" b="1">
                  <a:solidFill>
                    <a:srgbClr val="FFFF00"/>
                  </a:solidFill>
                  <a:latin typeface="Calibri"/>
                  <a:ea typeface="Calibri"/>
                  <a:cs typeface="Calibri"/>
                  <a:sym typeface="Calibri"/>
                </a:rPr>
                <a:t>posterpresenter@gmail.com</a:t>
              </a:r>
            </a:p>
          </p:txBody>
        </p:sp>
      </p:grpSp>
      <p:grpSp>
        <p:nvGrpSpPr>
          <p:cNvPr id="136" name="Shape 136"/>
          <p:cNvGrpSpPr/>
          <p:nvPr/>
        </p:nvGrpSpPr>
        <p:grpSpPr>
          <a:xfrm>
            <a:off x="-11225189" y="0"/>
            <a:ext cx="11018865" cy="32918400"/>
            <a:chOff x="-11225189" y="0"/>
            <a:chExt cx="11018865" cy="32918400"/>
          </a:xfrm>
        </p:grpSpPr>
        <p:sp>
          <p:nvSpPr>
            <p:cNvPr id="137" name="Shape 137"/>
            <p:cNvSpPr/>
            <p:nvPr/>
          </p:nvSpPr>
          <p:spPr>
            <a:xfrm>
              <a:off x="-11216135" y="0"/>
              <a:ext cx="11009812"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a:solidFill>
                    <a:srgbClr val="FF0000"/>
                  </a:solidFill>
                  <a:latin typeface="Trebuchet MS"/>
                  <a:ea typeface="Trebuchet MS"/>
                  <a:cs typeface="Trebuchet MS"/>
                  <a:sym typeface="Trebuchet MS"/>
                </a:rPr>
                <a:t>(—THIS SIDEBAR DOES NOT PRINT—)</a:t>
              </a:r>
            </a:p>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DESIGN GUIDE</a:t>
              </a:r>
            </a:p>
            <a:p>
              <a:pPr marL="0" marR="0" lvl="0" indent="0" algn="ctr" rtl="0">
                <a:spcBef>
                  <a:spcPts val="0"/>
                </a:spcBef>
                <a:buNone/>
              </a:pPr>
              <a:endParaRPr sz="2800" b="1">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i="0">
                  <a:solidFill>
                    <a:schemeClr val="lt1"/>
                  </a:solidFill>
                  <a:latin typeface="Trebuchet MS"/>
                  <a:ea typeface="Trebuchet MS"/>
                  <a:cs typeface="Trebuchet MS"/>
                  <a:sym typeface="Trebuchet MS"/>
                </a:rPr>
                <a:t>This PowerPoint 2007 template produces a 36”x48” presentation poster. </a:t>
              </a:r>
              <a:r>
                <a:rPr lang="en-US" sz="2800">
                  <a:solidFill>
                    <a:schemeClr val="lt1"/>
                  </a:solidFill>
                  <a:latin typeface="Trebuchet MS"/>
                  <a:ea typeface="Trebuchet MS"/>
                  <a:cs typeface="Trebuchet MS"/>
                  <a:sym typeface="Trebuchet MS"/>
                </a:rPr>
                <a:t>You can use it to create your research poster and save valuable time placing titles, subtitles, text, and graphics. </a:t>
              </a:r>
            </a:p>
            <a:p>
              <a:pPr marL="0" marR="0" lvl="0" indent="0" algn="l" rtl="0">
                <a:spcBef>
                  <a:spcPts val="0"/>
                </a:spcBef>
                <a:buNone/>
              </a:pPr>
              <a:endParaRPr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a:ea typeface="Trebuchet MS"/>
                  <a:cs typeface="Trebuchet MS"/>
                  <a:sym typeface="Trebuchet MS"/>
                </a:rPr>
                <a:t>PosterPresentations.com</a:t>
              </a:r>
              <a:r>
                <a:rPr lang="en-US" sz="2800" b="1">
                  <a:solidFill>
                    <a:schemeClr val="lt1"/>
                  </a:solidFill>
                  <a:latin typeface="Trebuchet MS"/>
                  <a:ea typeface="Trebuchet MS"/>
                  <a:cs typeface="Trebuchet MS"/>
                  <a:sym typeface="Trebuchet MS"/>
                </a:rPr>
                <a:t> </a:t>
              </a:r>
              <a:r>
                <a:rPr lang="en-US" sz="2800">
                  <a:solidFill>
                    <a:schemeClr val="lt1"/>
                  </a:solidFill>
                  <a:latin typeface="Trebuchet MS"/>
                  <a:ea typeface="Trebuchet MS"/>
                  <a:cs typeface="Trebuchet MS"/>
                  <a:sym typeface="Trebuchet MS"/>
                </a:rPr>
                <a:t>and click on HELP DESK.</a:t>
              </a:r>
            </a:p>
            <a:p>
              <a:pPr marL="0" marR="0" lvl="0" indent="0" algn="l" rtl="0">
                <a:spcBef>
                  <a:spcPts val="0"/>
                </a:spcBef>
                <a:buNone/>
              </a:pPr>
              <a:endParaRPr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lt1"/>
                  </a:solidFill>
                  <a:latin typeface="Trebuchet MS"/>
                  <a:ea typeface="Trebuchet MS"/>
                  <a:cs typeface="Trebuchet MS"/>
                  <a:sym typeface="Trebuchet MS"/>
                </a:rPr>
                <a:t>When you are ready to print your poster, go online to </a:t>
              </a:r>
              <a:r>
                <a:rPr lang="en-US" sz="2800" b="0">
                  <a:solidFill>
                    <a:schemeClr val="lt1"/>
                  </a:solidFill>
                  <a:latin typeface="Trebuchet MS"/>
                  <a:ea typeface="Trebuchet MS"/>
                  <a:cs typeface="Trebuchet MS"/>
                  <a:sym typeface="Trebuchet MS"/>
                </a:rPr>
                <a:t>PosterPresentations.com</a:t>
              </a:r>
              <a:r>
                <a:rPr lang="en-US" sz="2800">
                  <a:solidFill>
                    <a:schemeClr val="lt1"/>
                  </a:solidFill>
                  <a:latin typeface="Trebuchet MS"/>
                  <a:ea typeface="Trebuchet MS"/>
                  <a:cs typeface="Trebuchet MS"/>
                  <a:sym typeface="Trebuchet MS"/>
                </a:rPr>
                <a:t/>
              </a:r>
              <a:br>
                <a:rPr lang="en-US" sz="2800">
                  <a:solidFill>
                    <a:schemeClr val="lt1"/>
                  </a:solidFill>
                  <a:latin typeface="Trebuchet MS"/>
                  <a:ea typeface="Trebuchet MS"/>
                  <a:cs typeface="Trebuchet MS"/>
                  <a:sym typeface="Trebuchet MS"/>
                </a:rPr>
              </a:br>
              <a:endParaRPr lang="en-US" sz="2800">
                <a:solidFill>
                  <a:schemeClr val="lt1"/>
                </a:solidFill>
                <a:latin typeface="Trebuchet MS"/>
                <a:ea typeface="Trebuchet MS"/>
                <a:cs typeface="Trebuchet MS"/>
                <a:sym typeface="Trebuchet MS"/>
              </a:endParaRPr>
            </a:p>
            <a:p>
              <a:pPr marL="0" marR="0" lvl="0" indent="0" algn="l" rtl="0">
                <a:spcBef>
                  <a:spcPts val="0"/>
                </a:spcBef>
                <a:buSzPct val="25000"/>
                <a:buNone/>
              </a:pPr>
              <a:r>
                <a:rPr lang="en-US" sz="2800" b="0">
                  <a:solidFill>
                    <a:schemeClr val="lt1"/>
                  </a:solidFill>
                  <a:latin typeface="Trebuchet MS"/>
                  <a:ea typeface="Trebuchet MS"/>
                  <a:cs typeface="Trebuchet MS"/>
                  <a:sym typeface="Trebuchet MS"/>
                </a:rPr>
                <a:t>Need assistance? Call us at </a:t>
              </a:r>
              <a:r>
                <a:rPr lang="en-US" sz="2800" b="0">
                  <a:solidFill>
                    <a:srgbClr val="FFC000"/>
                  </a:solidFill>
                  <a:latin typeface="Trebuchet MS"/>
                  <a:ea typeface="Trebuchet MS"/>
                  <a:cs typeface="Trebuchet MS"/>
                  <a:sym typeface="Trebuchet MS"/>
                </a:rPr>
                <a:t>1.510.649.3001</a:t>
              </a:r>
            </a:p>
            <a:p>
              <a:pPr marL="0" marR="0" lvl="0" indent="0" algn="l" rtl="0">
                <a:spcBef>
                  <a:spcPts val="0"/>
                </a:spcBef>
                <a:buNone/>
              </a:pPr>
              <a:endParaRPr sz="3600" b="1">
                <a:solidFill>
                  <a:srgbClr val="FFFF00"/>
                </a:solidFill>
                <a:latin typeface="Trebuchet MS"/>
                <a:ea typeface="Trebuchet MS"/>
                <a:cs typeface="Trebuchet MS"/>
                <a:sym typeface="Trebuchet MS"/>
              </a:endParaRPr>
            </a:p>
            <a:p>
              <a:pPr marL="0" marR="0" lvl="0" indent="0" algn="ctr" rtl="0">
                <a:spcBef>
                  <a:spcPts val="0"/>
                </a:spcBef>
                <a:buNone/>
              </a:pPr>
              <a:endParaRPr sz="2400" b="1">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4000" b="1">
                  <a:solidFill>
                    <a:schemeClr val="lt1"/>
                  </a:solidFill>
                  <a:latin typeface="Trebuchet MS"/>
                  <a:ea typeface="Trebuchet MS"/>
                  <a:cs typeface="Trebuchet MS"/>
                  <a:sym typeface="Trebuchet MS"/>
                </a:rPr>
                <a:t>QUICK START</a:t>
              </a:r>
            </a:p>
            <a:p>
              <a:pPr marL="0" marR="0" lvl="0" indent="0" algn="ctr" rtl="0">
                <a:spcBef>
                  <a:spcPts val="0"/>
                </a:spcBef>
                <a:buNone/>
              </a:pPr>
              <a:endParaRPr sz="3200" b="1">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Zoom in and out</a:t>
              </a:r>
            </a:p>
            <a:p>
              <a:pPr marL="1892300" marR="0" lvl="0" indent="-1892300" algn="l" rtl="0">
                <a:spcBef>
                  <a:spcPts val="0"/>
                </a:spcBef>
                <a:buSzPct val="25000"/>
                <a:buNone/>
              </a:pPr>
              <a:r>
                <a:rPr lang="en-US" sz="2400" b="0">
                  <a:solidFill>
                    <a:schemeClr val="lt1"/>
                  </a:solidFill>
                  <a:latin typeface="Trebuchet MS"/>
                  <a:ea typeface="Trebuchet MS"/>
                  <a:cs typeface="Trebuchet MS"/>
                  <a:sym typeface="Trebuchet MS"/>
                </a:rPr>
                <a:t>	</a:t>
              </a:r>
              <a:r>
                <a:rPr lang="en-US" sz="2400" b="0">
                  <a:solidFill>
                    <a:srgbClr val="BFBFBF"/>
                  </a:solidFill>
                  <a:latin typeface="Trebuchet MS"/>
                  <a:ea typeface="Trebuchet MS"/>
                  <a:cs typeface="Trebuchet MS"/>
                  <a:sym typeface="Trebuchet MS"/>
                </a:rPr>
                <a:t>As you work on your poster zoom in and out to the level that is more comfortable to you. </a:t>
              </a:r>
            </a:p>
            <a:p>
              <a:pPr marL="1892300" marR="0" lvl="0" indent="-1892300" algn="l" rtl="0">
                <a:spcBef>
                  <a:spcPts val="0"/>
                </a:spcBef>
                <a:buSzPct val="25000"/>
                <a:buNone/>
              </a:pPr>
              <a:r>
                <a:rPr lang="en-US" sz="2400" b="1">
                  <a:solidFill>
                    <a:srgbClr val="BFBFBF"/>
                  </a:solidFill>
                  <a:latin typeface="Trebuchet MS"/>
                  <a:ea typeface="Trebuchet MS"/>
                  <a:cs typeface="Trebuchet MS"/>
                  <a:sym typeface="Trebuchet MS"/>
                </a:rPr>
                <a:t>	</a:t>
              </a:r>
              <a:r>
                <a:rPr lang="en-US" sz="2400" b="0">
                  <a:solidFill>
                    <a:srgbClr val="BFBFBF"/>
                  </a:solidFill>
                  <a:latin typeface="Trebuchet MS"/>
                  <a:ea typeface="Trebuchet MS"/>
                  <a:cs typeface="Trebuchet MS"/>
                  <a:sym typeface="Trebuchet MS"/>
                </a:rPr>
                <a:t>Go to VIEW &gt; ZOOM.</a:t>
              </a:r>
            </a:p>
            <a:p>
              <a:pPr marL="0" marR="0" lvl="0" indent="0" algn="l" rtl="0">
                <a:spcBef>
                  <a:spcPts val="0"/>
                </a:spcBef>
                <a:buNone/>
              </a:pPr>
              <a:endParaRPr sz="2800" b="0">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Title, Authors, and Affiliations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a:solidFill>
                    <a:srgbClr val="FFC000"/>
                  </a:solidFill>
                  <a:latin typeface="Trebuchet MS"/>
                  <a:ea typeface="Trebuchet MS"/>
                  <a:cs typeface="Trebuchet MS"/>
                  <a:sym typeface="Trebuchet MS"/>
                </a:rPr>
                <a:t>TIP: </a:t>
              </a:r>
              <a:r>
                <a:rPr lang="en-US" sz="2400" b="0">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spcBef>
                  <a:spcPts val="0"/>
                </a:spcBef>
                <a:buSzPct val="25000"/>
                <a:buNone/>
              </a:pPr>
              <a:r>
                <a:rPr lang="en-US" sz="2800" b="1">
                  <a:solidFill>
                    <a:schemeClr val="lt1"/>
                  </a:solidFill>
                  <a:latin typeface="Trebuchet MS"/>
                  <a:ea typeface="Trebuchet MS"/>
                  <a:cs typeface="Trebuchet MS"/>
                  <a:sym typeface="Trebuchet MS"/>
                </a:rPr>
                <a:t/>
              </a:r>
              <a:br>
                <a:rPr lang="en-US" sz="2800" b="1">
                  <a:solidFill>
                    <a:schemeClr val="lt1"/>
                  </a:solidFill>
                  <a:latin typeface="Trebuchet MS"/>
                  <a:ea typeface="Trebuchet MS"/>
                  <a:cs typeface="Trebuchet MS"/>
                  <a:sym typeface="Trebuchet MS"/>
                </a:rPr>
              </a:br>
              <a:endParaRPr lang="en-US" sz="2800" b="1">
                <a:solidFill>
                  <a:schemeClr val="lt1"/>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Adding Logos / Seals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spcBef>
                  <a:spcPts val="0"/>
                </a:spcBef>
                <a:buNone/>
              </a:pPr>
              <a:endParaRPr sz="2400" b="0">
                <a:solidFill>
                  <a:srgbClr val="BFBFBF"/>
                </a:solidFill>
                <a:latin typeface="Trebuchet MS"/>
                <a:ea typeface="Trebuchet MS"/>
                <a:cs typeface="Trebuchet MS"/>
                <a:sym typeface="Trebuchet MS"/>
              </a:endParaRPr>
            </a:p>
            <a:p>
              <a:pPr marL="0" marR="0" lvl="0" indent="0" algn="l" rtl="0">
                <a:spcBef>
                  <a:spcPts val="0"/>
                </a:spcBef>
                <a:buSzPct val="25000"/>
                <a:buNone/>
              </a:pPr>
              <a:r>
                <a:rPr lang="en-US" sz="2400" b="1">
                  <a:solidFill>
                    <a:srgbClr val="FFC000"/>
                  </a:solidFill>
                  <a:latin typeface="Trebuchet MS"/>
                  <a:ea typeface="Trebuchet MS"/>
                  <a:cs typeface="Trebuchet MS"/>
                  <a:sym typeface="Trebuchet MS"/>
                </a:rPr>
                <a:t>TIP: </a:t>
              </a:r>
              <a:r>
                <a:rPr lang="en-US" sz="2400" b="0">
                  <a:solidFill>
                    <a:srgbClr val="BFBFBF"/>
                  </a:solidFill>
                  <a:latin typeface="Trebuchet MS"/>
                  <a:ea typeface="Trebuchet MS"/>
                  <a:cs typeface="Trebuchet MS"/>
                  <a:sym typeface="Trebuchet MS"/>
                </a:rPr>
                <a:t>See if your school’s logo is available on our free poster templates page.</a:t>
              </a:r>
            </a:p>
            <a:p>
              <a:pPr marL="0" marR="0" lvl="0" indent="0" algn="l" rtl="0">
                <a:spcBef>
                  <a:spcPts val="0"/>
                </a:spcBef>
                <a:buNone/>
              </a:pPr>
              <a:endParaRPr sz="2400" b="0">
                <a:solidFill>
                  <a:schemeClr val="lt1"/>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Photographs / Graphics</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spcBef>
                  <a:spcPts val="0"/>
                </a:spcBef>
                <a:buNone/>
              </a:pPr>
              <a:endParaRPr sz="2400" b="0">
                <a:solidFill>
                  <a:schemeClr val="lt1"/>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None/>
              </a:pPr>
              <a:endParaRPr sz="2800" b="1">
                <a:solidFill>
                  <a:srgbClr val="FFC000"/>
                </a:solidFill>
                <a:latin typeface="Trebuchet MS"/>
                <a:ea typeface="Trebuchet MS"/>
                <a:cs typeface="Trebuchet MS"/>
                <a:sym typeface="Trebuchet MS"/>
              </a:endParaRPr>
            </a:p>
            <a:p>
              <a:pPr marL="0" marR="0" lvl="0" indent="0" algn="ctr" rtl="0">
                <a:spcBef>
                  <a:spcPts val="0"/>
                </a:spcBef>
                <a:buSzPct val="25000"/>
                <a:buNone/>
              </a:pPr>
              <a:r>
                <a:rPr lang="en-US" sz="3200" b="1">
                  <a:solidFill>
                    <a:srgbClr val="FFC000"/>
                  </a:solidFill>
                  <a:latin typeface="Trebuchet MS"/>
                  <a:ea typeface="Trebuchet MS"/>
                  <a:cs typeface="Trebuchet MS"/>
                  <a:sym typeface="Trebuchet MS"/>
                </a:rPr>
                <a:t>Image Quality Check</a:t>
              </a:r>
            </a:p>
            <a:p>
              <a:pPr marL="0" marR="0" lvl="0" indent="0" algn="l" rtl="0">
                <a:spcBef>
                  <a:spcPts val="0"/>
                </a:spcBef>
                <a:buSzPct val="25000"/>
                <a:buNone/>
              </a:pPr>
              <a:r>
                <a:rPr lang="en-US" sz="2400" b="0">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38" name="Shape 138"/>
            <p:cNvCxnSpPr/>
            <p:nvPr/>
          </p:nvCxnSpPr>
          <p:spPr>
            <a:xfrm>
              <a:off x="-11225189" y="8422500"/>
              <a:ext cx="10999746" cy="3341"/>
            </a:xfrm>
            <a:prstGeom prst="straightConnector1">
              <a:avLst/>
            </a:prstGeom>
            <a:noFill/>
            <a:ln w="9525" cap="flat" cmpd="sng">
              <a:solidFill>
                <a:srgbClr val="FFC000"/>
              </a:solidFill>
              <a:prstDash val="solid"/>
              <a:round/>
              <a:headEnd type="none" w="med" len="med"/>
              <a:tailEnd type="none" w="med" len="med"/>
            </a:ln>
          </p:spPr>
        </p:cxnSp>
        <p:pic>
          <p:nvPicPr>
            <p:cNvPr id="139" name="Shape 139"/>
            <p:cNvPicPr preferRelativeResize="0"/>
            <p:nvPr/>
          </p:nvPicPr>
          <p:blipFill rotWithShape="1">
            <a:blip r:embed="rId7">
              <a:alphaModFix/>
            </a:blip>
            <a:srcRect/>
            <a:stretch/>
          </p:blipFill>
          <p:spPr>
            <a:xfrm>
              <a:off x="-10740739" y="10261717"/>
              <a:ext cx="1597666" cy="1201934"/>
            </a:xfrm>
            <a:prstGeom prst="rect">
              <a:avLst/>
            </a:prstGeom>
            <a:noFill/>
            <a:ln>
              <a:noFill/>
            </a:ln>
          </p:spPr>
        </p:pic>
        <p:pic>
          <p:nvPicPr>
            <p:cNvPr id="140" name="Shape 140"/>
            <p:cNvPicPr preferRelativeResize="0"/>
            <p:nvPr/>
          </p:nvPicPr>
          <p:blipFill rotWithShape="1">
            <a:blip r:embed="rId8">
              <a:alphaModFix/>
            </a:blip>
            <a:srcRect/>
            <a:stretch/>
          </p:blipFill>
          <p:spPr>
            <a:xfrm>
              <a:off x="-10732764" y="15696926"/>
              <a:ext cx="9986808" cy="1053596"/>
            </a:xfrm>
            <a:prstGeom prst="rect">
              <a:avLst/>
            </a:prstGeom>
            <a:noFill/>
            <a:ln>
              <a:noFill/>
            </a:ln>
          </p:spPr>
        </p:pic>
        <p:grpSp>
          <p:nvGrpSpPr>
            <p:cNvPr id="141" name="Shape 141"/>
            <p:cNvGrpSpPr/>
            <p:nvPr/>
          </p:nvGrpSpPr>
          <p:grpSpPr>
            <a:xfrm>
              <a:off x="-9744992" y="23540955"/>
              <a:ext cx="7531181" cy="2120440"/>
              <a:chOff x="-4470426" y="11016657"/>
              <a:chExt cx="3470784" cy="974220"/>
            </a:xfrm>
          </p:grpSpPr>
          <p:grpSp>
            <p:nvGrpSpPr>
              <p:cNvPr id="142" name="Shape 142"/>
              <p:cNvGrpSpPr/>
              <p:nvPr/>
            </p:nvGrpSpPr>
            <p:grpSpPr>
              <a:xfrm>
                <a:off x="-2783494" y="11060886"/>
                <a:ext cx="624430" cy="893534"/>
                <a:chOff x="-3958696" y="11117435"/>
                <a:chExt cx="779337" cy="1280429"/>
              </a:xfrm>
            </p:grpSpPr>
            <p:pic>
              <p:nvPicPr>
                <p:cNvPr id="143" name="Shape 143"/>
                <p:cNvPicPr preferRelativeResize="0"/>
                <p:nvPr/>
              </p:nvPicPr>
              <p:blipFill rotWithShape="1">
                <a:blip r:embed="rId9">
                  <a:alphaModFix/>
                </a:blip>
                <a:srcRect/>
                <a:stretch/>
              </p:blipFill>
              <p:spPr>
                <a:xfrm>
                  <a:off x="-3948160" y="11117435"/>
                  <a:ext cx="768801" cy="1090856"/>
                </a:xfrm>
                <a:prstGeom prst="rect">
                  <a:avLst/>
                </a:prstGeom>
                <a:noFill/>
                <a:ln>
                  <a:noFill/>
                </a:ln>
              </p:spPr>
            </p:pic>
            <p:sp>
              <p:nvSpPr>
                <p:cNvPr id="144" name="Shape 144"/>
                <p:cNvSpPr txBox="1"/>
                <p:nvPr/>
              </p:nvSpPr>
              <p:spPr>
                <a:xfrm>
                  <a:off x="-3958696" y="12114178"/>
                  <a:ext cx="779337" cy="283687"/>
                </a:xfrm>
                <a:prstGeom prst="rect">
                  <a:avLst/>
                </a:prstGeom>
                <a:solidFill>
                  <a:schemeClr val="accent1"/>
                </a:solidFill>
                <a:ln>
                  <a:noFill/>
                </a:ln>
              </p:spPr>
              <p:txBody>
                <a:bodyPr lIns="91425" tIns="91425" rIns="91425" bIns="91425" anchor="t" anchorCtr="0">
                  <a:noAutofit/>
                </a:bodyPr>
                <a:lstStyle/>
                <a:p>
                  <a:pPr marL="0" marR="0" lvl="0" indent="0" algn="ctr" rtl="0">
                    <a:spcBef>
                      <a:spcPts val="0"/>
                    </a:spcBef>
                    <a:buSzPct val="25000"/>
                    <a:buNone/>
                  </a:pPr>
                  <a:r>
                    <a:rPr lang="en-US" sz="1600" b="1">
                      <a:solidFill>
                        <a:schemeClr val="dk1"/>
                      </a:solidFill>
                      <a:latin typeface="Calibri"/>
                      <a:ea typeface="Calibri"/>
                      <a:cs typeface="Calibri"/>
                      <a:sym typeface="Calibri"/>
                    </a:rPr>
                    <a:t>ORIGINAL</a:t>
                  </a:r>
                </a:p>
              </p:txBody>
            </p:sp>
          </p:grpSp>
          <p:grpSp>
            <p:nvGrpSpPr>
              <p:cNvPr id="145" name="Shape 145"/>
              <p:cNvGrpSpPr/>
              <p:nvPr/>
            </p:nvGrpSpPr>
            <p:grpSpPr>
              <a:xfrm>
                <a:off x="-2033158" y="11060889"/>
                <a:ext cx="1033517" cy="893528"/>
                <a:chOff x="-2921738" y="11200127"/>
                <a:chExt cx="1420279" cy="1227903"/>
              </a:xfrm>
            </p:grpSpPr>
            <p:pic>
              <p:nvPicPr>
                <p:cNvPr id="146" name="Shape 146"/>
                <p:cNvPicPr preferRelativeResize="0"/>
                <p:nvPr/>
              </p:nvPicPr>
              <p:blipFill rotWithShape="1">
                <a:blip r:embed="rId9">
                  <a:alphaModFix/>
                </a:blip>
                <a:srcRect/>
                <a:stretch/>
              </p:blipFill>
              <p:spPr>
                <a:xfrm>
                  <a:off x="-2921738" y="11200127"/>
                  <a:ext cx="1420279" cy="1029693"/>
                </a:xfrm>
                <a:prstGeom prst="rect">
                  <a:avLst/>
                </a:prstGeom>
                <a:noFill/>
                <a:ln>
                  <a:noFill/>
                </a:ln>
              </p:spPr>
            </p:pic>
            <p:sp>
              <p:nvSpPr>
                <p:cNvPr id="147" name="Shape 147"/>
                <p:cNvSpPr txBox="1"/>
                <p:nvPr/>
              </p:nvSpPr>
              <p:spPr>
                <a:xfrm>
                  <a:off x="-2918991" y="12175417"/>
                  <a:ext cx="1417531" cy="252612"/>
                </a:xfrm>
                <a:prstGeom prst="rect">
                  <a:avLst/>
                </a:prstGeom>
                <a:solidFill>
                  <a:srgbClr val="FF0000"/>
                </a:solidFill>
                <a:ln>
                  <a:noFill/>
                </a:ln>
              </p:spPr>
              <p:txBody>
                <a:bodyPr lIns="457200" tIns="91425" rIns="457200" bIns="91425" anchor="t"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DISTORTED</a:t>
                  </a:r>
                </a:p>
              </p:txBody>
            </p:sp>
          </p:grpSp>
          <p:pic>
            <p:nvPicPr>
              <p:cNvPr id="148" name="Shape 148"/>
              <p:cNvPicPr preferRelativeResize="0"/>
              <p:nvPr/>
            </p:nvPicPr>
            <p:blipFill rotWithShape="1">
              <a:blip r:embed="rId10">
                <a:alphaModFix/>
              </a:blip>
              <a:srcRect/>
              <a:stretch/>
            </p:blipFill>
            <p:spPr>
              <a:xfrm>
                <a:off x="-4470426" y="11016657"/>
                <a:ext cx="1098741" cy="847760"/>
              </a:xfrm>
              <a:prstGeom prst="rect">
                <a:avLst/>
              </a:prstGeom>
              <a:noFill/>
              <a:ln>
                <a:noFill/>
              </a:ln>
            </p:spPr>
          </p:pic>
          <p:sp>
            <p:nvSpPr>
              <p:cNvPr id="149" name="Shape 149"/>
              <p:cNvSpPr txBox="1"/>
              <p:nvPr/>
            </p:nvSpPr>
            <p:spPr>
              <a:xfrm>
                <a:off x="-4440600" y="11665645"/>
                <a:ext cx="1035685" cy="325232"/>
              </a:xfrm>
              <a:prstGeom prst="rect">
                <a:avLst/>
              </a:prstGeom>
              <a:noFill/>
              <a:ln>
                <a:noFill/>
              </a:ln>
            </p:spPr>
            <p:txBody>
              <a:bodyPr lIns="457200" tIns="457200" rIns="457200" bIns="0" anchor="t" anchorCtr="0">
                <a:noAutofit/>
              </a:bodyPr>
              <a:lstStyle/>
              <a:p>
                <a:pPr marL="0" marR="0" lvl="0" indent="0" algn="ctr" rtl="0">
                  <a:spcBef>
                    <a:spcPts val="0"/>
                  </a:spcBef>
                  <a:buSzPct val="25000"/>
                  <a:buNone/>
                </a:pPr>
                <a:r>
                  <a:rPr lang="en-US" sz="1600">
                    <a:solidFill>
                      <a:schemeClr val="lt1"/>
                    </a:solidFill>
                    <a:latin typeface="Calibri"/>
                    <a:ea typeface="Calibri"/>
                    <a:cs typeface="Calibri"/>
                    <a:sym typeface="Calibri"/>
                  </a:rPr>
                  <a:t>Corner handles</a:t>
                </a:r>
              </a:p>
            </p:txBody>
          </p:sp>
        </p:grpSp>
        <p:grpSp>
          <p:nvGrpSpPr>
            <p:cNvPr id="150" name="Shape 150"/>
            <p:cNvGrpSpPr/>
            <p:nvPr/>
          </p:nvGrpSpPr>
          <p:grpSpPr>
            <a:xfrm>
              <a:off x="-10398793" y="27751409"/>
              <a:ext cx="9323011" cy="2453250"/>
              <a:chOff x="-4754996" y="12734136"/>
              <a:chExt cx="4296558" cy="1127127"/>
            </a:xfrm>
          </p:grpSpPr>
          <p:pic>
            <p:nvPicPr>
              <p:cNvPr id="151" name="Shape 151"/>
              <p:cNvPicPr preferRelativeResize="0"/>
              <p:nvPr/>
            </p:nvPicPr>
            <p:blipFill rotWithShape="1">
              <a:blip r:embed="rId11">
                <a:alphaModFix/>
              </a:blip>
              <a:srcRect/>
              <a:stretch/>
            </p:blipFill>
            <p:spPr>
              <a:xfrm>
                <a:off x="-4533346" y="12734142"/>
                <a:ext cx="1828800" cy="1117599"/>
              </a:xfrm>
              <a:prstGeom prst="rect">
                <a:avLst/>
              </a:prstGeom>
              <a:noFill/>
              <a:ln>
                <a:noFill/>
              </a:ln>
            </p:spPr>
          </p:pic>
          <p:pic>
            <p:nvPicPr>
              <p:cNvPr id="152" name="Shape 152"/>
              <p:cNvPicPr preferRelativeResize="0"/>
              <p:nvPr/>
            </p:nvPicPr>
            <p:blipFill rotWithShape="1">
              <a:blip r:embed="rId12">
                <a:alphaModFix/>
              </a:blip>
              <a:srcRect/>
              <a:stretch/>
            </p:blipFill>
            <p:spPr>
              <a:xfrm>
                <a:off x="-2456641" y="12737835"/>
                <a:ext cx="1828800" cy="1117599"/>
              </a:xfrm>
              <a:prstGeom prst="rect">
                <a:avLst/>
              </a:prstGeom>
              <a:noFill/>
              <a:ln>
                <a:noFill/>
              </a:ln>
            </p:spPr>
          </p:pic>
          <p:sp>
            <p:nvSpPr>
              <p:cNvPr id="153" name="Shape 153"/>
              <p:cNvSpPr txBox="1"/>
              <p:nvPr/>
            </p:nvSpPr>
            <p:spPr>
              <a:xfrm rot="-5400000">
                <a:off x="-5235785" y="13214924"/>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a:solidFill>
                      <a:srgbClr val="92D050"/>
                    </a:solidFill>
                    <a:latin typeface="Calibri"/>
                    <a:ea typeface="Calibri"/>
                    <a:cs typeface="Calibri"/>
                    <a:sym typeface="Calibri"/>
                  </a:rPr>
                  <a:t>Good </a:t>
                </a:r>
                <a:r>
                  <a:rPr lang="en-US" sz="1600">
                    <a:solidFill>
                      <a:schemeClr val="lt1"/>
                    </a:solidFill>
                    <a:latin typeface="Calibri"/>
                    <a:ea typeface="Calibri"/>
                    <a:cs typeface="Calibri"/>
                    <a:sym typeface="Calibri"/>
                  </a:rPr>
                  <a:t>printing quality</a:t>
                </a:r>
              </a:p>
            </p:txBody>
          </p:sp>
          <p:sp>
            <p:nvSpPr>
              <p:cNvPr id="154" name="Shape 154"/>
              <p:cNvSpPr txBox="1"/>
              <p:nvPr/>
            </p:nvSpPr>
            <p:spPr>
              <a:xfrm rot="-5400000">
                <a:off x="-1095250" y="13224451"/>
                <a:ext cx="1117601" cy="156023"/>
              </a:xfrm>
              <a:prstGeom prst="rect">
                <a:avLst/>
              </a:prstGeom>
              <a:noFill/>
              <a:ln>
                <a:noFill/>
              </a:ln>
            </p:spPr>
            <p:txBody>
              <a:bodyPr lIns="91425" tIns="91425" rIns="91425" bIns="0" anchor="t" anchorCtr="0">
                <a:noAutofit/>
              </a:bodyPr>
              <a:lstStyle/>
              <a:p>
                <a:pPr marL="0" marR="0" lvl="0" indent="0" algn="ctr" rtl="0">
                  <a:spcBef>
                    <a:spcPts val="0"/>
                  </a:spcBef>
                  <a:buSzPct val="25000"/>
                  <a:buNone/>
                </a:pPr>
                <a:r>
                  <a:rPr lang="en-US" sz="1600">
                    <a:solidFill>
                      <a:srgbClr val="FF0000"/>
                    </a:solidFill>
                    <a:latin typeface="Calibri"/>
                    <a:ea typeface="Calibri"/>
                    <a:cs typeface="Calibri"/>
                    <a:sym typeface="Calibri"/>
                  </a:rPr>
                  <a:t>Bad </a:t>
                </a:r>
                <a:r>
                  <a:rPr lang="en-US" sz="1600">
                    <a:solidFill>
                      <a:schemeClr val="lt1"/>
                    </a:solidFill>
                    <a:latin typeface="Calibri"/>
                    <a:ea typeface="Calibri"/>
                    <a:cs typeface="Calibri"/>
                    <a:sym typeface="Calibri"/>
                  </a:rPr>
                  <a:t>printing quality</a:t>
                </a:r>
              </a:p>
            </p:txBody>
          </p:sp>
        </p:grpSp>
      </p:gr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hyperlink" Target="http://www.cs.wustl.edu/~jain/cse574-06/ftp/time_sync/index.html" TargetMode="External"/><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notesSlide" Target="../notesSlides/notesSlide1.xml"/><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892350" y="6638750"/>
            <a:ext cx="10047000" cy="5033100"/>
          </a:xfrm>
          <a:prstGeom prst="rect">
            <a:avLst/>
          </a:prstGeom>
          <a:noFill/>
          <a:ln>
            <a:noFill/>
          </a:ln>
        </p:spPr>
        <p:txBody>
          <a:bodyPr lIns="228575" tIns="228575" rIns="228575" bIns="228575" anchor="t" anchorCtr="0">
            <a:noAutofit/>
          </a:bodyPr>
          <a:lstStyle/>
          <a:p>
            <a:pPr lvl="0" algn="just" rtl="0">
              <a:spcBef>
                <a:spcPts val="0"/>
              </a:spcBef>
              <a:spcAft>
                <a:spcPts val="1000"/>
              </a:spcAft>
              <a:buClr>
                <a:schemeClr val="dk1"/>
              </a:buClr>
              <a:buSzPct val="45833"/>
              <a:buFont typeface="Arial"/>
              <a:buNone/>
            </a:pPr>
            <a:r>
              <a:rPr lang="en-US" sz="2400">
                <a:solidFill>
                  <a:schemeClr val="dk1"/>
                </a:solidFill>
                <a:latin typeface="Calibri"/>
                <a:ea typeface="Calibri"/>
                <a:cs typeface="Calibri"/>
                <a:sym typeface="Calibri"/>
              </a:rPr>
              <a:t>Efforts are being made to advance our ability to understand earthquakes and minimize casualties. Large amounts of earthquake records are needed, and there are currently very limited sources for obtaining such data. Smart wearable devices, with recent advancements of sensor technologies and access to the internet, are becoming popular, giving them the potential to detect, measure, and record seismic data. Time synchronization is a critical factor to ensure accurate measurements. This research focuses on developing an appropriate time synchronization procedure suited for smart wearable devices. Data is collected and synchronized using this procedure. The research also tests the reliability and accuracy of wearable device sensors compared to traditional high-fidelity sensors. This is done with a variety of excitation tests and test durations. This research is the first step towards developing a system for detecting earthquakes using smart wearable devices. </a:t>
            </a:r>
          </a:p>
        </p:txBody>
      </p:sp>
      <p:sp>
        <p:nvSpPr>
          <p:cNvPr id="179" name="Shape 179"/>
          <p:cNvSpPr txBox="1">
            <a:spLocks noGrp="1"/>
          </p:cNvSpPr>
          <p:nvPr>
            <p:ph type="body" idx="2"/>
          </p:nvPr>
        </p:nvSpPr>
        <p:spPr>
          <a:xfrm>
            <a:off x="922341" y="5925771"/>
            <a:ext cx="10048800"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b="1" i="0" u="sng" strike="noStrike" cap="none">
                <a:solidFill>
                  <a:srgbClr val="000000"/>
                </a:solidFill>
              </a:rPr>
              <a:t>Abstract</a:t>
            </a:r>
          </a:p>
        </p:txBody>
      </p:sp>
      <p:sp>
        <p:nvSpPr>
          <p:cNvPr id="180" name="Shape 180"/>
          <p:cNvSpPr txBox="1">
            <a:spLocks noGrp="1"/>
          </p:cNvSpPr>
          <p:nvPr>
            <p:ph type="body" idx="3"/>
          </p:nvPr>
        </p:nvSpPr>
        <p:spPr>
          <a:xfrm>
            <a:off x="902061" y="11554764"/>
            <a:ext cx="10050600"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b="1" i="0" u="sng" strike="noStrike" cap="none">
                <a:solidFill>
                  <a:srgbClr val="000000"/>
                </a:solidFill>
              </a:rPr>
              <a:t>O</a:t>
            </a:r>
            <a:r>
              <a:rPr lang="en-US" sz="3600">
                <a:solidFill>
                  <a:srgbClr val="000000"/>
                </a:solidFill>
              </a:rPr>
              <a:t>bjectives</a:t>
            </a:r>
          </a:p>
        </p:txBody>
      </p:sp>
      <p:sp>
        <p:nvSpPr>
          <p:cNvPr id="181" name="Shape 181"/>
          <p:cNvSpPr txBox="1">
            <a:spLocks noGrp="1"/>
          </p:cNvSpPr>
          <p:nvPr>
            <p:ph type="body" idx="7"/>
          </p:nvPr>
        </p:nvSpPr>
        <p:spPr>
          <a:xfrm>
            <a:off x="11435790" y="20170458"/>
            <a:ext cx="10058400"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b="1" i="0" u="sng" strike="noStrike" cap="none">
                <a:solidFill>
                  <a:srgbClr val="000000"/>
                </a:solidFill>
              </a:rPr>
              <a:t>R</a:t>
            </a:r>
            <a:r>
              <a:rPr lang="en-US" sz="3600">
                <a:solidFill>
                  <a:srgbClr val="000000"/>
                </a:solidFill>
              </a:rPr>
              <a:t>esults</a:t>
            </a:r>
          </a:p>
        </p:txBody>
      </p:sp>
      <p:sp>
        <p:nvSpPr>
          <p:cNvPr id="182" name="Shape 182"/>
          <p:cNvSpPr txBox="1">
            <a:spLocks noGrp="1"/>
          </p:cNvSpPr>
          <p:nvPr>
            <p:ph type="body" idx="8"/>
          </p:nvPr>
        </p:nvSpPr>
        <p:spPr>
          <a:xfrm>
            <a:off x="32930706" y="6107151"/>
            <a:ext cx="10047000" cy="7539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3600">
                <a:solidFill>
                  <a:srgbClr val="000000"/>
                </a:solidFill>
              </a:rPr>
              <a:t>Analysis</a:t>
            </a:r>
          </a:p>
        </p:txBody>
      </p:sp>
      <p:sp>
        <p:nvSpPr>
          <p:cNvPr id="183" name="Shape 183"/>
          <p:cNvSpPr txBox="1">
            <a:spLocks noGrp="1"/>
          </p:cNvSpPr>
          <p:nvPr>
            <p:ph type="body" idx="9"/>
          </p:nvPr>
        </p:nvSpPr>
        <p:spPr>
          <a:xfrm>
            <a:off x="32922550" y="11640325"/>
            <a:ext cx="10058400" cy="3770100"/>
          </a:xfrm>
          <a:prstGeom prst="rect">
            <a:avLst/>
          </a:prstGeom>
          <a:noFill/>
          <a:ln>
            <a:noFill/>
          </a:ln>
        </p:spPr>
        <p:txBody>
          <a:bodyPr lIns="228575" tIns="228575" rIns="228575" bIns="228575" anchor="t" anchorCtr="0">
            <a:noAutofit/>
          </a:bodyPr>
          <a:lstStyle/>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Developed a time synchronization procedure for wireless sensors</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The procedure has potential for  smart wearable devices</a:t>
            </a:r>
          </a:p>
          <a:p>
            <a:pPr marL="457200" lvl="0" indent="-381000" rtl="0">
              <a:spcBef>
                <a:spcPts val="0"/>
              </a:spcBef>
              <a:buClr>
                <a:srgbClr val="000000"/>
              </a:buClr>
              <a:buSzPct val="100000"/>
              <a:buFont typeface="Calibri"/>
              <a:buChar char="●"/>
            </a:pPr>
            <a:r>
              <a:rPr lang="en-US" sz="2400">
                <a:solidFill>
                  <a:schemeClr val="dk1"/>
                </a:solidFill>
                <a:latin typeface="Calibri"/>
                <a:ea typeface="Calibri"/>
                <a:cs typeface="Calibri"/>
                <a:sym typeface="Calibri"/>
              </a:rPr>
              <a:t>The procedure that was developed has proven to be an effective method both visually and numerically</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Proved that sensors in smart wearable devices are accurate and reliable</a:t>
            </a:r>
          </a:p>
        </p:txBody>
      </p:sp>
      <p:sp>
        <p:nvSpPr>
          <p:cNvPr id="184" name="Shape 184"/>
          <p:cNvSpPr txBox="1">
            <a:spLocks noGrp="1"/>
          </p:cNvSpPr>
          <p:nvPr>
            <p:ph type="body" idx="13"/>
          </p:nvPr>
        </p:nvSpPr>
        <p:spPr>
          <a:xfrm>
            <a:off x="32857234" y="19257365"/>
            <a:ext cx="10047000" cy="7539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3600" b="1" i="0" u="sng" strike="noStrike" cap="none">
                <a:solidFill>
                  <a:srgbClr val="000000"/>
                </a:solidFill>
              </a:rPr>
              <a:t>R</a:t>
            </a:r>
            <a:r>
              <a:rPr lang="en-US" sz="3600">
                <a:solidFill>
                  <a:srgbClr val="000000"/>
                </a:solidFill>
              </a:rPr>
              <a:t>eferences</a:t>
            </a:r>
          </a:p>
        </p:txBody>
      </p:sp>
      <p:sp>
        <p:nvSpPr>
          <p:cNvPr id="185" name="Shape 185"/>
          <p:cNvSpPr txBox="1">
            <a:spLocks noGrp="1"/>
          </p:cNvSpPr>
          <p:nvPr>
            <p:ph type="body" idx="14"/>
          </p:nvPr>
        </p:nvSpPr>
        <p:spPr>
          <a:xfrm>
            <a:off x="32999825" y="20042600"/>
            <a:ext cx="10047000" cy="5934000"/>
          </a:xfrm>
          <a:prstGeom prst="rect">
            <a:avLst/>
          </a:prstGeom>
          <a:noFill/>
          <a:ln>
            <a:noFill/>
          </a:ln>
        </p:spPr>
        <p:txBody>
          <a:bodyPr lIns="228575" tIns="228575" rIns="228575" bIns="228575" anchor="t" anchorCtr="0">
            <a:noAutofit/>
          </a:bodyPr>
          <a:lstStyle/>
          <a:p>
            <a:pPr lvl="0">
              <a:spcBef>
                <a:spcPts val="0"/>
              </a:spcBef>
              <a:spcAft>
                <a:spcPts val="1000"/>
              </a:spcAft>
              <a:buClr>
                <a:schemeClr val="dk1"/>
              </a:buClr>
              <a:buSzPct val="45833"/>
              <a:buFont typeface="Arial"/>
              <a:buNone/>
            </a:pPr>
            <a:r>
              <a:rPr lang="en-US" sz="2400">
                <a:solidFill>
                  <a:schemeClr val="dk1"/>
                </a:solidFill>
                <a:latin typeface="Calibri"/>
                <a:ea typeface="Calibri"/>
                <a:cs typeface="Calibri"/>
                <a:sym typeface="Calibri"/>
              </a:rPr>
              <a:t>1. Ali, Shaukat. "Sensors and Mobile Phones: Evolution and State-of-the-Art."</a:t>
            </a:r>
            <a:r>
              <a:rPr lang="en-US" sz="2400" i="1">
                <a:solidFill>
                  <a:schemeClr val="dk1"/>
                </a:solidFill>
                <a:latin typeface="Calibri"/>
                <a:ea typeface="Calibri"/>
                <a:cs typeface="Calibri"/>
                <a:sym typeface="Calibri"/>
              </a:rPr>
              <a:t>Pakistan Journal of Science</a:t>
            </a:r>
            <a:r>
              <a:rPr lang="en-US" sz="2400">
                <a:solidFill>
                  <a:schemeClr val="dk1"/>
                </a:solidFill>
                <a:latin typeface="Calibri"/>
                <a:ea typeface="Calibri"/>
                <a:cs typeface="Calibri"/>
                <a:sym typeface="Calibri"/>
              </a:rPr>
              <a:t> (2014): n. pag. </a:t>
            </a:r>
            <a:r>
              <a:rPr lang="en-US" sz="2400" i="1">
                <a:solidFill>
                  <a:schemeClr val="dk1"/>
                </a:solidFill>
                <a:latin typeface="Calibri"/>
                <a:ea typeface="Calibri"/>
                <a:cs typeface="Calibri"/>
                <a:sym typeface="Calibri"/>
              </a:rPr>
              <a:t>ResearchGate</a:t>
            </a:r>
            <a:r>
              <a:rPr lang="en-US" sz="2400">
                <a:solidFill>
                  <a:schemeClr val="dk1"/>
                </a:solidFill>
                <a:latin typeface="Calibri"/>
                <a:ea typeface="Calibri"/>
                <a:cs typeface="Calibri"/>
                <a:sym typeface="Calibri"/>
              </a:rPr>
              <a:t>. Web. 5 July 2016. </a:t>
            </a:r>
          </a:p>
          <a:p>
            <a:pPr lvl="0">
              <a:spcBef>
                <a:spcPts val="0"/>
              </a:spcBef>
              <a:spcAft>
                <a:spcPts val="1000"/>
              </a:spcAft>
              <a:buClr>
                <a:schemeClr val="dk1"/>
              </a:buClr>
              <a:buSzPct val="45833"/>
              <a:buFont typeface="Arial"/>
              <a:buNone/>
            </a:pPr>
            <a:r>
              <a:rPr lang="en-US" sz="2400">
                <a:solidFill>
                  <a:schemeClr val="dk1"/>
                </a:solidFill>
                <a:latin typeface="Calibri"/>
                <a:ea typeface="Calibri"/>
                <a:cs typeface="Calibri"/>
                <a:sym typeface="Calibri"/>
              </a:rPr>
              <a:t>2. Feng, M., Fukuda, Y., Mizuta, M., &amp; Ozer, E. (2015). Citizen Sensors for SHM: Use of Accelerometer Data from Smartphones. </a:t>
            </a:r>
            <a:r>
              <a:rPr lang="en-US" sz="2400" i="1">
                <a:solidFill>
                  <a:schemeClr val="dk1"/>
                </a:solidFill>
                <a:latin typeface="Calibri"/>
                <a:ea typeface="Calibri"/>
                <a:cs typeface="Calibri"/>
                <a:sym typeface="Calibri"/>
              </a:rPr>
              <a:t>Sensors,</a:t>
            </a:r>
            <a:r>
              <a:rPr lang="en-US" sz="2400">
                <a:solidFill>
                  <a:schemeClr val="dk1"/>
                </a:solidFill>
                <a:latin typeface="Calibri"/>
                <a:ea typeface="Calibri"/>
                <a:cs typeface="Calibri"/>
                <a:sym typeface="Calibri"/>
              </a:rPr>
              <a:t> </a:t>
            </a:r>
            <a:r>
              <a:rPr lang="en-US" sz="2400" i="1">
                <a:solidFill>
                  <a:schemeClr val="dk1"/>
                </a:solidFill>
                <a:latin typeface="Calibri"/>
                <a:ea typeface="Calibri"/>
                <a:cs typeface="Calibri"/>
                <a:sym typeface="Calibri"/>
              </a:rPr>
              <a:t>15</a:t>
            </a:r>
            <a:r>
              <a:rPr lang="en-US" sz="2400">
                <a:solidFill>
                  <a:schemeClr val="dk1"/>
                </a:solidFill>
                <a:latin typeface="Calibri"/>
                <a:ea typeface="Calibri"/>
                <a:cs typeface="Calibri"/>
                <a:sym typeface="Calibri"/>
              </a:rPr>
              <a:t>(2), 2980-2998. doi:10.3390/s150202980</a:t>
            </a:r>
          </a:p>
          <a:p>
            <a:pPr lvl="0">
              <a:spcBef>
                <a:spcPts val="0"/>
              </a:spcBef>
              <a:spcAft>
                <a:spcPts val="1000"/>
              </a:spcAft>
              <a:buClr>
                <a:schemeClr val="dk1"/>
              </a:buClr>
              <a:buSzPct val="45833"/>
              <a:buFont typeface="Arial"/>
              <a:buNone/>
            </a:pPr>
            <a:r>
              <a:rPr lang="en-US" sz="2400">
                <a:solidFill>
                  <a:schemeClr val="dk1"/>
                </a:solidFill>
                <a:latin typeface="Calibri"/>
                <a:ea typeface="Calibri"/>
                <a:cs typeface="Calibri"/>
                <a:sym typeface="Calibri"/>
              </a:rPr>
              <a:t>3. Roche, Michael. "Time Synchronization in Wireless Networks." </a:t>
            </a:r>
            <a:r>
              <a:rPr lang="en-US" sz="2400" i="1">
                <a:solidFill>
                  <a:schemeClr val="dk1"/>
                </a:solidFill>
                <a:latin typeface="Calibri"/>
                <a:ea typeface="Calibri"/>
                <a:cs typeface="Calibri"/>
                <a:sym typeface="Calibri"/>
              </a:rPr>
              <a:t>Time Synchronization in Wireless Networks</a:t>
            </a:r>
            <a:r>
              <a:rPr lang="en-US" sz="2400">
                <a:solidFill>
                  <a:schemeClr val="dk1"/>
                </a:solidFill>
                <a:latin typeface="Calibri"/>
                <a:ea typeface="Calibri"/>
                <a:cs typeface="Calibri"/>
                <a:sym typeface="Calibri"/>
              </a:rPr>
              <a:t>. Washington University in St. Louis, n.d. Web. 03 Aug. 2016. &lt;</a:t>
            </a:r>
            <a:r>
              <a:rPr lang="en-US" sz="2400" u="sng">
                <a:solidFill>
                  <a:srgbClr val="1155CC"/>
                </a:solidFill>
                <a:latin typeface="Calibri"/>
                <a:ea typeface="Calibri"/>
                <a:cs typeface="Calibri"/>
                <a:sym typeface="Calibri"/>
                <a:hlinkClick r:id="rId3"/>
              </a:rPr>
              <a:t>http://www.cs.wustl.edu/~jain/cse574-06/ftp/time_sync/index.html</a:t>
            </a:r>
            <a:r>
              <a:rPr lang="en-US" sz="2400">
                <a:solidFill>
                  <a:schemeClr val="dk1"/>
                </a:solidFill>
                <a:latin typeface="Calibri"/>
                <a:ea typeface="Calibri"/>
                <a:cs typeface="Calibri"/>
                <a:sym typeface="Calibri"/>
              </a:rPr>
              <a:t>&gt;.</a:t>
            </a:r>
          </a:p>
          <a:p>
            <a:pPr lvl="0" rtl="0">
              <a:spcBef>
                <a:spcPts val="0"/>
              </a:spcBef>
              <a:spcAft>
                <a:spcPts val="1000"/>
              </a:spcAft>
              <a:buClr>
                <a:schemeClr val="dk1"/>
              </a:buClr>
              <a:buSzPct val="45833"/>
              <a:buFont typeface="Arial"/>
              <a:buNone/>
            </a:pPr>
            <a:r>
              <a:rPr lang="en-US" sz="2400">
                <a:solidFill>
                  <a:schemeClr val="dk1"/>
                </a:solidFill>
                <a:latin typeface="Calibri"/>
                <a:ea typeface="Calibri"/>
                <a:cs typeface="Calibri"/>
                <a:sym typeface="Calibri"/>
              </a:rPr>
              <a:t>4. Sundararaman, Bharath, Ugo Buy, and Ajay D. Kshemkalyani. "Clock Synchronization for Wireless Sensor Networks: A Survey." </a:t>
            </a:r>
            <a:r>
              <a:rPr lang="en-US" sz="2400" i="1">
                <a:solidFill>
                  <a:schemeClr val="dk1"/>
                </a:solidFill>
                <a:latin typeface="Calibri"/>
                <a:ea typeface="Calibri"/>
                <a:cs typeface="Calibri"/>
                <a:sym typeface="Calibri"/>
              </a:rPr>
              <a:t>Ad Hoc Networks</a:t>
            </a:r>
            <a:r>
              <a:rPr lang="en-US" sz="2400">
                <a:solidFill>
                  <a:schemeClr val="dk1"/>
                </a:solidFill>
                <a:latin typeface="Calibri"/>
                <a:ea typeface="Calibri"/>
                <a:cs typeface="Calibri"/>
                <a:sym typeface="Calibri"/>
              </a:rPr>
              <a:t> 3.3 (2005): 281-323. Web.</a:t>
            </a:r>
          </a:p>
        </p:txBody>
      </p:sp>
      <p:sp>
        <p:nvSpPr>
          <p:cNvPr id="186" name="Shape 186"/>
          <p:cNvSpPr txBox="1">
            <a:spLocks noGrp="1"/>
          </p:cNvSpPr>
          <p:nvPr>
            <p:ph type="body" idx="15"/>
          </p:nvPr>
        </p:nvSpPr>
        <p:spPr>
          <a:xfrm>
            <a:off x="32928515" y="26758165"/>
            <a:ext cx="10047000" cy="7539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3600" b="1" i="0" u="sng" strike="noStrike" cap="none">
                <a:solidFill>
                  <a:srgbClr val="000000"/>
                </a:solidFill>
              </a:rPr>
              <a:t>A</a:t>
            </a:r>
            <a:r>
              <a:rPr lang="en-US" sz="3600">
                <a:solidFill>
                  <a:srgbClr val="000000"/>
                </a:solidFill>
              </a:rPr>
              <a:t>cknowledgements</a:t>
            </a:r>
          </a:p>
        </p:txBody>
      </p:sp>
      <p:sp>
        <p:nvSpPr>
          <p:cNvPr id="187" name="Shape 187"/>
          <p:cNvSpPr txBox="1">
            <a:spLocks noGrp="1"/>
          </p:cNvSpPr>
          <p:nvPr>
            <p:ph type="body" idx="16"/>
          </p:nvPr>
        </p:nvSpPr>
        <p:spPr>
          <a:xfrm>
            <a:off x="32928525" y="27512075"/>
            <a:ext cx="10047000" cy="3287400"/>
          </a:xfrm>
          <a:prstGeom prst="rect">
            <a:avLst/>
          </a:prstGeom>
          <a:noFill/>
          <a:ln>
            <a:noFill/>
          </a:ln>
        </p:spPr>
        <p:txBody>
          <a:bodyPr lIns="228575" tIns="228575" rIns="228575" bIns="228575" anchor="t" anchorCtr="0">
            <a:noAutofit/>
          </a:bodyPr>
          <a:lstStyle/>
          <a:p>
            <a:pPr marL="0" marR="0" lvl="0" indent="0" algn="l" rtl="0">
              <a:spcBef>
                <a:spcPts val="0"/>
              </a:spcBef>
              <a:buClr>
                <a:srgbClr val="2F2F2F"/>
              </a:buClr>
              <a:buSzPct val="25000"/>
              <a:buFont typeface="Arial"/>
              <a:buNone/>
            </a:pPr>
            <a:r>
              <a:rPr lang="en-US" sz="2400">
                <a:solidFill>
                  <a:srgbClr val="000000"/>
                </a:solidFill>
                <a:latin typeface="Calibri"/>
                <a:ea typeface="Calibri"/>
                <a:cs typeface="Calibri"/>
                <a:sym typeface="Calibri"/>
              </a:rPr>
              <a:t>Advisors Dr.  Amelito Enriquez and Dr. Zhaoshuo Jiang, and student mentors Jackie Lok and Alec Maxwell. </a:t>
            </a:r>
          </a:p>
          <a:p>
            <a:pPr marL="0" marR="0" lvl="0" indent="0" algn="l" rtl="0">
              <a:spcBef>
                <a:spcPts val="0"/>
              </a:spcBef>
              <a:buClr>
                <a:srgbClr val="2F2F2F"/>
              </a:buClr>
              <a:buSzPct val="25000"/>
              <a:buFont typeface="Arial"/>
              <a:buNone/>
            </a:pPr>
            <a:endParaRPr sz="2400">
              <a:solidFill>
                <a:srgbClr val="000000"/>
              </a:solidFill>
              <a:latin typeface="Calibri"/>
              <a:ea typeface="Calibri"/>
              <a:cs typeface="Calibri"/>
              <a:sym typeface="Calibri"/>
            </a:endParaRPr>
          </a:p>
          <a:p>
            <a:pPr marL="0" marR="0" lvl="0" indent="0" algn="l" rtl="0">
              <a:spcBef>
                <a:spcPts val="0"/>
              </a:spcBef>
              <a:buClr>
                <a:srgbClr val="2F2F2F"/>
              </a:buClr>
              <a:buSzPct val="25000"/>
              <a:buFont typeface="Arial"/>
              <a:buNone/>
            </a:pPr>
            <a:r>
              <a:rPr lang="en-US" sz="2400">
                <a:solidFill>
                  <a:srgbClr val="000000"/>
                </a:solidFill>
                <a:latin typeface="Calibri"/>
                <a:ea typeface="Calibri"/>
                <a:cs typeface="Calibri"/>
                <a:sym typeface="Calibri"/>
              </a:rPr>
              <a:t>This project was partly supported by the US Department of Education through Minority Science and Engineering Improvement Program (MSEIP, Award No. P120A15014), and the Hispanic-Serving Institution Science, Technology, Engineering, and Mathematics (HSI STEM) Program, Award No. P031C110159.</a:t>
            </a:r>
          </a:p>
        </p:txBody>
      </p:sp>
      <p:sp>
        <p:nvSpPr>
          <p:cNvPr id="188" name="Shape 188"/>
          <p:cNvSpPr txBox="1">
            <a:spLocks noGrp="1"/>
          </p:cNvSpPr>
          <p:nvPr>
            <p:ph type="body" idx="17"/>
          </p:nvPr>
        </p:nvSpPr>
        <p:spPr>
          <a:xfrm>
            <a:off x="944437" y="12133912"/>
            <a:ext cx="10047000" cy="2268600"/>
          </a:xfrm>
          <a:prstGeom prst="rect">
            <a:avLst/>
          </a:prstGeom>
          <a:noFill/>
          <a:ln>
            <a:noFill/>
          </a:ln>
        </p:spPr>
        <p:txBody>
          <a:bodyPr lIns="228575" tIns="228575" rIns="228575" bIns="228575" anchor="t" anchorCtr="0">
            <a:noAutofit/>
          </a:bodyPr>
          <a:lstStyle/>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Develop an appropriate time synchronization procedure suited for smart wearable devices</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Test the effectiveness of that procedure</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Test the reliability and accuracy of the sensors in wearable devices by comparing them to high-fidelity sensors</a:t>
            </a:r>
          </a:p>
        </p:txBody>
      </p:sp>
      <p:sp>
        <p:nvSpPr>
          <p:cNvPr id="189" name="Shape 189"/>
          <p:cNvSpPr txBox="1">
            <a:spLocks noGrp="1"/>
          </p:cNvSpPr>
          <p:nvPr>
            <p:ph type="body" idx="18"/>
          </p:nvPr>
        </p:nvSpPr>
        <p:spPr>
          <a:xfrm>
            <a:off x="5932592" y="3383946"/>
            <a:ext cx="31998968" cy="128015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6000" b="0" i="0" u="none" strike="noStrike" cap="none" dirty="0">
                <a:solidFill>
                  <a:schemeClr val="lt1"/>
                </a:solidFill>
                <a:latin typeface="Calibri"/>
                <a:ea typeface="Calibri"/>
                <a:cs typeface="Calibri"/>
                <a:sym typeface="Calibri"/>
              </a:rPr>
              <a:t> </a:t>
            </a:r>
            <a:r>
              <a:rPr lang="en-US" sz="6000" b="0" i="0" u="none" strike="noStrike" cap="none" baseline="30000" dirty="0">
                <a:solidFill>
                  <a:schemeClr val="lt1"/>
                </a:solidFill>
                <a:latin typeface="Calibri"/>
                <a:ea typeface="Calibri"/>
                <a:cs typeface="Calibri"/>
                <a:sym typeface="Calibri"/>
              </a:rPr>
              <a:t>1</a:t>
            </a:r>
            <a:r>
              <a:rPr lang="en-US" sz="6000" b="0" i="0" u="none" strike="noStrike" cap="none" dirty="0">
                <a:solidFill>
                  <a:schemeClr val="lt1"/>
                </a:solidFill>
                <a:latin typeface="Calibri"/>
                <a:ea typeface="Calibri"/>
                <a:cs typeface="Calibri"/>
                <a:sym typeface="Calibri"/>
              </a:rPr>
              <a:t>Cañada College / </a:t>
            </a:r>
            <a:r>
              <a:rPr lang="en-US" sz="6000" b="0" i="0" u="none" strike="noStrike" cap="none" baseline="30000" dirty="0">
                <a:solidFill>
                  <a:schemeClr val="lt1"/>
                </a:solidFill>
                <a:latin typeface="Calibri"/>
                <a:ea typeface="Calibri"/>
                <a:cs typeface="Calibri"/>
                <a:sym typeface="Calibri"/>
              </a:rPr>
              <a:t>2</a:t>
            </a:r>
            <a:r>
              <a:rPr lang="en-US" sz="6000" b="0" i="0" u="none" strike="noStrike" cap="none" dirty="0">
                <a:solidFill>
                  <a:schemeClr val="lt1"/>
                </a:solidFill>
                <a:latin typeface="Calibri"/>
                <a:ea typeface="Calibri"/>
                <a:cs typeface="Calibri"/>
                <a:sym typeface="Calibri"/>
              </a:rPr>
              <a:t>School of Engineering </a:t>
            </a:r>
          </a:p>
          <a:p>
            <a:pPr marL="0" marR="0" lvl="0" indent="0" algn="ctr" rtl="0">
              <a:spcBef>
                <a:spcPts val="1200"/>
              </a:spcBef>
              <a:buClr>
                <a:schemeClr val="lt1"/>
              </a:buClr>
              <a:buSzPct val="25000"/>
              <a:buFont typeface="Arial"/>
              <a:buNone/>
            </a:pPr>
            <a:endParaRPr sz="6000" b="0" i="0" u="none" strike="noStrike" cap="none" dirty="0">
              <a:solidFill>
                <a:schemeClr val="lt1"/>
              </a:solidFill>
              <a:latin typeface="Calibri"/>
              <a:ea typeface="Calibri"/>
              <a:cs typeface="Calibri"/>
              <a:sym typeface="Calibri"/>
            </a:endParaRPr>
          </a:p>
        </p:txBody>
      </p:sp>
      <p:sp>
        <p:nvSpPr>
          <p:cNvPr id="190" name="Shape 190"/>
          <p:cNvSpPr txBox="1">
            <a:spLocks noGrp="1"/>
          </p:cNvSpPr>
          <p:nvPr>
            <p:ph type="body" idx="19"/>
          </p:nvPr>
        </p:nvSpPr>
        <p:spPr>
          <a:xfrm>
            <a:off x="5932600" y="2103774"/>
            <a:ext cx="31998900" cy="1541400"/>
          </a:xfrm>
          <a:prstGeom prst="rect">
            <a:avLst/>
          </a:prstGeom>
          <a:noFill/>
          <a:ln>
            <a:noFill/>
          </a:ln>
        </p:spPr>
        <p:txBody>
          <a:bodyPr lIns="91425" tIns="45700" rIns="91425" bIns="45700" anchor="t" anchorCtr="1">
            <a:noAutofit/>
          </a:bodyPr>
          <a:lstStyle/>
          <a:p>
            <a:pPr marL="0" marR="0" lvl="0" indent="0" algn="ctr" rtl="0">
              <a:lnSpc>
                <a:spcPct val="80000"/>
              </a:lnSpc>
              <a:spcBef>
                <a:spcPts val="0"/>
              </a:spcBef>
              <a:spcAft>
                <a:spcPts val="0"/>
              </a:spcAft>
              <a:buClr>
                <a:schemeClr val="lt1"/>
              </a:buClr>
              <a:buSzPct val="25000"/>
              <a:buFont typeface="Arial"/>
              <a:buNone/>
            </a:pPr>
            <a:r>
              <a:rPr lang="en-US" sz="4180" b="1" i="0" u="none" strike="noStrike" cap="none">
                <a:solidFill>
                  <a:schemeClr val="lt1"/>
                </a:solidFill>
                <a:latin typeface="Calibri"/>
                <a:ea typeface="Calibri"/>
                <a:cs typeface="Calibri"/>
                <a:sym typeface="Calibri"/>
              </a:rPr>
              <a:t> Alex Furlanic</a:t>
            </a:r>
            <a:r>
              <a:rPr lang="en-US" sz="4180" b="1" baseline="30000"/>
              <a:t>1</a:t>
            </a:r>
            <a:r>
              <a:rPr lang="en-US" sz="4180" b="1" i="0" u="none" strike="noStrike" cap="none">
                <a:solidFill>
                  <a:schemeClr val="lt1"/>
                </a:solidFill>
                <a:latin typeface="Calibri"/>
                <a:ea typeface="Calibri"/>
                <a:cs typeface="Calibri"/>
                <a:sym typeface="Calibri"/>
              </a:rPr>
              <a:t>, </a:t>
            </a:r>
            <a:r>
              <a:rPr lang="en-US" sz="4180" b="1"/>
              <a:t>Panfilo Armas</a:t>
            </a:r>
            <a:r>
              <a:rPr lang="en-US" sz="4180" b="1" baseline="30000"/>
              <a:t>1</a:t>
            </a:r>
            <a:r>
              <a:rPr lang="en-US" sz="4180" b="1" i="0" u="none" strike="noStrike" cap="none">
                <a:solidFill>
                  <a:schemeClr val="lt1"/>
                </a:solidFill>
                <a:latin typeface="Calibri"/>
                <a:ea typeface="Calibri"/>
                <a:cs typeface="Calibri"/>
                <a:sym typeface="Calibri"/>
              </a:rPr>
              <a:t>, </a:t>
            </a:r>
            <a:r>
              <a:rPr lang="en-US" sz="4180" b="1"/>
              <a:t>Rene Parra</a:t>
            </a:r>
            <a:r>
              <a:rPr lang="en-US" sz="4180" b="1" i="0" u="none" strike="noStrike" cap="none" baseline="30000">
                <a:solidFill>
                  <a:schemeClr val="lt1"/>
                </a:solidFill>
                <a:latin typeface="Calibri"/>
                <a:ea typeface="Calibri"/>
                <a:cs typeface="Calibri"/>
                <a:sym typeface="Calibri"/>
              </a:rPr>
              <a:t>1</a:t>
            </a:r>
            <a:r>
              <a:rPr lang="en-US" sz="4180" b="1" i="0" u="none" strike="noStrike" cap="none">
                <a:solidFill>
                  <a:schemeClr val="lt1"/>
                </a:solidFill>
                <a:latin typeface="Calibri"/>
                <a:ea typeface="Calibri"/>
                <a:cs typeface="Calibri"/>
                <a:sym typeface="Calibri"/>
              </a:rPr>
              <a:t>, </a:t>
            </a:r>
            <a:r>
              <a:rPr lang="en-US" sz="4180" b="1"/>
              <a:t>Philip Thomas</a:t>
            </a:r>
            <a:r>
              <a:rPr lang="en-US" sz="4180" b="1" i="0" u="none" strike="noStrike" cap="none" baseline="30000">
                <a:solidFill>
                  <a:schemeClr val="lt1"/>
                </a:solidFill>
                <a:latin typeface="Calibri"/>
                <a:ea typeface="Calibri"/>
                <a:cs typeface="Calibri"/>
                <a:sym typeface="Calibri"/>
              </a:rPr>
              <a:t>1</a:t>
            </a:r>
            <a:r>
              <a:rPr lang="en-US" sz="4180" b="1" i="0" u="none" strike="noStrike" cap="none">
                <a:solidFill>
                  <a:schemeClr val="lt1"/>
                </a:solidFill>
                <a:latin typeface="Calibri"/>
                <a:ea typeface="Calibri"/>
                <a:cs typeface="Calibri"/>
                <a:sym typeface="Calibri"/>
              </a:rPr>
              <a:t>, </a:t>
            </a:r>
          </a:p>
          <a:p>
            <a:pPr marL="0" marR="0" lvl="0" indent="0" algn="ctr" rtl="0">
              <a:lnSpc>
                <a:spcPct val="80000"/>
              </a:lnSpc>
              <a:spcBef>
                <a:spcPts val="836"/>
              </a:spcBef>
              <a:buClr>
                <a:schemeClr val="lt1"/>
              </a:buClr>
              <a:buSzPct val="25000"/>
              <a:buFont typeface="Arial"/>
              <a:buNone/>
            </a:pPr>
            <a:r>
              <a:rPr lang="en-US" sz="4180" b="1"/>
              <a:t>Dr. </a:t>
            </a:r>
            <a:r>
              <a:rPr lang="en-US" sz="4180" b="1" i="0" u="none" strike="noStrike" cap="none">
                <a:solidFill>
                  <a:schemeClr val="lt1"/>
                </a:solidFill>
                <a:latin typeface="Calibri"/>
                <a:ea typeface="Calibri"/>
                <a:cs typeface="Calibri"/>
                <a:sym typeface="Calibri"/>
              </a:rPr>
              <a:t>Amelito Enriquez</a:t>
            </a:r>
            <a:r>
              <a:rPr lang="en-US" sz="4180" b="1" i="0" u="none" strike="noStrike" cap="none" baseline="30000">
                <a:solidFill>
                  <a:schemeClr val="lt1"/>
                </a:solidFill>
                <a:latin typeface="Calibri"/>
                <a:ea typeface="Calibri"/>
                <a:cs typeface="Calibri"/>
                <a:sym typeface="Calibri"/>
              </a:rPr>
              <a:t>1</a:t>
            </a:r>
            <a:r>
              <a:rPr lang="en-US" sz="4180" b="1" i="0" u="none" strike="noStrike" cap="none">
                <a:solidFill>
                  <a:schemeClr val="lt1"/>
                </a:solidFill>
                <a:latin typeface="Calibri"/>
                <a:ea typeface="Calibri"/>
                <a:cs typeface="Calibri"/>
                <a:sym typeface="Calibri"/>
              </a:rPr>
              <a:t>, Dr.</a:t>
            </a:r>
            <a:r>
              <a:rPr lang="en-US" sz="4180" b="1"/>
              <a:t> Zhaoshuo Jiang</a:t>
            </a:r>
            <a:r>
              <a:rPr lang="en-US" sz="4180" b="1" i="0" u="none" strike="noStrike" cap="none" baseline="30000">
                <a:solidFill>
                  <a:schemeClr val="lt1"/>
                </a:solidFill>
                <a:latin typeface="Calibri"/>
                <a:ea typeface="Calibri"/>
                <a:cs typeface="Calibri"/>
                <a:sym typeface="Calibri"/>
              </a:rPr>
              <a:t>2</a:t>
            </a:r>
            <a:r>
              <a:rPr lang="en-US" sz="4180" b="1"/>
              <a:t>, Jackie Lok</a:t>
            </a:r>
            <a:r>
              <a:rPr lang="en-US" sz="4180" b="1" baseline="30000"/>
              <a:t>2</a:t>
            </a:r>
          </a:p>
        </p:txBody>
      </p:sp>
      <p:sp>
        <p:nvSpPr>
          <p:cNvPr id="191" name="Shape 191"/>
          <p:cNvSpPr txBox="1">
            <a:spLocks noGrp="1"/>
          </p:cNvSpPr>
          <p:nvPr>
            <p:ph type="body" idx="20"/>
          </p:nvPr>
        </p:nvSpPr>
        <p:spPr>
          <a:xfrm>
            <a:off x="5932592" y="465812"/>
            <a:ext cx="31998968" cy="1637973"/>
          </a:xfrm>
          <a:prstGeom prst="rect">
            <a:avLst/>
          </a:prstGeom>
          <a:noFill/>
          <a:ln>
            <a:noFill/>
          </a:ln>
        </p:spPr>
        <p:txBody>
          <a:bodyPr lIns="91425" tIns="45700" rIns="91425" bIns="45700" anchor="t" anchorCtr="1">
            <a:noAutofit/>
          </a:bodyPr>
          <a:lstStyle/>
          <a:p>
            <a:pPr marL="0" marR="0" lvl="0" indent="0" algn="ctr" rtl="0">
              <a:lnSpc>
                <a:spcPct val="80000"/>
              </a:lnSpc>
              <a:spcBef>
                <a:spcPts val="0"/>
              </a:spcBef>
              <a:buClr>
                <a:schemeClr val="lt1"/>
              </a:buClr>
              <a:buSzPct val="25000"/>
              <a:buFont typeface="Arial"/>
              <a:buNone/>
            </a:pPr>
            <a:r>
              <a:rPr lang="en-US" sz="6325" b="1"/>
              <a:t>Time Synchronization of Smart Wearable Devices For Recording Seismic Activity</a:t>
            </a:r>
          </a:p>
        </p:txBody>
      </p:sp>
      <p:pic>
        <p:nvPicPr>
          <p:cNvPr id="192" name="Shape 192" descr="https://lh5.googleusercontent.com/-Cb4Hn5XdBRU13qi5RafaO5W-uBRaGzh9t5DvHZr3V4ZkkJV51_BOYzxxqHIMhWNBDfxQl7BeLeK9T9rgWbq1nfcXv_fx_RTODmFzOGbBKniprC1p4n4Oc8VtLPUjW5fNceoUsbwkw"/>
          <p:cNvPicPr preferRelativeResize="0"/>
          <p:nvPr/>
        </p:nvPicPr>
        <p:blipFill rotWithShape="1">
          <a:blip r:embed="rId4">
            <a:alphaModFix/>
          </a:blip>
          <a:srcRect/>
          <a:stretch/>
        </p:blipFill>
        <p:spPr>
          <a:xfrm>
            <a:off x="922341" y="465812"/>
            <a:ext cx="3980494" cy="3962805"/>
          </a:xfrm>
          <a:prstGeom prst="rect">
            <a:avLst/>
          </a:prstGeom>
          <a:noFill/>
          <a:ln>
            <a:noFill/>
          </a:ln>
        </p:spPr>
      </p:pic>
      <p:pic>
        <p:nvPicPr>
          <p:cNvPr id="193" name="Shape 193"/>
          <p:cNvPicPr preferRelativeResize="0"/>
          <p:nvPr/>
        </p:nvPicPr>
        <p:blipFill rotWithShape="1">
          <a:blip r:embed="rId5">
            <a:alphaModFix/>
          </a:blip>
          <a:srcRect/>
          <a:stretch/>
        </p:blipFill>
        <p:spPr>
          <a:xfrm>
            <a:off x="38956287" y="423860"/>
            <a:ext cx="4004758" cy="4004758"/>
          </a:xfrm>
          <a:prstGeom prst="rect">
            <a:avLst/>
          </a:prstGeom>
          <a:noFill/>
          <a:ln>
            <a:noFill/>
          </a:ln>
        </p:spPr>
      </p:pic>
      <p:sp>
        <p:nvSpPr>
          <p:cNvPr id="194" name="Shape 194"/>
          <p:cNvSpPr txBox="1"/>
          <p:nvPr/>
        </p:nvSpPr>
        <p:spPr>
          <a:xfrm>
            <a:off x="11592311" y="5944281"/>
            <a:ext cx="10048799"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b="1" u="sng">
                <a:latin typeface="Calibri"/>
                <a:ea typeface="Calibri"/>
                <a:cs typeface="Calibri"/>
                <a:sym typeface="Calibri"/>
              </a:rPr>
              <a:t>Testing</a:t>
            </a:r>
          </a:p>
        </p:txBody>
      </p:sp>
      <p:sp>
        <p:nvSpPr>
          <p:cNvPr id="195" name="Shape 195"/>
          <p:cNvSpPr txBox="1"/>
          <p:nvPr/>
        </p:nvSpPr>
        <p:spPr>
          <a:xfrm>
            <a:off x="32934490" y="14773659"/>
            <a:ext cx="10047000" cy="7539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3600" b="1" u="sng">
                <a:latin typeface="Calibri"/>
                <a:ea typeface="Calibri"/>
                <a:cs typeface="Calibri"/>
                <a:sym typeface="Calibri"/>
              </a:rPr>
              <a:t>Future Work</a:t>
            </a:r>
          </a:p>
        </p:txBody>
      </p:sp>
      <p:sp>
        <p:nvSpPr>
          <p:cNvPr id="196" name="Shape 196"/>
          <p:cNvSpPr txBox="1">
            <a:spLocks noGrp="1"/>
          </p:cNvSpPr>
          <p:nvPr>
            <p:ph type="body" idx="9"/>
          </p:nvPr>
        </p:nvSpPr>
        <p:spPr>
          <a:xfrm>
            <a:off x="32922537" y="15666637"/>
            <a:ext cx="10058400" cy="3770100"/>
          </a:xfrm>
          <a:prstGeom prst="rect">
            <a:avLst/>
          </a:prstGeom>
          <a:noFill/>
          <a:ln>
            <a:noFill/>
          </a:ln>
        </p:spPr>
        <p:txBody>
          <a:bodyPr lIns="228575" tIns="228575" rIns="228575" bIns="228575" anchor="t" anchorCtr="0">
            <a:noAutofit/>
          </a:bodyPr>
          <a:lstStyle/>
          <a:p>
            <a:pPr marL="457200" marR="0" lvl="0" indent="-381000" algn="l" rtl="0">
              <a:spcBef>
                <a:spcPts val="0"/>
              </a:spcBef>
              <a:spcAft>
                <a:spcPts val="0"/>
              </a:spcAft>
              <a:buClr>
                <a:srgbClr val="000000"/>
              </a:buClr>
              <a:buSzPct val="100000"/>
              <a:buFont typeface="Calibri"/>
              <a:buChar char="●"/>
            </a:pPr>
            <a:r>
              <a:rPr lang="en-US" sz="2400">
                <a:solidFill>
                  <a:schemeClr val="dk1"/>
                </a:solidFill>
                <a:latin typeface="Calibri"/>
                <a:ea typeface="Calibri"/>
                <a:cs typeface="Calibri"/>
                <a:sym typeface="Calibri"/>
              </a:rPr>
              <a:t>Use this time synchronization procedure for smartwatches</a:t>
            </a:r>
          </a:p>
          <a:p>
            <a:pPr marL="457200" lvl="0" indent="-381000" rtl="0">
              <a:lnSpc>
                <a:spcPct val="100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Test using a smartwatch on a shake table</a:t>
            </a:r>
          </a:p>
          <a:p>
            <a:pPr marL="457200" marR="0" lvl="0" indent="-381000" algn="l" rtl="0">
              <a:lnSpc>
                <a:spcPct val="100000"/>
              </a:lnSpc>
              <a:spcBef>
                <a:spcPts val="0"/>
              </a:spcBef>
              <a:spcAft>
                <a:spcPts val="0"/>
              </a:spcAft>
              <a:buClr>
                <a:srgbClr val="000000"/>
              </a:buClr>
              <a:buSzPct val="100000"/>
              <a:buFont typeface="Calibri"/>
              <a:buChar char="●"/>
            </a:pPr>
            <a:r>
              <a:rPr lang="en-US" sz="2400">
                <a:solidFill>
                  <a:schemeClr val="dk1"/>
                </a:solidFill>
                <a:latin typeface="Calibri"/>
                <a:ea typeface="Calibri"/>
                <a:cs typeface="Calibri"/>
                <a:sym typeface="Calibri"/>
              </a:rPr>
              <a:t>Modify MATLAB time synchronization procedure for more accurate offset estimation by calculating offset for each individual sample</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Use the collected data to recognize earthquakes and filter out noise</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Transmit this data to a database where it can be analyzed as a whole</a:t>
            </a:r>
          </a:p>
          <a:p>
            <a:pPr marR="0" lvl="0" algn="l" rtl="0">
              <a:spcBef>
                <a:spcPts val="0"/>
              </a:spcBef>
              <a:spcAft>
                <a:spcPts val="0"/>
              </a:spcAft>
              <a:buNone/>
            </a:pPr>
            <a:endParaRPr sz="2400">
              <a:solidFill>
                <a:schemeClr val="dk1"/>
              </a:solidFill>
              <a:latin typeface="Calibri"/>
              <a:ea typeface="Calibri"/>
              <a:cs typeface="Calibri"/>
              <a:sym typeface="Calibri"/>
            </a:endParaRPr>
          </a:p>
          <a:p>
            <a:pPr marR="0" lvl="0" algn="l" rtl="0">
              <a:spcBef>
                <a:spcPts val="0"/>
              </a:spcBef>
              <a:spcAft>
                <a:spcPts val="0"/>
              </a:spcAft>
              <a:buNone/>
            </a:pPr>
            <a:endParaRPr sz="2400">
              <a:solidFill>
                <a:srgbClr val="000000"/>
              </a:solidFill>
              <a:latin typeface="Calibri"/>
              <a:ea typeface="Calibri"/>
              <a:cs typeface="Calibri"/>
              <a:sym typeface="Calibri"/>
            </a:endParaRPr>
          </a:p>
        </p:txBody>
      </p:sp>
      <p:pic>
        <p:nvPicPr>
          <p:cNvPr id="197" name="Shape 197"/>
          <p:cNvPicPr preferRelativeResize="0"/>
          <p:nvPr/>
        </p:nvPicPr>
        <p:blipFill>
          <a:blip r:embed="rId6">
            <a:alphaModFix/>
          </a:blip>
          <a:stretch>
            <a:fillRect/>
          </a:stretch>
        </p:blipFill>
        <p:spPr>
          <a:xfrm>
            <a:off x="12678677" y="23391174"/>
            <a:ext cx="7745701" cy="1929490"/>
          </a:xfrm>
          <a:prstGeom prst="rect">
            <a:avLst/>
          </a:prstGeom>
          <a:noFill/>
          <a:ln w="9525" cap="flat" cmpd="sng">
            <a:solidFill>
              <a:srgbClr val="000000"/>
            </a:solidFill>
            <a:prstDash val="solid"/>
            <a:round/>
            <a:headEnd type="none" w="med" len="med"/>
            <a:tailEnd type="none" w="med" len="med"/>
          </a:ln>
        </p:spPr>
      </p:pic>
      <p:pic>
        <p:nvPicPr>
          <p:cNvPr id="198" name="Shape 198"/>
          <p:cNvPicPr preferRelativeResize="0"/>
          <p:nvPr/>
        </p:nvPicPr>
        <p:blipFill>
          <a:blip r:embed="rId7">
            <a:alphaModFix/>
          </a:blip>
          <a:stretch>
            <a:fillRect/>
          </a:stretch>
        </p:blipFill>
        <p:spPr>
          <a:xfrm>
            <a:off x="12683071" y="25320665"/>
            <a:ext cx="7745702" cy="1912181"/>
          </a:xfrm>
          <a:prstGeom prst="rect">
            <a:avLst/>
          </a:prstGeom>
          <a:noFill/>
          <a:ln w="9525" cap="flat" cmpd="sng">
            <a:solidFill>
              <a:srgbClr val="000000"/>
            </a:solidFill>
            <a:prstDash val="solid"/>
            <a:round/>
            <a:headEnd type="none" w="med" len="med"/>
            <a:tailEnd type="none" w="med" len="med"/>
          </a:ln>
        </p:spPr>
      </p:pic>
      <p:pic>
        <p:nvPicPr>
          <p:cNvPr id="199" name="Shape 199"/>
          <p:cNvPicPr preferRelativeResize="0"/>
          <p:nvPr/>
        </p:nvPicPr>
        <p:blipFill>
          <a:blip r:embed="rId8">
            <a:alphaModFix/>
          </a:blip>
          <a:stretch>
            <a:fillRect/>
          </a:stretch>
        </p:blipFill>
        <p:spPr>
          <a:xfrm>
            <a:off x="12670650" y="27691142"/>
            <a:ext cx="7745704" cy="1945083"/>
          </a:xfrm>
          <a:prstGeom prst="rect">
            <a:avLst/>
          </a:prstGeom>
          <a:noFill/>
          <a:ln w="9525" cap="flat" cmpd="sng">
            <a:solidFill>
              <a:srgbClr val="000000"/>
            </a:solidFill>
            <a:prstDash val="solid"/>
            <a:round/>
            <a:headEnd type="none" w="med" len="med"/>
            <a:tailEnd type="none" w="med" len="med"/>
          </a:ln>
        </p:spPr>
      </p:pic>
      <p:pic>
        <p:nvPicPr>
          <p:cNvPr id="200" name="Shape 200"/>
          <p:cNvPicPr preferRelativeResize="0"/>
          <p:nvPr/>
        </p:nvPicPr>
        <p:blipFill>
          <a:blip r:embed="rId9">
            <a:alphaModFix/>
          </a:blip>
          <a:stretch>
            <a:fillRect/>
          </a:stretch>
        </p:blipFill>
        <p:spPr>
          <a:xfrm>
            <a:off x="12675188" y="29636229"/>
            <a:ext cx="7745702" cy="1941669"/>
          </a:xfrm>
          <a:prstGeom prst="rect">
            <a:avLst/>
          </a:prstGeom>
          <a:noFill/>
          <a:ln w="9525" cap="flat" cmpd="sng">
            <a:solidFill>
              <a:srgbClr val="000000"/>
            </a:solidFill>
            <a:prstDash val="solid"/>
            <a:round/>
            <a:headEnd type="none" w="med" len="med"/>
            <a:tailEnd type="none" w="med" len="med"/>
          </a:ln>
        </p:spPr>
      </p:pic>
      <p:sp>
        <p:nvSpPr>
          <p:cNvPr id="201" name="Shape 201"/>
          <p:cNvSpPr/>
          <p:nvPr/>
        </p:nvSpPr>
        <p:spPr>
          <a:xfrm>
            <a:off x="14230535" y="23789464"/>
            <a:ext cx="1271400" cy="986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2" name="Shape 202"/>
          <p:cNvCxnSpPr/>
          <p:nvPr/>
        </p:nvCxnSpPr>
        <p:spPr>
          <a:xfrm flipH="1">
            <a:off x="13109040" y="24776529"/>
            <a:ext cx="1137300" cy="702900"/>
          </a:xfrm>
          <a:prstGeom prst="straightConnector1">
            <a:avLst/>
          </a:prstGeom>
          <a:noFill/>
          <a:ln w="9525" cap="flat" cmpd="sng">
            <a:solidFill>
              <a:schemeClr val="dk2"/>
            </a:solidFill>
            <a:prstDash val="solid"/>
            <a:round/>
            <a:headEnd type="none" w="lg" len="lg"/>
            <a:tailEnd type="none" w="lg" len="lg"/>
          </a:ln>
        </p:spPr>
      </p:cxnSp>
      <p:cxnSp>
        <p:nvCxnSpPr>
          <p:cNvPr id="203" name="Shape 203"/>
          <p:cNvCxnSpPr/>
          <p:nvPr/>
        </p:nvCxnSpPr>
        <p:spPr>
          <a:xfrm>
            <a:off x="15501884" y="24776529"/>
            <a:ext cx="4848300" cy="694800"/>
          </a:xfrm>
          <a:prstGeom prst="straightConnector1">
            <a:avLst/>
          </a:prstGeom>
          <a:noFill/>
          <a:ln w="9525" cap="flat" cmpd="sng">
            <a:solidFill>
              <a:schemeClr val="dk2"/>
            </a:solidFill>
            <a:prstDash val="solid"/>
            <a:round/>
            <a:headEnd type="none" w="lg" len="lg"/>
            <a:tailEnd type="none" w="lg" len="lg"/>
          </a:ln>
        </p:spPr>
      </p:cxnSp>
      <p:sp>
        <p:nvSpPr>
          <p:cNvPr id="204" name="Shape 204"/>
          <p:cNvSpPr/>
          <p:nvPr/>
        </p:nvSpPr>
        <p:spPr>
          <a:xfrm>
            <a:off x="14224772" y="28096312"/>
            <a:ext cx="1271400" cy="986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05" name="Shape 205"/>
          <p:cNvCxnSpPr/>
          <p:nvPr/>
        </p:nvCxnSpPr>
        <p:spPr>
          <a:xfrm flipH="1">
            <a:off x="13056177" y="29083378"/>
            <a:ext cx="1184400" cy="707400"/>
          </a:xfrm>
          <a:prstGeom prst="straightConnector1">
            <a:avLst/>
          </a:prstGeom>
          <a:noFill/>
          <a:ln w="9525" cap="flat" cmpd="sng">
            <a:solidFill>
              <a:schemeClr val="dk2"/>
            </a:solidFill>
            <a:prstDash val="solid"/>
            <a:round/>
            <a:headEnd type="none" w="lg" len="lg"/>
            <a:tailEnd type="none" w="lg" len="lg"/>
          </a:ln>
        </p:spPr>
      </p:cxnSp>
      <p:cxnSp>
        <p:nvCxnSpPr>
          <p:cNvPr id="206" name="Shape 206"/>
          <p:cNvCxnSpPr/>
          <p:nvPr/>
        </p:nvCxnSpPr>
        <p:spPr>
          <a:xfrm>
            <a:off x="15496121" y="29083378"/>
            <a:ext cx="4848300" cy="694800"/>
          </a:xfrm>
          <a:prstGeom prst="straightConnector1">
            <a:avLst/>
          </a:prstGeom>
          <a:noFill/>
          <a:ln w="9525" cap="flat" cmpd="sng">
            <a:solidFill>
              <a:schemeClr val="dk2"/>
            </a:solidFill>
            <a:prstDash val="solid"/>
            <a:round/>
            <a:headEnd type="none" w="lg" len="lg"/>
            <a:tailEnd type="none" w="lg" len="lg"/>
          </a:ln>
        </p:spPr>
      </p:cxnSp>
      <p:pic>
        <p:nvPicPr>
          <p:cNvPr id="207" name="Shape 207"/>
          <p:cNvPicPr preferRelativeResize="0"/>
          <p:nvPr/>
        </p:nvPicPr>
        <p:blipFill>
          <a:blip r:embed="rId10">
            <a:alphaModFix/>
          </a:blip>
          <a:stretch>
            <a:fillRect/>
          </a:stretch>
        </p:blipFill>
        <p:spPr>
          <a:xfrm>
            <a:off x="23413046" y="6638747"/>
            <a:ext cx="7745704" cy="1962717"/>
          </a:xfrm>
          <a:prstGeom prst="rect">
            <a:avLst/>
          </a:prstGeom>
          <a:noFill/>
          <a:ln w="9525" cap="flat" cmpd="sng">
            <a:solidFill>
              <a:srgbClr val="000000"/>
            </a:solidFill>
            <a:prstDash val="solid"/>
            <a:round/>
            <a:headEnd type="none" w="med" len="med"/>
            <a:tailEnd type="none" w="med" len="med"/>
          </a:ln>
        </p:spPr>
      </p:pic>
      <p:pic>
        <p:nvPicPr>
          <p:cNvPr id="208" name="Shape 208"/>
          <p:cNvPicPr preferRelativeResize="0"/>
          <p:nvPr/>
        </p:nvPicPr>
        <p:blipFill>
          <a:blip r:embed="rId11">
            <a:alphaModFix/>
          </a:blip>
          <a:stretch>
            <a:fillRect/>
          </a:stretch>
        </p:blipFill>
        <p:spPr>
          <a:xfrm>
            <a:off x="23417576" y="8601465"/>
            <a:ext cx="7738706" cy="1962720"/>
          </a:xfrm>
          <a:prstGeom prst="rect">
            <a:avLst/>
          </a:prstGeom>
          <a:noFill/>
          <a:ln w="9525" cap="flat" cmpd="sng">
            <a:solidFill>
              <a:srgbClr val="000000"/>
            </a:solidFill>
            <a:prstDash val="solid"/>
            <a:round/>
            <a:headEnd type="none" w="med" len="med"/>
            <a:tailEnd type="none" w="med" len="med"/>
          </a:ln>
        </p:spPr>
      </p:pic>
      <p:pic>
        <p:nvPicPr>
          <p:cNvPr id="209" name="Shape 209"/>
          <p:cNvPicPr preferRelativeResize="0"/>
          <p:nvPr/>
        </p:nvPicPr>
        <p:blipFill>
          <a:blip r:embed="rId12">
            <a:alphaModFix/>
          </a:blip>
          <a:stretch>
            <a:fillRect/>
          </a:stretch>
        </p:blipFill>
        <p:spPr>
          <a:xfrm>
            <a:off x="23405154" y="11096159"/>
            <a:ext cx="7745715" cy="1962720"/>
          </a:xfrm>
          <a:prstGeom prst="rect">
            <a:avLst/>
          </a:prstGeom>
          <a:noFill/>
          <a:ln w="9525" cap="flat" cmpd="sng">
            <a:solidFill>
              <a:srgbClr val="000000"/>
            </a:solidFill>
            <a:prstDash val="solid"/>
            <a:round/>
            <a:headEnd type="none" w="med" len="med"/>
            <a:tailEnd type="none" w="med" len="med"/>
          </a:ln>
        </p:spPr>
      </p:pic>
      <p:pic>
        <p:nvPicPr>
          <p:cNvPr id="210" name="Shape 210"/>
          <p:cNvPicPr preferRelativeResize="0"/>
          <p:nvPr/>
        </p:nvPicPr>
        <p:blipFill>
          <a:blip r:embed="rId13">
            <a:alphaModFix/>
          </a:blip>
          <a:stretch>
            <a:fillRect/>
          </a:stretch>
        </p:blipFill>
        <p:spPr>
          <a:xfrm>
            <a:off x="23405153" y="13058880"/>
            <a:ext cx="7738704" cy="1960945"/>
          </a:xfrm>
          <a:prstGeom prst="rect">
            <a:avLst/>
          </a:prstGeom>
          <a:noFill/>
          <a:ln w="9525" cap="flat" cmpd="sng">
            <a:solidFill>
              <a:srgbClr val="000000"/>
            </a:solidFill>
            <a:prstDash val="solid"/>
            <a:round/>
            <a:headEnd type="none" w="med" len="med"/>
            <a:tailEnd type="none" w="med" len="med"/>
          </a:ln>
        </p:spPr>
      </p:pic>
      <p:sp>
        <p:nvSpPr>
          <p:cNvPr id="211" name="Shape 211"/>
          <p:cNvSpPr/>
          <p:nvPr/>
        </p:nvSpPr>
        <p:spPr>
          <a:xfrm>
            <a:off x="27937521" y="7117754"/>
            <a:ext cx="1089900" cy="8052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12" name="Shape 212"/>
          <p:cNvCxnSpPr/>
          <p:nvPr/>
        </p:nvCxnSpPr>
        <p:spPr>
          <a:xfrm flipH="1">
            <a:off x="23768006" y="7923203"/>
            <a:ext cx="4185300" cy="852900"/>
          </a:xfrm>
          <a:prstGeom prst="straightConnector1">
            <a:avLst/>
          </a:prstGeom>
          <a:noFill/>
          <a:ln w="9525" cap="flat" cmpd="sng">
            <a:solidFill>
              <a:schemeClr val="dk2"/>
            </a:solidFill>
            <a:prstDash val="solid"/>
            <a:round/>
            <a:headEnd type="none" w="lg" len="lg"/>
            <a:tailEnd type="none" w="lg" len="lg"/>
          </a:ln>
        </p:spPr>
      </p:cxnSp>
      <p:cxnSp>
        <p:nvCxnSpPr>
          <p:cNvPr id="213" name="Shape 213"/>
          <p:cNvCxnSpPr/>
          <p:nvPr/>
        </p:nvCxnSpPr>
        <p:spPr>
          <a:xfrm>
            <a:off x="29027255" y="7923203"/>
            <a:ext cx="2084700" cy="852900"/>
          </a:xfrm>
          <a:prstGeom prst="straightConnector1">
            <a:avLst/>
          </a:prstGeom>
          <a:noFill/>
          <a:ln w="9525" cap="flat" cmpd="sng">
            <a:solidFill>
              <a:schemeClr val="dk2"/>
            </a:solidFill>
            <a:prstDash val="solid"/>
            <a:round/>
            <a:headEnd type="none" w="lg" len="lg"/>
            <a:tailEnd type="none" w="lg" len="lg"/>
          </a:ln>
        </p:spPr>
      </p:cxnSp>
      <p:sp>
        <p:nvSpPr>
          <p:cNvPr id="214" name="Shape 214"/>
          <p:cNvSpPr/>
          <p:nvPr/>
        </p:nvSpPr>
        <p:spPr>
          <a:xfrm>
            <a:off x="27899976" y="11581635"/>
            <a:ext cx="1089900" cy="8052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15" name="Shape 215"/>
          <p:cNvCxnSpPr/>
          <p:nvPr/>
        </p:nvCxnSpPr>
        <p:spPr>
          <a:xfrm flipH="1">
            <a:off x="23760161" y="12387084"/>
            <a:ext cx="4155600" cy="842700"/>
          </a:xfrm>
          <a:prstGeom prst="straightConnector1">
            <a:avLst/>
          </a:prstGeom>
          <a:noFill/>
          <a:ln w="9525" cap="flat" cmpd="sng">
            <a:solidFill>
              <a:schemeClr val="dk2"/>
            </a:solidFill>
            <a:prstDash val="solid"/>
            <a:round/>
            <a:headEnd type="none" w="lg" len="lg"/>
            <a:tailEnd type="none" w="lg" len="lg"/>
          </a:ln>
        </p:spPr>
      </p:cxnSp>
      <p:cxnSp>
        <p:nvCxnSpPr>
          <p:cNvPr id="216" name="Shape 216"/>
          <p:cNvCxnSpPr/>
          <p:nvPr/>
        </p:nvCxnSpPr>
        <p:spPr>
          <a:xfrm>
            <a:off x="28989709" y="12387084"/>
            <a:ext cx="2082600" cy="834900"/>
          </a:xfrm>
          <a:prstGeom prst="straightConnector1">
            <a:avLst/>
          </a:prstGeom>
          <a:noFill/>
          <a:ln w="9525" cap="flat" cmpd="sng">
            <a:solidFill>
              <a:schemeClr val="dk2"/>
            </a:solidFill>
            <a:prstDash val="solid"/>
            <a:round/>
            <a:headEnd type="none" w="lg" len="lg"/>
            <a:tailEnd type="none" w="lg" len="lg"/>
          </a:ln>
        </p:spPr>
      </p:cxnSp>
      <p:sp>
        <p:nvSpPr>
          <p:cNvPr id="217" name="Shape 217"/>
          <p:cNvSpPr txBox="1">
            <a:spLocks noGrp="1"/>
          </p:cNvSpPr>
          <p:nvPr>
            <p:ph type="body" idx="3"/>
          </p:nvPr>
        </p:nvSpPr>
        <p:spPr>
          <a:xfrm>
            <a:off x="942648" y="14217451"/>
            <a:ext cx="10050600"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a:solidFill>
                  <a:srgbClr val="000000"/>
                </a:solidFill>
              </a:rPr>
              <a:t>Equipment</a:t>
            </a:r>
          </a:p>
        </p:txBody>
      </p:sp>
      <p:sp>
        <p:nvSpPr>
          <p:cNvPr id="218" name="Shape 218"/>
          <p:cNvSpPr txBox="1">
            <a:spLocks noGrp="1"/>
          </p:cNvSpPr>
          <p:nvPr>
            <p:ph type="body" idx="17"/>
          </p:nvPr>
        </p:nvSpPr>
        <p:spPr>
          <a:xfrm>
            <a:off x="944450" y="14796600"/>
            <a:ext cx="10047000" cy="3962700"/>
          </a:xfrm>
          <a:prstGeom prst="rect">
            <a:avLst/>
          </a:prstGeom>
          <a:noFill/>
          <a:ln>
            <a:noFill/>
          </a:ln>
        </p:spPr>
        <p:txBody>
          <a:bodyPr lIns="228575" tIns="228575" rIns="228575" bIns="228575" anchor="t" anchorCtr="0">
            <a:noAutofit/>
          </a:bodyPr>
          <a:lstStyle/>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SDOF Structure on Shake Table</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Full access to lab, able to simulate a wide variety of tests</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Shimmer</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Four devices, each with multiple sensors</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Quanser</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Accelerometer</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PCB sensor</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High-fidelity accelerometer</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MATLAB</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Controls Shimmer devices and processes data</a:t>
            </a:r>
          </a:p>
        </p:txBody>
      </p:sp>
      <p:sp>
        <p:nvSpPr>
          <p:cNvPr id="219" name="Shape 219"/>
          <p:cNvSpPr txBox="1">
            <a:spLocks noGrp="1"/>
          </p:cNvSpPr>
          <p:nvPr>
            <p:ph type="body" idx="3"/>
          </p:nvPr>
        </p:nvSpPr>
        <p:spPr>
          <a:xfrm>
            <a:off x="938711" y="18759289"/>
            <a:ext cx="10050600" cy="753900"/>
          </a:xfrm>
          <a:prstGeom prst="rect">
            <a:avLst/>
          </a:prstGeom>
          <a:noFill/>
          <a:ln>
            <a:noFill/>
          </a:ln>
        </p:spPr>
        <p:txBody>
          <a:bodyPr lIns="91425" tIns="91425" rIns="91425" bIns="91425" anchor="ctr" anchorCtr="0">
            <a:noAutofit/>
          </a:bodyPr>
          <a:lstStyle/>
          <a:p>
            <a:pPr marL="0" marR="0" lvl="0" indent="0" algn="ctr" rtl="0">
              <a:spcBef>
                <a:spcPts val="0"/>
              </a:spcBef>
              <a:buClr>
                <a:srgbClr val="2F2F2F"/>
              </a:buClr>
              <a:buSzPct val="25000"/>
              <a:buFont typeface="Arial"/>
              <a:buNone/>
            </a:pPr>
            <a:r>
              <a:rPr lang="en-US" sz="3600">
                <a:solidFill>
                  <a:srgbClr val="000000"/>
                </a:solidFill>
              </a:rPr>
              <a:t>Procedure</a:t>
            </a:r>
          </a:p>
        </p:txBody>
      </p:sp>
      <p:sp>
        <p:nvSpPr>
          <p:cNvPr id="220" name="Shape 220"/>
          <p:cNvSpPr txBox="1">
            <a:spLocks noGrp="1"/>
          </p:cNvSpPr>
          <p:nvPr>
            <p:ph type="body" idx="17"/>
          </p:nvPr>
        </p:nvSpPr>
        <p:spPr>
          <a:xfrm>
            <a:off x="950200" y="19375100"/>
            <a:ext cx="10047000" cy="6601500"/>
          </a:xfrm>
          <a:prstGeom prst="rect">
            <a:avLst/>
          </a:prstGeom>
          <a:noFill/>
          <a:ln>
            <a:noFill/>
          </a:ln>
        </p:spPr>
        <p:txBody>
          <a:bodyPr lIns="228575" tIns="228575" rIns="228575" bIns="228575" anchor="t" anchorCtr="0">
            <a:noAutofit/>
          </a:bodyPr>
          <a:lstStyle/>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Code</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Use MATLAB to control the Shimmers and collect data</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Connection</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All four Shimmers connect to a single PC wirelessly via Bluetooth</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Data Collection</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The PC collects and saves data from the Shimmer’s sensors for a specified length of time</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Synchronization</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Reads the saved data files</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Calculates the time offset between the first Shimmer and the other three Shimmers using the Shimmers’ local timestamps and the Unix timestamps</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Adds the offset to each Shimmer’s local timestamp</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Saves the synchronized data</a:t>
            </a:r>
          </a:p>
          <a:p>
            <a:pPr marL="457200" marR="0" lvl="0" indent="-381000" algn="l" rtl="0">
              <a:spcBef>
                <a:spcPts val="0"/>
              </a:spcBef>
              <a:spcAft>
                <a:spcPts val="0"/>
              </a:spcAft>
              <a:buClr>
                <a:srgbClr val="000000"/>
              </a:buClr>
              <a:buSzPct val="100000"/>
              <a:buFont typeface="Calibri"/>
              <a:buChar char="●"/>
            </a:pPr>
            <a:r>
              <a:rPr lang="en-US" sz="2400">
                <a:solidFill>
                  <a:srgbClr val="000000"/>
                </a:solidFill>
                <a:latin typeface="Calibri"/>
                <a:ea typeface="Calibri"/>
                <a:cs typeface="Calibri"/>
                <a:sym typeface="Calibri"/>
              </a:rPr>
              <a:t>Graph Comparison</a:t>
            </a:r>
          </a:p>
          <a:p>
            <a:pPr marL="914400" marR="0" lvl="1" indent="-381000" algn="l" rtl="0">
              <a:spcBef>
                <a:spcPts val="0"/>
              </a:spcBef>
              <a:spcAft>
                <a:spcPts val="0"/>
              </a:spcAft>
              <a:buClr>
                <a:srgbClr val="000000"/>
              </a:buClr>
              <a:buSzPct val="100000"/>
              <a:buFont typeface="Calibri"/>
            </a:pPr>
            <a:r>
              <a:rPr lang="en-US" sz="2400">
                <a:solidFill>
                  <a:srgbClr val="000000"/>
                </a:solidFill>
                <a:latin typeface="Calibri"/>
                <a:ea typeface="Calibri"/>
                <a:cs typeface="Calibri"/>
                <a:sym typeface="Calibri"/>
              </a:rPr>
              <a:t>Displays two graphs: one with the unsynchronized data and one with the synchronized data</a:t>
            </a:r>
          </a:p>
        </p:txBody>
      </p:sp>
      <p:pic>
        <p:nvPicPr>
          <p:cNvPr id="221" name="Shape 221"/>
          <p:cNvPicPr preferRelativeResize="0"/>
          <p:nvPr/>
        </p:nvPicPr>
        <p:blipFill>
          <a:blip r:embed="rId14">
            <a:alphaModFix/>
          </a:blip>
          <a:stretch>
            <a:fillRect/>
          </a:stretch>
        </p:blipFill>
        <p:spPr>
          <a:xfrm>
            <a:off x="13533437" y="7014236"/>
            <a:ext cx="6166517" cy="8491956"/>
          </a:xfrm>
          <a:prstGeom prst="rect">
            <a:avLst/>
          </a:prstGeom>
          <a:noFill/>
          <a:ln w="19050" cap="flat" cmpd="sng">
            <a:solidFill>
              <a:srgbClr val="000000"/>
            </a:solidFill>
            <a:prstDash val="solid"/>
            <a:round/>
            <a:headEnd type="none" w="med" len="med"/>
            <a:tailEnd type="none" w="med" len="med"/>
          </a:ln>
        </p:spPr>
      </p:pic>
      <p:cxnSp>
        <p:nvCxnSpPr>
          <p:cNvPr id="222" name="Shape 222"/>
          <p:cNvCxnSpPr>
            <a:stCxn id="223" idx="2"/>
          </p:cNvCxnSpPr>
          <p:nvPr/>
        </p:nvCxnSpPr>
        <p:spPr>
          <a:xfrm>
            <a:off x="18056200" y="7886387"/>
            <a:ext cx="708900" cy="968700"/>
          </a:xfrm>
          <a:prstGeom prst="straightConnector1">
            <a:avLst/>
          </a:prstGeom>
          <a:noFill/>
          <a:ln w="19050" cap="flat" cmpd="sng">
            <a:solidFill>
              <a:srgbClr val="000000"/>
            </a:solidFill>
            <a:prstDash val="solid"/>
            <a:round/>
            <a:headEnd type="none" w="lg" len="lg"/>
            <a:tailEnd type="triangle" w="lg" len="lg"/>
          </a:ln>
        </p:spPr>
      </p:cxnSp>
      <p:cxnSp>
        <p:nvCxnSpPr>
          <p:cNvPr id="224" name="Shape 224"/>
          <p:cNvCxnSpPr>
            <a:stCxn id="225" idx="3"/>
          </p:cNvCxnSpPr>
          <p:nvPr/>
        </p:nvCxnSpPr>
        <p:spPr>
          <a:xfrm>
            <a:off x="15936525" y="7773124"/>
            <a:ext cx="539700" cy="853200"/>
          </a:xfrm>
          <a:prstGeom prst="straightConnector1">
            <a:avLst/>
          </a:prstGeom>
          <a:noFill/>
          <a:ln w="19050" cap="flat" cmpd="sng">
            <a:solidFill>
              <a:srgbClr val="000000"/>
            </a:solidFill>
            <a:prstDash val="solid"/>
            <a:round/>
            <a:headEnd type="none" w="lg" len="lg"/>
            <a:tailEnd type="triangle" w="lg" len="lg"/>
          </a:ln>
        </p:spPr>
      </p:cxnSp>
      <p:sp>
        <p:nvSpPr>
          <p:cNvPr id="226" name="Shape 226"/>
          <p:cNvSpPr txBox="1"/>
          <p:nvPr/>
        </p:nvSpPr>
        <p:spPr>
          <a:xfrm>
            <a:off x="14639875" y="10909900"/>
            <a:ext cx="1909800" cy="5412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400"/>
              <a:t>Shimmer</a:t>
            </a:r>
          </a:p>
        </p:txBody>
      </p:sp>
      <p:sp>
        <p:nvSpPr>
          <p:cNvPr id="225" name="Shape 225"/>
          <p:cNvSpPr txBox="1"/>
          <p:nvPr/>
        </p:nvSpPr>
        <p:spPr>
          <a:xfrm>
            <a:off x="14307225" y="7502524"/>
            <a:ext cx="1629300" cy="5412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400"/>
              <a:t>Quanser</a:t>
            </a:r>
          </a:p>
        </p:txBody>
      </p:sp>
      <p:cxnSp>
        <p:nvCxnSpPr>
          <p:cNvPr id="227" name="Shape 227"/>
          <p:cNvCxnSpPr>
            <a:stCxn id="228" idx="1"/>
          </p:cNvCxnSpPr>
          <p:nvPr/>
        </p:nvCxnSpPr>
        <p:spPr>
          <a:xfrm flipH="1">
            <a:off x="18152350" y="12944998"/>
            <a:ext cx="509400" cy="541200"/>
          </a:xfrm>
          <a:prstGeom prst="straightConnector1">
            <a:avLst/>
          </a:prstGeom>
          <a:noFill/>
          <a:ln w="19050" cap="flat" cmpd="sng">
            <a:solidFill>
              <a:srgbClr val="000000"/>
            </a:solidFill>
            <a:prstDash val="solid"/>
            <a:round/>
            <a:headEnd type="none" w="lg" len="lg"/>
            <a:tailEnd type="triangle" w="lg" len="lg"/>
          </a:ln>
        </p:spPr>
      </p:cxnSp>
      <p:sp>
        <p:nvSpPr>
          <p:cNvPr id="228" name="Shape 228"/>
          <p:cNvSpPr txBox="1"/>
          <p:nvPr/>
        </p:nvSpPr>
        <p:spPr>
          <a:xfrm>
            <a:off x="18661750" y="12480148"/>
            <a:ext cx="1380000" cy="9297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l" rtl="0">
              <a:spcBef>
                <a:spcPts val="0"/>
              </a:spcBef>
              <a:buNone/>
            </a:pPr>
            <a:r>
              <a:rPr lang="en-US" sz="2400"/>
              <a:t>Shake table</a:t>
            </a:r>
          </a:p>
        </p:txBody>
      </p:sp>
      <p:sp>
        <p:nvSpPr>
          <p:cNvPr id="223" name="Shape 223"/>
          <p:cNvSpPr txBox="1"/>
          <p:nvPr/>
        </p:nvSpPr>
        <p:spPr>
          <a:xfrm>
            <a:off x="17008600" y="6956687"/>
            <a:ext cx="2095200" cy="9297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400"/>
              <a:t>PCB high fidelity sensor</a:t>
            </a:r>
          </a:p>
        </p:txBody>
      </p:sp>
      <p:cxnSp>
        <p:nvCxnSpPr>
          <p:cNvPr id="229" name="Shape 229"/>
          <p:cNvCxnSpPr/>
          <p:nvPr/>
        </p:nvCxnSpPr>
        <p:spPr>
          <a:xfrm rot="10800000">
            <a:off x="18597708" y="10384311"/>
            <a:ext cx="998400" cy="22800"/>
          </a:xfrm>
          <a:prstGeom prst="straightConnector1">
            <a:avLst/>
          </a:prstGeom>
          <a:noFill/>
          <a:ln w="19050" cap="flat" cmpd="sng">
            <a:solidFill>
              <a:srgbClr val="000000"/>
            </a:solidFill>
            <a:prstDash val="solid"/>
            <a:round/>
            <a:headEnd type="none" w="lg" len="lg"/>
            <a:tailEnd type="triangle" w="lg" len="lg"/>
          </a:ln>
        </p:spPr>
      </p:cxnSp>
      <p:sp>
        <p:nvSpPr>
          <p:cNvPr id="230" name="Shape 230"/>
          <p:cNvSpPr txBox="1"/>
          <p:nvPr/>
        </p:nvSpPr>
        <p:spPr>
          <a:xfrm>
            <a:off x="19103800" y="9523950"/>
            <a:ext cx="1909800" cy="1638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l" rtl="0">
              <a:spcBef>
                <a:spcPts val="0"/>
              </a:spcBef>
              <a:buNone/>
            </a:pPr>
            <a:r>
              <a:rPr lang="en-US" sz="2400"/>
              <a:t>Single degree of Freedom Structure </a:t>
            </a:r>
          </a:p>
        </p:txBody>
      </p:sp>
      <p:cxnSp>
        <p:nvCxnSpPr>
          <p:cNvPr id="231" name="Shape 231"/>
          <p:cNvCxnSpPr>
            <a:stCxn id="226" idx="0"/>
          </p:cNvCxnSpPr>
          <p:nvPr/>
        </p:nvCxnSpPr>
        <p:spPr>
          <a:xfrm rot="10800000" flipH="1">
            <a:off x="15594775" y="9480400"/>
            <a:ext cx="235500" cy="1429500"/>
          </a:xfrm>
          <a:prstGeom prst="straightConnector1">
            <a:avLst/>
          </a:prstGeom>
          <a:noFill/>
          <a:ln w="19050" cap="flat" cmpd="sng">
            <a:solidFill>
              <a:srgbClr val="000000"/>
            </a:solidFill>
            <a:prstDash val="solid"/>
            <a:round/>
            <a:headEnd type="none" w="lg" len="lg"/>
            <a:tailEnd type="triangle" w="lg" len="lg"/>
          </a:ln>
        </p:spPr>
      </p:cxnSp>
      <p:cxnSp>
        <p:nvCxnSpPr>
          <p:cNvPr id="232" name="Shape 232"/>
          <p:cNvCxnSpPr>
            <a:stCxn id="226" idx="0"/>
          </p:cNvCxnSpPr>
          <p:nvPr/>
        </p:nvCxnSpPr>
        <p:spPr>
          <a:xfrm rot="10800000" flipH="1">
            <a:off x="15594775" y="9391000"/>
            <a:ext cx="1935000" cy="1518900"/>
          </a:xfrm>
          <a:prstGeom prst="straightConnector1">
            <a:avLst/>
          </a:prstGeom>
          <a:noFill/>
          <a:ln w="19050" cap="flat" cmpd="sng">
            <a:solidFill>
              <a:srgbClr val="000000"/>
            </a:solidFill>
            <a:prstDash val="solid"/>
            <a:round/>
            <a:headEnd type="none" w="lg" len="lg"/>
            <a:tailEnd type="triangle" w="lg" len="lg"/>
          </a:ln>
        </p:spPr>
      </p:cxnSp>
      <p:cxnSp>
        <p:nvCxnSpPr>
          <p:cNvPr id="233" name="Shape 233"/>
          <p:cNvCxnSpPr>
            <a:stCxn id="226" idx="2"/>
          </p:cNvCxnSpPr>
          <p:nvPr/>
        </p:nvCxnSpPr>
        <p:spPr>
          <a:xfrm flipH="1">
            <a:off x="15248875" y="11451100"/>
            <a:ext cx="345900" cy="2299800"/>
          </a:xfrm>
          <a:prstGeom prst="straightConnector1">
            <a:avLst/>
          </a:prstGeom>
          <a:noFill/>
          <a:ln w="19050" cap="flat" cmpd="sng">
            <a:solidFill>
              <a:srgbClr val="000000"/>
            </a:solidFill>
            <a:prstDash val="solid"/>
            <a:round/>
            <a:headEnd type="none" w="lg" len="lg"/>
            <a:tailEnd type="triangle" w="lg" len="lg"/>
          </a:ln>
        </p:spPr>
      </p:cxnSp>
      <p:cxnSp>
        <p:nvCxnSpPr>
          <p:cNvPr id="234" name="Shape 234"/>
          <p:cNvCxnSpPr>
            <a:stCxn id="226" idx="2"/>
          </p:cNvCxnSpPr>
          <p:nvPr/>
        </p:nvCxnSpPr>
        <p:spPr>
          <a:xfrm>
            <a:off x="15594775" y="11451100"/>
            <a:ext cx="1040400" cy="2143200"/>
          </a:xfrm>
          <a:prstGeom prst="straightConnector1">
            <a:avLst/>
          </a:prstGeom>
          <a:noFill/>
          <a:ln w="19050" cap="flat" cmpd="sng">
            <a:solidFill>
              <a:srgbClr val="000000"/>
            </a:solidFill>
            <a:prstDash val="solid"/>
            <a:round/>
            <a:headEnd type="none" w="lg" len="lg"/>
            <a:tailEnd type="triangle" w="lg" len="lg"/>
          </a:ln>
        </p:spPr>
      </p:cxnSp>
      <p:sp>
        <p:nvSpPr>
          <p:cNvPr id="235" name="Shape 235"/>
          <p:cNvSpPr txBox="1">
            <a:spLocks noGrp="1"/>
          </p:cNvSpPr>
          <p:nvPr>
            <p:ph type="body" idx="8"/>
          </p:nvPr>
        </p:nvSpPr>
        <p:spPr>
          <a:xfrm>
            <a:off x="32928256" y="11020776"/>
            <a:ext cx="10047000" cy="7539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3600" b="1" i="0" u="sng" strike="noStrike" cap="none">
                <a:solidFill>
                  <a:srgbClr val="000000"/>
                </a:solidFill>
              </a:rPr>
              <a:t>C</a:t>
            </a:r>
            <a:r>
              <a:rPr lang="en-US" sz="3600">
                <a:solidFill>
                  <a:srgbClr val="000000"/>
                </a:solidFill>
              </a:rPr>
              <a:t>onclusion</a:t>
            </a:r>
          </a:p>
        </p:txBody>
      </p:sp>
      <p:sp>
        <p:nvSpPr>
          <p:cNvPr id="236" name="Shape 236"/>
          <p:cNvSpPr txBox="1"/>
          <p:nvPr/>
        </p:nvSpPr>
        <p:spPr>
          <a:xfrm>
            <a:off x="32999825" y="6935123"/>
            <a:ext cx="10047000" cy="32874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Font typeface="Calibri"/>
              <a:buChar char="●"/>
            </a:pPr>
            <a:r>
              <a:rPr lang="en-US" sz="2400" dirty="0">
                <a:solidFill>
                  <a:schemeClr val="dk1"/>
                </a:solidFill>
                <a:latin typeface="Calibri"/>
                <a:ea typeface="Calibri"/>
                <a:cs typeface="Calibri"/>
                <a:sym typeface="Calibri"/>
              </a:rPr>
              <a:t>When comparing the graphs, it can be seen that the waves are aligned in the synchronized versions compared with the unsynchronized versions </a:t>
            </a:r>
          </a:p>
          <a:p>
            <a:pPr marL="457200" lvl="0" indent="-381000" rtl="0">
              <a:spcBef>
                <a:spcPts val="0"/>
              </a:spcBef>
              <a:buClr>
                <a:schemeClr val="dk1"/>
              </a:buClr>
              <a:buSzPct val="100000"/>
              <a:buFont typeface="Calibri"/>
              <a:buChar char="●"/>
            </a:pPr>
            <a:r>
              <a:rPr lang="en-US" sz="2400" dirty="0">
                <a:solidFill>
                  <a:schemeClr val="dk1"/>
                </a:solidFill>
                <a:latin typeface="Calibri"/>
                <a:ea typeface="Calibri"/>
                <a:cs typeface="Calibri"/>
                <a:sym typeface="Calibri"/>
              </a:rPr>
              <a:t>Before synchronization, the time offsets between each Shimmer are on average 677.8 </a:t>
            </a:r>
            <a:r>
              <a:rPr lang="en-US" sz="2400" dirty="0" err="1">
                <a:solidFill>
                  <a:schemeClr val="dk1"/>
                </a:solidFill>
                <a:latin typeface="Calibri"/>
                <a:ea typeface="Calibri"/>
                <a:cs typeface="Calibri"/>
                <a:sym typeface="Calibri"/>
              </a:rPr>
              <a:t>ms</a:t>
            </a:r>
            <a:r>
              <a:rPr lang="en-US" sz="2400" dirty="0">
                <a:solidFill>
                  <a:schemeClr val="dk1"/>
                </a:solidFill>
                <a:latin typeface="Calibri"/>
                <a:ea typeface="Calibri"/>
                <a:cs typeface="Calibri"/>
                <a:sym typeface="Calibri"/>
              </a:rPr>
              <a:t> with a minimum offset of 625 </a:t>
            </a:r>
            <a:r>
              <a:rPr lang="en-US" sz="2400" dirty="0" err="1">
                <a:solidFill>
                  <a:schemeClr val="dk1"/>
                </a:solidFill>
                <a:latin typeface="Calibri"/>
                <a:ea typeface="Calibri"/>
                <a:cs typeface="Calibri"/>
                <a:sym typeface="Calibri"/>
              </a:rPr>
              <a:t>ms</a:t>
            </a:r>
            <a:endParaRPr lang="en-US" sz="2400" dirty="0">
              <a:solidFill>
                <a:schemeClr val="dk1"/>
              </a:solidFill>
              <a:latin typeface="Calibri"/>
              <a:ea typeface="Calibri"/>
              <a:cs typeface="Calibri"/>
              <a:sym typeface="Calibri"/>
            </a:endParaRPr>
          </a:p>
          <a:p>
            <a:pPr marL="457200" lvl="0" indent="-381000" rtl="0">
              <a:spcBef>
                <a:spcPts val="0"/>
              </a:spcBef>
              <a:buClr>
                <a:schemeClr val="dk1"/>
              </a:buClr>
              <a:buSzPct val="100000"/>
              <a:buFont typeface="Calibri"/>
              <a:buChar char="●"/>
            </a:pPr>
            <a:r>
              <a:rPr lang="en-US" sz="2400" dirty="0">
                <a:solidFill>
                  <a:schemeClr val="dk1"/>
                </a:solidFill>
                <a:latin typeface="Calibri"/>
                <a:ea typeface="Calibri"/>
                <a:cs typeface="Calibri"/>
                <a:sym typeface="Calibri"/>
              </a:rPr>
              <a:t>After synchronization, the average time offset is 10.6 </a:t>
            </a:r>
            <a:r>
              <a:rPr lang="en-US" sz="2400" dirty="0" err="1">
                <a:solidFill>
                  <a:schemeClr val="dk1"/>
                </a:solidFill>
                <a:latin typeface="Calibri"/>
                <a:ea typeface="Calibri"/>
                <a:cs typeface="Calibri"/>
                <a:sym typeface="Calibri"/>
              </a:rPr>
              <a:t>ms</a:t>
            </a:r>
            <a:r>
              <a:rPr lang="en-US" sz="2400" dirty="0">
                <a:solidFill>
                  <a:schemeClr val="dk1"/>
                </a:solidFill>
                <a:latin typeface="Calibri"/>
                <a:ea typeface="Calibri"/>
                <a:cs typeface="Calibri"/>
                <a:sym typeface="Calibri"/>
              </a:rPr>
              <a:t> with a minimum offset of 1.9 </a:t>
            </a:r>
            <a:r>
              <a:rPr lang="en-US" sz="2400" dirty="0" err="1">
                <a:solidFill>
                  <a:schemeClr val="dk1"/>
                </a:solidFill>
                <a:latin typeface="Calibri"/>
                <a:ea typeface="Calibri"/>
                <a:cs typeface="Calibri"/>
                <a:sym typeface="Calibri"/>
              </a:rPr>
              <a:t>ms</a:t>
            </a:r>
            <a:endParaRPr lang="en-US" sz="2400" dirty="0">
              <a:solidFill>
                <a:schemeClr val="dk1"/>
              </a:solidFill>
              <a:latin typeface="Calibri"/>
              <a:ea typeface="Calibri"/>
              <a:cs typeface="Calibri"/>
              <a:sym typeface="Calibri"/>
            </a:endParaRPr>
          </a:p>
          <a:p>
            <a:pPr marL="457200" lvl="0" indent="-381000" rtl="0">
              <a:spcBef>
                <a:spcPts val="0"/>
              </a:spcBef>
              <a:buClr>
                <a:schemeClr val="dk1"/>
              </a:buClr>
              <a:buSzPct val="100000"/>
              <a:buFont typeface="Calibri"/>
              <a:buChar char="●"/>
            </a:pPr>
            <a:r>
              <a:rPr lang="en-US" sz="2400" dirty="0">
                <a:solidFill>
                  <a:schemeClr val="dk1"/>
                </a:solidFill>
                <a:latin typeface="Calibri"/>
                <a:ea typeface="Calibri"/>
                <a:cs typeface="Calibri"/>
                <a:sym typeface="Calibri"/>
              </a:rPr>
              <a:t>The data gathered by the Shimmer sensors and high-fidelity sensors match with a percent difference error ranging from 10-20%</a:t>
            </a:r>
          </a:p>
        </p:txBody>
      </p:sp>
      <p:sp>
        <p:nvSpPr>
          <p:cNvPr id="237" name="Shape 237"/>
          <p:cNvSpPr txBox="1"/>
          <p:nvPr/>
        </p:nvSpPr>
        <p:spPr>
          <a:xfrm>
            <a:off x="12618125" y="21025425"/>
            <a:ext cx="7745700" cy="1962600"/>
          </a:xfrm>
          <a:prstGeom prst="rect">
            <a:avLst/>
          </a:prstGeom>
          <a:noFill/>
          <a:ln>
            <a:noFill/>
          </a:ln>
        </p:spPr>
        <p:txBody>
          <a:bodyPr lIns="91425" tIns="91425" rIns="91425" bIns="91425" anchor="t" anchorCtr="0">
            <a:noAutofit/>
          </a:bodyPr>
          <a:lstStyle/>
          <a:p>
            <a:pPr lvl="0">
              <a:spcBef>
                <a:spcPts val="0"/>
              </a:spcBef>
              <a:buNone/>
            </a:pPr>
            <a:r>
              <a:rPr lang="en-US" sz="2400">
                <a:solidFill>
                  <a:schemeClr val="dk1"/>
                </a:solidFill>
                <a:latin typeface="Calibri"/>
                <a:ea typeface="Calibri"/>
                <a:cs typeface="Calibri"/>
                <a:sym typeface="Calibri"/>
              </a:rPr>
              <a:t>Below are graphs depicting accelerometer data for the free vibration and the Kobe Earthquake tests before and after synchronization. </a:t>
            </a:r>
            <a:r>
              <a:rPr lang="en-US" sz="2400">
                <a:latin typeface="Calibri"/>
                <a:ea typeface="Calibri"/>
                <a:cs typeface="Calibri"/>
                <a:sym typeface="Calibri"/>
              </a:rPr>
              <a:t>The blue and purple lines refer to the Shimmers on top of the structure and the orange and green lines refer to the Shimmers on the shake table. </a:t>
            </a:r>
          </a:p>
          <a:p>
            <a:pPr lvl="0">
              <a:spcBef>
                <a:spcPts val="0"/>
              </a:spcBef>
              <a:buNone/>
            </a:pPr>
            <a:endParaRPr sz="2400">
              <a:latin typeface="Calibri"/>
              <a:ea typeface="Calibri"/>
              <a:cs typeface="Calibri"/>
              <a:sym typeface="Calibri"/>
            </a:endParaRPr>
          </a:p>
          <a:p>
            <a:pPr lvl="0">
              <a:spcBef>
                <a:spcPts val="0"/>
              </a:spcBef>
              <a:buNone/>
            </a:pPr>
            <a:endParaRPr sz="2400">
              <a:latin typeface="Calibri"/>
              <a:ea typeface="Calibri"/>
              <a:cs typeface="Calibri"/>
              <a:sym typeface="Calibri"/>
            </a:endParaRPr>
          </a:p>
        </p:txBody>
      </p:sp>
      <p:sp>
        <p:nvSpPr>
          <p:cNvPr id="238" name="Shape 238"/>
          <p:cNvSpPr txBox="1"/>
          <p:nvPr/>
        </p:nvSpPr>
        <p:spPr>
          <a:xfrm>
            <a:off x="22549475" y="15691875"/>
            <a:ext cx="9395100" cy="2299800"/>
          </a:xfrm>
          <a:prstGeom prst="rect">
            <a:avLst/>
          </a:prstGeom>
          <a:noFill/>
          <a:ln>
            <a:noFill/>
          </a:ln>
        </p:spPr>
        <p:txBody>
          <a:bodyPr lIns="91425" tIns="91425" rIns="91425" bIns="91425" anchor="t" anchorCtr="0">
            <a:noAutofit/>
          </a:bodyPr>
          <a:lstStyle/>
          <a:p>
            <a:pPr lvl="0">
              <a:spcBef>
                <a:spcPts val="0"/>
              </a:spcBef>
              <a:buNone/>
            </a:pPr>
            <a:r>
              <a:rPr lang="en-US" sz="2400">
                <a:solidFill>
                  <a:schemeClr val="dk1"/>
                </a:solidFill>
                <a:latin typeface="Calibri"/>
                <a:ea typeface="Calibri"/>
                <a:cs typeface="Calibri"/>
                <a:sym typeface="Calibri"/>
              </a:rPr>
              <a:t>The table below includes: </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All nine test runs</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Estimated offset for each test, both before and after synchronization</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Maximum, minimum, and average offsets</a:t>
            </a:r>
          </a:p>
          <a:p>
            <a:pPr marL="457200" lvl="0" indent="-381000"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Percent in decrease of the offsets </a:t>
            </a:r>
          </a:p>
          <a:p>
            <a:pPr lvl="0" rtl="0">
              <a:spcBef>
                <a:spcPts val="0"/>
              </a:spcBef>
              <a:buNone/>
            </a:pPr>
            <a:endParaRPr sz="2400">
              <a:latin typeface="Calibri"/>
              <a:ea typeface="Calibri"/>
              <a:cs typeface="Calibri"/>
              <a:sym typeface="Calibri"/>
            </a:endParaRPr>
          </a:p>
          <a:p>
            <a:pPr lvl="0" rtl="0">
              <a:spcBef>
                <a:spcPts val="0"/>
              </a:spcBef>
              <a:buNone/>
            </a:pPr>
            <a:endParaRPr sz="2400">
              <a:latin typeface="Calibri"/>
              <a:ea typeface="Calibri"/>
              <a:cs typeface="Calibri"/>
              <a:sym typeface="Calibri"/>
            </a:endParaRPr>
          </a:p>
        </p:txBody>
      </p:sp>
      <p:pic>
        <p:nvPicPr>
          <p:cNvPr id="239" name="Shape 239"/>
          <p:cNvPicPr preferRelativeResize="0"/>
          <p:nvPr/>
        </p:nvPicPr>
        <p:blipFill>
          <a:blip r:embed="rId15">
            <a:alphaModFix/>
          </a:blip>
          <a:stretch>
            <a:fillRect/>
          </a:stretch>
        </p:blipFill>
        <p:spPr>
          <a:xfrm>
            <a:off x="5101200" y="27832600"/>
            <a:ext cx="1629300" cy="1629300"/>
          </a:xfrm>
          <a:prstGeom prst="rect">
            <a:avLst/>
          </a:prstGeom>
          <a:noFill/>
          <a:ln>
            <a:noFill/>
          </a:ln>
        </p:spPr>
      </p:pic>
      <p:cxnSp>
        <p:nvCxnSpPr>
          <p:cNvPr id="240" name="Shape 240"/>
          <p:cNvCxnSpPr>
            <a:stCxn id="241" idx="2"/>
          </p:cNvCxnSpPr>
          <p:nvPr/>
        </p:nvCxnSpPr>
        <p:spPr>
          <a:xfrm>
            <a:off x="3067053" y="26977620"/>
            <a:ext cx="1791600" cy="786900"/>
          </a:xfrm>
          <a:prstGeom prst="straightConnector1">
            <a:avLst/>
          </a:prstGeom>
          <a:noFill/>
          <a:ln w="19050" cap="flat" cmpd="sng">
            <a:solidFill>
              <a:schemeClr val="dk2"/>
            </a:solidFill>
            <a:prstDash val="solid"/>
            <a:round/>
            <a:headEnd type="none" w="lg" len="lg"/>
            <a:tailEnd type="triangle" w="lg" len="lg"/>
          </a:ln>
        </p:spPr>
      </p:cxnSp>
      <p:cxnSp>
        <p:nvCxnSpPr>
          <p:cNvPr id="242" name="Shape 242"/>
          <p:cNvCxnSpPr/>
          <p:nvPr/>
        </p:nvCxnSpPr>
        <p:spPr>
          <a:xfrm flipH="1">
            <a:off x="6424029" y="26977620"/>
            <a:ext cx="526500" cy="666000"/>
          </a:xfrm>
          <a:prstGeom prst="straightConnector1">
            <a:avLst/>
          </a:prstGeom>
          <a:noFill/>
          <a:ln w="19050" cap="flat" cmpd="sng">
            <a:solidFill>
              <a:schemeClr val="dk2"/>
            </a:solidFill>
            <a:prstDash val="solid"/>
            <a:round/>
            <a:headEnd type="none" w="lg" len="lg"/>
            <a:tailEnd type="triangle" w="lg" len="lg"/>
          </a:ln>
        </p:spPr>
      </p:cxnSp>
      <p:cxnSp>
        <p:nvCxnSpPr>
          <p:cNvPr id="243" name="Shape 243"/>
          <p:cNvCxnSpPr/>
          <p:nvPr/>
        </p:nvCxnSpPr>
        <p:spPr>
          <a:xfrm flipH="1">
            <a:off x="6950528" y="27001420"/>
            <a:ext cx="1791600" cy="786900"/>
          </a:xfrm>
          <a:prstGeom prst="straightConnector1">
            <a:avLst/>
          </a:prstGeom>
          <a:noFill/>
          <a:ln w="19050" cap="flat" cmpd="sng">
            <a:solidFill>
              <a:schemeClr val="dk2"/>
            </a:solidFill>
            <a:prstDash val="solid"/>
            <a:round/>
            <a:headEnd type="none" w="lg" len="lg"/>
            <a:tailEnd type="triangle" w="lg" len="lg"/>
          </a:ln>
        </p:spPr>
      </p:cxnSp>
      <p:cxnSp>
        <p:nvCxnSpPr>
          <p:cNvPr id="244" name="Shape 244"/>
          <p:cNvCxnSpPr/>
          <p:nvPr/>
        </p:nvCxnSpPr>
        <p:spPr>
          <a:xfrm>
            <a:off x="4960929" y="26977620"/>
            <a:ext cx="526500" cy="666000"/>
          </a:xfrm>
          <a:prstGeom prst="straightConnector1">
            <a:avLst/>
          </a:prstGeom>
          <a:noFill/>
          <a:ln w="19050" cap="flat" cmpd="sng">
            <a:solidFill>
              <a:schemeClr val="dk2"/>
            </a:solidFill>
            <a:prstDash val="solid"/>
            <a:round/>
            <a:headEnd type="none" w="lg" len="lg"/>
            <a:tailEnd type="triangle" w="lg" len="lg"/>
          </a:ln>
        </p:spPr>
      </p:cxnSp>
      <p:pic>
        <p:nvPicPr>
          <p:cNvPr id="241" name="Shape 241"/>
          <p:cNvPicPr preferRelativeResize="0"/>
          <p:nvPr/>
        </p:nvPicPr>
        <p:blipFill>
          <a:blip r:embed="rId16">
            <a:alphaModFix/>
          </a:blip>
          <a:stretch>
            <a:fillRect/>
          </a:stretch>
        </p:blipFill>
        <p:spPr>
          <a:xfrm>
            <a:off x="2711131" y="25976600"/>
            <a:ext cx="711843" cy="1001020"/>
          </a:xfrm>
          <a:prstGeom prst="rect">
            <a:avLst/>
          </a:prstGeom>
          <a:noFill/>
          <a:ln w="19050" cap="flat" cmpd="sng">
            <a:solidFill>
              <a:schemeClr val="dk2"/>
            </a:solidFill>
            <a:prstDash val="solid"/>
            <a:round/>
            <a:headEnd type="none" w="med" len="med"/>
            <a:tailEnd type="none" w="med" len="med"/>
          </a:ln>
        </p:spPr>
      </p:pic>
      <p:pic>
        <p:nvPicPr>
          <p:cNvPr id="245" name="Shape 245"/>
          <p:cNvPicPr preferRelativeResize="0"/>
          <p:nvPr/>
        </p:nvPicPr>
        <p:blipFill>
          <a:blip r:embed="rId16">
            <a:alphaModFix/>
          </a:blip>
          <a:stretch>
            <a:fillRect/>
          </a:stretch>
        </p:blipFill>
        <p:spPr>
          <a:xfrm>
            <a:off x="4610332" y="25976600"/>
            <a:ext cx="711843" cy="1001020"/>
          </a:xfrm>
          <a:prstGeom prst="rect">
            <a:avLst/>
          </a:prstGeom>
          <a:noFill/>
          <a:ln w="19050" cap="flat" cmpd="sng">
            <a:solidFill>
              <a:schemeClr val="dk2"/>
            </a:solidFill>
            <a:prstDash val="solid"/>
            <a:round/>
            <a:headEnd type="none" w="med" len="med"/>
            <a:tailEnd type="none" w="med" len="med"/>
          </a:ln>
        </p:spPr>
      </p:pic>
      <p:pic>
        <p:nvPicPr>
          <p:cNvPr id="246" name="Shape 246"/>
          <p:cNvPicPr preferRelativeResize="0"/>
          <p:nvPr/>
        </p:nvPicPr>
        <p:blipFill>
          <a:blip r:embed="rId16">
            <a:alphaModFix/>
          </a:blip>
          <a:stretch>
            <a:fillRect/>
          </a:stretch>
        </p:blipFill>
        <p:spPr>
          <a:xfrm>
            <a:off x="6509520" y="25976604"/>
            <a:ext cx="711843" cy="1001020"/>
          </a:xfrm>
          <a:prstGeom prst="rect">
            <a:avLst/>
          </a:prstGeom>
          <a:noFill/>
          <a:ln w="19050" cap="flat" cmpd="sng">
            <a:solidFill>
              <a:schemeClr val="dk2"/>
            </a:solidFill>
            <a:prstDash val="solid"/>
            <a:round/>
            <a:headEnd type="none" w="med" len="med"/>
            <a:tailEnd type="none" w="med" len="med"/>
          </a:ln>
        </p:spPr>
      </p:pic>
      <p:pic>
        <p:nvPicPr>
          <p:cNvPr id="247" name="Shape 247"/>
          <p:cNvPicPr preferRelativeResize="0"/>
          <p:nvPr/>
        </p:nvPicPr>
        <p:blipFill>
          <a:blip r:embed="rId16">
            <a:alphaModFix/>
          </a:blip>
          <a:stretch>
            <a:fillRect/>
          </a:stretch>
        </p:blipFill>
        <p:spPr>
          <a:xfrm>
            <a:off x="8408734" y="25976600"/>
            <a:ext cx="711843" cy="1001020"/>
          </a:xfrm>
          <a:prstGeom prst="rect">
            <a:avLst/>
          </a:prstGeom>
          <a:noFill/>
          <a:ln w="19050" cap="flat" cmpd="sng">
            <a:solidFill>
              <a:schemeClr val="dk2"/>
            </a:solidFill>
            <a:prstDash val="solid"/>
            <a:round/>
            <a:headEnd type="none" w="med" len="med"/>
            <a:tailEnd type="none" w="med" len="med"/>
          </a:ln>
        </p:spPr>
      </p:pic>
      <p:cxnSp>
        <p:nvCxnSpPr>
          <p:cNvPr id="248" name="Shape 248"/>
          <p:cNvCxnSpPr/>
          <p:nvPr/>
        </p:nvCxnSpPr>
        <p:spPr>
          <a:xfrm>
            <a:off x="5322175" y="30799437"/>
            <a:ext cx="1067700" cy="6000"/>
          </a:xfrm>
          <a:prstGeom prst="straightConnector1">
            <a:avLst/>
          </a:prstGeom>
          <a:noFill/>
          <a:ln w="19050" cap="flat" cmpd="sng">
            <a:solidFill>
              <a:schemeClr val="dk2"/>
            </a:solidFill>
            <a:prstDash val="solid"/>
            <a:round/>
            <a:headEnd type="none" w="lg" len="lg"/>
            <a:tailEnd type="triangle" w="lg" len="lg"/>
          </a:ln>
        </p:spPr>
      </p:cxnSp>
      <p:cxnSp>
        <p:nvCxnSpPr>
          <p:cNvPr id="249" name="Shape 249"/>
          <p:cNvCxnSpPr/>
          <p:nvPr/>
        </p:nvCxnSpPr>
        <p:spPr>
          <a:xfrm flipH="1">
            <a:off x="3590150" y="28644650"/>
            <a:ext cx="1469700" cy="988800"/>
          </a:xfrm>
          <a:prstGeom prst="straightConnector1">
            <a:avLst/>
          </a:prstGeom>
          <a:noFill/>
          <a:ln w="19050" cap="flat" cmpd="sng">
            <a:solidFill>
              <a:schemeClr val="dk2"/>
            </a:solidFill>
            <a:prstDash val="solid"/>
            <a:round/>
            <a:headEnd type="none" w="lg" len="lg"/>
            <a:tailEnd type="triangle" w="lg" len="lg"/>
          </a:ln>
        </p:spPr>
      </p:cxnSp>
      <p:pic>
        <p:nvPicPr>
          <p:cNvPr id="250" name="Shape 250"/>
          <p:cNvPicPr preferRelativeResize="0"/>
          <p:nvPr/>
        </p:nvPicPr>
        <p:blipFill>
          <a:blip r:embed="rId17">
            <a:alphaModFix/>
          </a:blip>
          <a:stretch>
            <a:fillRect/>
          </a:stretch>
        </p:blipFill>
        <p:spPr>
          <a:xfrm>
            <a:off x="1365350" y="29790775"/>
            <a:ext cx="3693600" cy="2017334"/>
          </a:xfrm>
          <a:prstGeom prst="rect">
            <a:avLst/>
          </a:prstGeom>
          <a:noFill/>
          <a:ln w="9525" cap="flat" cmpd="sng">
            <a:solidFill>
              <a:srgbClr val="000000"/>
            </a:solidFill>
            <a:prstDash val="solid"/>
            <a:round/>
            <a:headEnd type="none" w="med" len="med"/>
            <a:tailEnd type="none" w="med" len="med"/>
          </a:ln>
        </p:spPr>
      </p:pic>
      <p:pic>
        <p:nvPicPr>
          <p:cNvPr id="251" name="Shape 251"/>
          <p:cNvPicPr preferRelativeResize="0"/>
          <p:nvPr/>
        </p:nvPicPr>
        <p:blipFill>
          <a:blip r:embed="rId18">
            <a:alphaModFix/>
          </a:blip>
          <a:stretch>
            <a:fillRect/>
          </a:stretch>
        </p:blipFill>
        <p:spPr>
          <a:xfrm>
            <a:off x="6772750" y="29845975"/>
            <a:ext cx="3693599" cy="2021299"/>
          </a:xfrm>
          <a:prstGeom prst="rect">
            <a:avLst/>
          </a:prstGeom>
          <a:noFill/>
          <a:ln w="9525" cap="flat" cmpd="sng">
            <a:solidFill>
              <a:srgbClr val="000000"/>
            </a:solidFill>
            <a:prstDash val="solid"/>
            <a:round/>
            <a:headEnd type="none" w="med" len="med"/>
            <a:tailEnd type="none" w="med" len="med"/>
          </a:ln>
        </p:spPr>
      </p:pic>
      <p:sp>
        <p:nvSpPr>
          <p:cNvPr id="252" name="Shape 252"/>
          <p:cNvSpPr txBox="1"/>
          <p:nvPr/>
        </p:nvSpPr>
        <p:spPr>
          <a:xfrm>
            <a:off x="22589374" y="23682675"/>
            <a:ext cx="9395099" cy="1638000"/>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latin typeface="Calibri"/>
                <a:ea typeface="Calibri"/>
                <a:cs typeface="Calibri"/>
                <a:sym typeface="Calibri"/>
              </a:rPr>
              <a:t>Below is a comparison between the accelerometer data collected from a Shimmer device and from a high-fidelity sensor during a free vibration test. The purpose of this is to test the accuracy of sensors in wireless devices. </a:t>
            </a:r>
          </a:p>
          <a:p>
            <a:pPr lvl="0" rtl="0">
              <a:spcBef>
                <a:spcPts val="0"/>
              </a:spcBef>
              <a:buNone/>
            </a:pPr>
            <a:endParaRPr sz="2400">
              <a:latin typeface="Calibri"/>
              <a:ea typeface="Calibri"/>
              <a:cs typeface="Calibri"/>
              <a:sym typeface="Calibri"/>
            </a:endParaRPr>
          </a:p>
          <a:p>
            <a:pPr lvl="0" rtl="0">
              <a:spcBef>
                <a:spcPts val="0"/>
              </a:spcBef>
              <a:buNone/>
            </a:pPr>
            <a:endParaRPr sz="2400">
              <a:latin typeface="Calibri"/>
              <a:ea typeface="Calibri"/>
              <a:cs typeface="Calibri"/>
              <a:sym typeface="Calibri"/>
            </a:endParaRPr>
          </a:p>
        </p:txBody>
      </p:sp>
      <p:pic>
        <p:nvPicPr>
          <p:cNvPr id="253" name="Shape 253"/>
          <p:cNvPicPr preferRelativeResize="0"/>
          <p:nvPr/>
        </p:nvPicPr>
        <p:blipFill>
          <a:blip r:embed="rId19">
            <a:alphaModFix/>
          </a:blip>
          <a:stretch>
            <a:fillRect/>
          </a:stretch>
        </p:blipFill>
        <p:spPr>
          <a:xfrm>
            <a:off x="22958075" y="26228137"/>
            <a:ext cx="8577888" cy="4871100"/>
          </a:xfrm>
          <a:prstGeom prst="rect">
            <a:avLst/>
          </a:prstGeom>
          <a:noFill/>
          <a:ln w="9525" cap="flat" cmpd="sng">
            <a:solidFill>
              <a:schemeClr val="dk2"/>
            </a:solidFill>
            <a:prstDash val="solid"/>
            <a:round/>
            <a:headEnd type="none" w="med" len="med"/>
            <a:tailEnd type="none" w="med" len="med"/>
          </a:ln>
        </p:spPr>
      </p:pic>
      <p:pic>
        <p:nvPicPr>
          <p:cNvPr id="254" name="Shape 254"/>
          <p:cNvPicPr preferRelativeResize="0"/>
          <p:nvPr/>
        </p:nvPicPr>
        <p:blipFill>
          <a:blip r:embed="rId20">
            <a:alphaModFix/>
          </a:blip>
          <a:stretch>
            <a:fillRect/>
          </a:stretch>
        </p:blipFill>
        <p:spPr>
          <a:xfrm>
            <a:off x="22617374" y="18388400"/>
            <a:ext cx="9395100" cy="3692339"/>
          </a:xfrm>
          <a:prstGeom prst="rect">
            <a:avLst/>
          </a:prstGeom>
          <a:noFill/>
          <a:ln>
            <a:noFill/>
          </a:ln>
        </p:spPr>
      </p:pic>
      <p:sp>
        <p:nvSpPr>
          <p:cNvPr id="255" name="Shape 255"/>
          <p:cNvSpPr txBox="1"/>
          <p:nvPr/>
        </p:nvSpPr>
        <p:spPr>
          <a:xfrm>
            <a:off x="11942125" y="15909174"/>
            <a:ext cx="7540800" cy="4713300"/>
          </a:xfrm>
          <a:prstGeom prst="rect">
            <a:avLst/>
          </a:prstGeom>
          <a:noFill/>
          <a:ln>
            <a:noFill/>
          </a:ln>
        </p:spPr>
        <p:txBody>
          <a:bodyPr lIns="91425" tIns="91425" rIns="91425" bIns="91425" anchor="ctr" anchorCtr="0">
            <a:noAutofit/>
          </a:bodyPr>
          <a:lstStyle/>
          <a:p>
            <a:pPr marL="457200" lvl="0" indent="-381000" rtl="0">
              <a:lnSpc>
                <a:spcPct val="138000"/>
              </a:lnSpc>
              <a:spcBef>
                <a:spcPts val="0"/>
              </a:spcBef>
              <a:buClr>
                <a:schemeClr val="dk1"/>
              </a:buClr>
              <a:buSzPct val="100000"/>
              <a:buFont typeface="Arial" panose="020B0604020202020204" pitchFamily="34" charset="0"/>
              <a:buChar char="•"/>
            </a:pPr>
            <a:r>
              <a:rPr lang="en-US" sz="2400" dirty="0">
                <a:solidFill>
                  <a:schemeClr val="dk1"/>
                </a:solidFill>
                <a:latin typeface="Calibri"/>
                <a:ea typeface="Calibri"/>
                <a:cs typeface="Calibri"/>
                <a:sym typeface="Calibri"/>
              </a:rPr>
              <a:t>Shimmers</a:t>
            </a:r>
          </a:p>
          <a:p>
            <a:pPr marL="914400" lvl="1" indent="-381000" rtl="0">
              <a:lnSpc>
                <a:spcPct val="138000"/>
              </a:lnSpc>
              <a:spcBef>
                <a:spcPts val="0"/>
              </a:spcBef>
              <a:buClr>
                <a:schemeClr val="dk1"/>
              </a:buClr>
              <a:buSzPct val="100000"/>
              <a:buFont typeface="Calibri"/>
            </a:pPr>
            <a:r>
              <a:rPr lang="en-US" sz="2400" dirty="0" smtClean="0">
                <a:solidFill>
                  <a:schemeClr val="dk1"/>
                </a:solidFill>
                <a:latin typeface="Calibri"/>
                <a:ea typeface="Calibri"/>
                <a:cs typeface="Calibri"/>
                <a:sym typeface="Calibri"/>
              </a:rPr>
              <a:t>	Two </a:t>
            </a:r>
            <a:r>
              <a:rPr lang="en-US" sz="2400" dirty="0">
                <a:solidFill>
                  <a:schemeClr val="dk1"/>
                </a:solidFill>
                <a:latin typeface="Calibri"/>
                <a:ea typeface="Calibri"/>
                <a:cs typeface="Calibri"/>
                <a:sym typeface="Calibri"/>
              </a:rPr>
              <a:t>on structure, two on shake table</a:t>
            </a:r>
          </a:p>
          <a:p>
            <a:pPr marL="457200" lvl="0" indent="-381000" rtl="0">
              <a:lnSpc>
                <a:spcPct val="138000"/>
              </a:lnSpc>
              <a:spcBef>
                <a:spcPts val="0"/>
              </a:spcBef>
              <a:buClr>
                <a:schemeClr val="dk1"/>
              </a:buClr>
              <a:buSzPct val="100000"/>
              <a:buFont typeface="Arial" panose="020B0604020202020204" pitchFamily="34" charset="0"/>
              <a:buChar char="•"/>
            </a:pPr>
            <a:r>
              <a:rPr lang="en-US" sz="2400" dirty="0">
                <a:solidFill>
                  <a:schemeClr val="dk1"/>
                </a:solidFill>
                <a:latin typeface="Calibri"/>
                <a:ea typeface="Calibri"/>
                <a:cs typeface="Calibri"/>
                <a:sym typeface="Calibri"/>
              </a:rPr>
              <a:t>High Fidelity Sensors</a:t>
            </a:r>
          </a:p>
          <a:p>
            <a:pPr marL="914400" lvl="1" indent="-381000" rtl="0">
              <a:lnSpc>
                <a:spcPct val="138000"/>
              </a:lnSpc>
              <a:spcBef>
                <a:spcPts val="0"/>
              </a:spcBef>
              <a:buClr>
                <a:schemeClr val="dk1"/>
              </a:buClr>
              <a:buSzPct val="100000"/>
              <a:buFont typeface="Calibri"/>
            </a:pPr>
            <a:r>
              <a:rPr lang="en-US" sz="2400" dirty="0" smtClean="0">
                <a:solidFill>
                  <a:schemeClr val="dk1"/>
                </a:solidFill>
                <a:latin typeface="Calibri"/>
                <a:ea typeface="Calibri"/>
                <a:cs typeface="Calibri"/>
                <a:sym typeface="Calibri"/>
              </a:rPr>
              <a:t>	One </a:t>
            </a:r>
            <a:r>
              <a:rPr lang="en-US" sz="2400" dirty="0">
                <a:solidFill>
                  <a:schemeClr val="dk1"/>
                </a:solidFill>
                <a:latin typeface="Calibri"/>
                <a:ea typeface="Calibri"/>
                <a:cs typeface="Calibri"/>
                <a:sym typeface="Calibri"/>
              </a:rPr>
              <a:t>on structure, one on Shake table</a:t>
            </a:r>
          </a:p>
          <a:p>
            <a:pPr marL="457200" lvl="0" indent="-381000" rtl="0">
              <a:lnSpc>
                <a:spcPct val="138000"/>
              </a:lnSpc>
              <a:spcBef>
                <a:spcPts val="0"/>
              </a:spcBef>
              <a:buClr>
                <a:schemeClr val="dk1"/>
              </a:buClr>
              <a:buSzPct val="100000"/>
              <a:buFont typeface="Arial" panose="020B0604020202020204" pitchFamily="34" charset="0"/>
              <a:buChar char="•"/>
            </a:pPr>
            <a:r>
              <a:rPr lang="en-US" sz="2400" dirty="0">
                <a:solidFill>
                  <a:schemeClr val="dk1"/>
                </a:solidFill>
                <a:latin typeface="Calibri"/>
                <a:ea typeface="Calibri"/>
                <a:cs typeface="Calibri"/>
                <a:sym typeface="Calibri"/>
              </a:rPr>
              <a:t>Four Types of </a:t>
            </a:r>
            <a:r>
              <a:rPr lang="en-US" sz="2400" dirty="0" smtClean="0">
                <a:solidFill>
                  <a:schemeClr val="dk1"/>
                </a:solidFill>
                <a:latin typeface="Calibri"/>
                <a:ea typeface="Calibri"/>
                <a:cs typeface="Calibri"/>
                <a:sym typeface="Calibri"/>
              </a:rPr>
              <a:t>Tests</a:t>
            </a:r>
          </a:p>
          <a:p>
            <a:pPr marL="914400" lvl="3" indent="-381000">
              <a:lnSpc>
                <a:spcPct val="138000"/>
              </a:lnSpc>
              <a:buClr>
                <a:schemeClr val="dk1"/>
              </a:buClr>
              <a:buSzPct val="100000"/>
              <a:buFont typeface="Calibri"/>
            </a:pPr>
            <a:r>
              <a:rPr lang="en-US" sz="2400" dirty="0" smtClean="0">
                <a:solidFill>
                  <a:schemeClr val="dk1"/>
                </a:solidFill>
                <a:latin typeface="Calibri"/>
                <a:ea typeface="Calibri"/>
                <a:cs typeface="Calibri"/>
                <a:sym typeface="Calibri"/>
              </a:rPr>
              <a:t>	Free Vibration</a:t>
            </a:r>
          </a:p>
          <a:p>
            <a:pPr marL="914400" lvl="3" indent="-381000">
              <a:lnSpc>
                <a:spcPct val="138000"/>
              </a:lnSpc>
              <a:buClr>
                <a:schemeClr val="dk1"/>
              </a:buClr>
              <a:buSzPct val="100000"/>
              <a:buFont typeface="Calibri"/>
            </a:pPr>
            <a:r>
              <a:rPr lang="en-US" sz="2400" dirty="0" smtClean="0">
                <a:solidFill>
                  <a:schemeClr val="dk1"/>
                </a:solidFill>
                <a:latin typeface="Calibri"/>
                <a:ea typeface="Calibri"/>
                <a:cs typeface="Calibri"/>
                <a:sym typeface="Calibri"/>
              </a:rPr>
              <a:t>	Sine </a:t>
            </a:r>
            <a:r>
              <a:rPr lang="en-US" sz="2400" dirty="0">
                <a:solidFill>
                  <a:schemeClr val="dk1"/>
                </a:solidFill>
                <a:latin typeface="Calibri"/>
                <a:ea typeface="Calibri"/>
                <a:cs typeface="Calibri"/>
                <a:sym typeface="Calibri"/>
              </a:rPr>
              <a:t>Wave</a:t>
            </a:r>
          </a:p>
          <a:p>
            <a:pPr marL="914400" lvl="3" indent="-381000">
              <a:lnSpc>
                <a:spcPct val="138000"/>
              </a:lnSpc>
              <a:buClr>
                <a:schemeClr val="dk1"/>
              </a:buClr>
              <a:buSzPct val="100000"/>
              <a:buFont typeface="Calibri"/>
            </a:pPr>
            <a:r>
              <a:rPr lang="en-US" sz="2400" dirty="0" smtClean="0">
                <a:solidFill>
                  <a:schemeClr val="dk1"/>
                </a:solidFill>
                <a:latin typeface="Calibri"/>
                <a:ea typeface="Calibri"/>
                <a:cs typeface="Calibri"/>
                <a:sym typeface="Calibri"/>
              </a:rPr>
              <a:t>	Sine </a:t>
            </a:r>
            <a:r>
              <a:rPr lang="en-US" sz="2400" dirty="0">
                <a:solidFill>
                  <a:schemeClr val="dk1"/>
                </a:solidFill>
                <a:latin typeface="Calibri"/>
                <a:ea typeface="Calibri"/>
                <a:cs typeface="Calibri"/>
                <a:sym typeface="Calibri"/>
              </a:rPr>
              <a:t>Sweep</a:t>
            </a:r>
          </a:p>
          <a:p>
            <a:pPr marL="914400" lvl="2" indent="-381000">
              <a:lnSpc>
                <a:spcPct val="115000"/>
              </a:lnSpc>
              <a:buClr>
                <a:schemeClr val="dk1"/>
              </a:buClr>
              <a:buSzPct val="100000"/>
              <a:buFont typeface="Calibri"/>
            </a:pPr>
            <a:r>
              <a:rPr lang="en-US" sz="2400" dirty="0" smtClean="0">
                <a:solidFill>
                  <a:schemeClr val="dk1"/>
                </a:solidFill>
                <a:latin typeface="Calibri"/>
                <a:ea typeface="Calibri"/>
                <a:cs typeface="Calibri"/>
                <a:sym typeface="Calibri"/>
              </a:rPr>
              <a:t>	Earthquake</a:t>
            </a:r>
            <a:endParaRPr lang="en-US" sz="24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6x48-Template-V2b">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920</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Times New Roman</vt:lpstr>
      <vt:lpstr>Trebuchet MS</vt:lpstr>
      <vt:lpstr>36x48-Template-V2b</vt:lpstr>
      <vt:lpstr>1_Classic 3 Columns</vt:lpstr>
      <vt:lpstr>Classic - Wide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Enriquez, Amelito G.</dc:creator>
  <cp:lastModifiedBy>Enriquez, Amelito G.</cp:lastModifiedBy>
  <cp:revision>2</cp:revision>
  <dcterms:modified xsi:type="dcterms:W3CDTF">2017-02-22T20:04:56Z</dcterms:modified>
</cp:coreProperties>
</file>