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Lst>
  <p:sldSz cy="32918400" cx="43891200"/>
  <p:notesSz cx="9271000" cy="7010400"/>
  <p:embeddedFontLst>
    <p:embeddedFont>
      <p:font typeface="Merriweather"/>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B454585-32DC-48DE-ADC0-65B712B00FA8}">
  <a:tblStyle styleId="{AB454585-32DC-48DE-ADC0-65B712B00FA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Merriweather-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Merriweather-regular.fntdata"/><Relationship Id="rId11" Type="http://schemas.openxmlformats.org/officeDocument/2006/relationships/font" Target="fonts/Merriweather-boldItalic.fntdata"/><Relationship Id="rId10" Type="http://schemas.openxmlformats.org/officeDocument/2006/relationships/font" Target="fonts/Merriweather-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545475" y="525775"/>
            <a:ext cx="6180975" cy="2628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27100" y="3329925"/>
            <a:ext cx="7416800" cy="3154675"/>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927100" y="3329925"/>
            <a:ext cx="7416800" cy="3154675"/>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rtl="0">
              <a:spcBef>
                <a:spcPts val="0"/>
              </a:spcBef>
              <a:spcAft>
                <a:spcPts val="0"/>
              </a:spcAft>
              <a:buClr>
                <a:schemeClr val="dk1"/>
              </a:buClr>
              <a:buFont typeface="Arial"/>
              <a:buNone/>
            </a:pPr>
            <a:r>
              <a:rPr b="1" lang="en-US" sz="2400">
                <a:solidFill>
                  <a:schemeClr val="lt1"/>
                </a:solidFill>
              </a:rPr>
              <a:t>Feature Calculator: </a:t>
            </a:r>
            <a:endParaRPr b="1" sz="2400">
              <a:solidFill>
                <a:schemeClr val="lt1"/>
              </a:solidFill>
            </a:endParaRPr>
          </a:p>
          <a:p>
            <a:pPr indent="-381000" lvl="0" marL="457200" rtl="0">
              <a:spcBef>
                <a:spcPts val="0"/>
              </a:spcBef>
              <a:spcAft>
                <a:spcPts val="0"/>
              </a:spcAft>
              <a:buClr>
                <a:schemeClr val="lt1"/>
              </a:buClr>
              <a:buSzPts val="2400"/>
              <a:buChar char="●"/>
            </a:pPr>
            <a:r>
              <a:rPr lang="en-US" sz="2400">
                <a:solidFill>
                  <a:schemeClr val="lt1"/>
                </a:solidFill>
              </a:rPr>
              <a:t>data windowing: uses overlapping sliding window, it </a:t>
            </a:r>
            <a:r>
              <a:rPr lang="en-US" sz="2400">
                <a:solidFill>
                  <a:schemeClr val="lt1"/>
                </a:solidFill>
                <a:latin typeface="Times New Roman"/>
                <a:ea typeface="Times New Roman"/>
                <a:cs typeface="Times New Roman"/>
                <a:sym typeface="Times New Roman"/>
              </a:rPr>
              <a:t> allow the application to obtain a denser data set, meaning </a:t>
            </a:r>
            <a:r>
              <a:rPr lang="en-US" sz="2400">
                <a:solidFill>
                  <a:schemeClr val="lt1"/>
                </a:solidFill>
              </a:rPr>
              <a:t>the </a:t>
            </a:r>
            <a:r>
              <a:rPr lang="en-US" sz="2400">
                <a:solidFill>
                  <a:schemeClr val="lt1"/>
                </a:solidFill>
                <a:latin typeface="Times New Roman"/>
                <a:ea typeface="Times New Roman"/>
                <a:cs typeface="Times New Roman"/>
                <a:sym typeface="Times New Roman"/>
              </a:rPr>
              <a:t>receiving device allows input of many sets of data and perform analysis  before waiting for an acknowledgment or the current window to finish</a:t>
            </a:r>
            <a:endParaRPr sz="2400">
              <a:solidFill>
                <a:schemeClr val="lt1"/>
              </a:solidFill>
              <a:latin typeface="Times New Roman"/>
              <a:ea typeface="Times New Roman"/>
              <a:cs typeface="Times New Roman"/>
              <a:sym typeface="Times New Roman"/>
            </a:endParaRPr>
          </a:p>
          <a:p>
            <a:pPr indent="-381000" lvl="0" marL="457200" rtl="0">
              <a:spcBef>
                <a:spcPts val="0"/>
              </a:spcBef>
              <a:spcAft>
                <a:spcPts val="0"/>
              </a:spcAft>
              <a:buClr>
                <a:schemeClr val="lt1"/>
              </a:buClr>
              <a:buSzPts val="2400"/>
              <a:buFont typeface="Times New Roman"/>
              <a:buChar char="●"/>
            </a:pPr>
            <a:r>
              <a:rPr lang="en-US" sz="2400">
                <a:solidFill>
                  <a:schemeClr val="lt1"/>
                </a:solidFill>
              </a:rPr>
              <a:t>Feature extraction:</a:t>
            </a:r>
            <a:endParaRPr sz="2400">
              <a:solidFill>
                <a:schemeClr val="lt1"/>
              </a:solidFill>
              <a:latin typeface="Times New Roman"/>
              <a:ea typeface="Times New Roman"/>
              <a:cs typeface="Times New Roman"/>
              <a:sym typeface="Times New Roman"/>
            </a:endParaRPr>
          </a:p>
          <a:p>
            <a:pPr indent="0" lvl="0" marL="0" rtl="0">
              <a:spcBef>
                <a:spcPts val="0"/>
              </a:spcBef>
              <a:spcAft>
                <a:spcPts val="0"/>
              </a:spcAft>
              <a:buClr>
                <a:schemeClr val="dk1"/>
              </a:buClr>
              <a:buFont typeface="Arial"/>
              <a:buNone/>
            </a:pPr>
            <a:r>
              <a:t/>
            </a:r>
            <a:endParaRPr b="1" sz="2400">
              <a:solidFill>
                <a:schemeClr val="lt1"/>
              </a:solidFill>
            </a:endParaRPr>
          </a:p>
          <a:p>
            <a:pPr indent="0" lvl="0" marL="0" rtl="0">
              <a:spcBef>
                <a:spcPts val="0"/>
              </a:spcBef>
              <a:spcAft>
                <a:spcPts val="0"/>
              </a:spcAft>
              <a:buClr>
                <a:schemeClr val="dk1"/>
              </a:buClr>
              <a:buFont typeface="Arial"/>
              <a:buNone/>
            </a:pPr>
            <a:r>
              <a:t/>
            </a:r>
            <a:endParaRPr b="1" sz="2400">
              <a:solidFill>
                <a:schemeClr val="lt1"/>
              </a:solidFill>
            </a:endParaRPr>
          </a:p>
          <a:p>
            <a:pPr indent="0" lvl="0" marL="0" rtl="0">
              <a:spcBef>
                <a:spcPts val="0"/>
              </a:spcBef>
              <a:spcAft>
                <a:spcPts val="0"/>
              </a:spcAft>
              <a:buClr>
                <a:schemeClr val="dk1"/>
              </a:buClr>
              <a:buFont typeface="Arial"/>
              <a:buNone/>
            </a:pPr>
            <a:r>
              <a:rPr b="1" lang="en-US" sz="2400">
                <a:solidFill>
                  <a:schemeClr val="lt1"/>
                </a:solidFill>
              </a:rPr>
              <a:t>Classifications and cross validations:</a:t>
            </a:r>
            <a:endParaRPr b="1" sz="2400">
              <a:solidFill>
                <a:schemeClr val="lt1"/>
              </a:solidFill>
            </a:endParaRPr>
          </a:p>
          <a:p>
            <a:pPr indent="0" lvl="0" marL="0" rtl="0">
              <a:spcBef>
                <a:spcPts val="0"/>
              </a:spcBef>
              <a:spcAft>
                <a:spcPts val="0"/>
              </a:spcAft>
              <a:buClr>
                <a:schemeClr val="dk1"/>
              </a:buClr>
              <a:buFont typeface="Arial"/>
              <a:buNone/>
            </a:pPr>
            <a:r>
              <a:t/>
            </a:r>
            <a:endParaRPr b="1" sz="2400">
              <a:solidFill>
                <a:schemeClr val="lt1"/>
              </a:solidFill>
            </a:endParaRPr>
          </a:p>
          <a:p>
            <a:pPr indent="0" lvl="0" marL="0" rtl="0">
              <a:spcBef>
                <a:spcPts val="0"/>
              </a:spcBef>
              <a:spcAft>
                <a:spcPts val="0"/>
              </a:spcAft>
              <a:buClr>
                <a:schemeClr val="dk1"/>
              </a:buClr>
              <a:buFont typeface="Arial"/>
              <a:buNone/>
            </a:pPr>
            <a:r>
              <a:t/>
            </a:r>
            <a:endParaRPr sz="2400" u="sng">
              <a:solidFill>
                <a:schemeClr val="lt1"/>
              </a:solidFill>
            </a:endParaRPr>
          </a:p>
          <a:p>
            <a:pPr indent="0" lvl="0" marL="0">
              <a:spcBef>
                <a:spcPts val="0"/>
              </a:spcBef>
              <a:spcAft>
                <a:spcPts val="0"/>
              </a:spcAft>
              <a:buNone/>
            </a:pPr>
            <a:r>
              <a:t/>
            </a:r>
            <a:endParaRPr/>
          </a:p>
        </p:txBody>
      </p:sp>
      <p:sp>
        <p:nvSpPr>
          <p:cNvPr id="83" name="Google Shape;83;p1:notes"/>
          <p:cNvSpPr/>
          <p:nvPr>
            <p:ph idx="2" type="sldImg"/>
          </p:nvPr>
        </p:nvSpPr>
        <p:spPr>
          <a:xfrm>
            <a:off x="1545475" y="525775"/>
            <a:ext cx="6180975"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5" name="Shape 15"/>
        <p:cNvGrpSpPr/>
        <p:nvPr/>
      </p:nvGrpSpPr>
      <p:grpSpPr>
        <a:xfrm>
          <a:off x="0" y="0"/>
          <a:ext cx="0" cy="0"/>
          <a:chOff x="0" y="0"/>
          <a:chExt cx="0" cy="0"/>
        </a:xfrm>
      </p:grpSpPr>
      <p:sp>
        <p:nvSpPr>
          <p:cNvPr id="16" name="Google Shape;16;p2"/>
          <p:cNvSpPr txBox="1"/>
          <p:nvPr>
            <p:ph idx="1" type="body"/>
          </p:nvPr>
        </p:nvSpPr>
        <p:spPr>
          <a:xfrm>
            <a:off x="1041401" y="571500"/>
            <a:ext cx="32037867" cy="2857500"/>
          </a:xfrm>
          <a:prstGeom prst="rect">
            <a:avLst/>
          </a:prstGeom>
          <a:noFill/>
          <a:ln>
            <a:noFill/>
          </a:ln>
        </p:spPr>
        <p:txBody>
          <a:bodyPr anchorCtr="0" anchor="t" bIns="219450" lIns="438900" spcFirstLastPara="1" rIns="438900" wrap="square" tIns="219450"/>
          <a:lstStyle>
            <a:lvl1pPr indent="-228600" lvl="0" marL="457200" marR="0" rtl="0" algn="l">
              <a:spcBef>
                <a:spcPts val="2680"/>
              </a:spcBef>
              <a:spcAft>
                <a:spcPts val="0"/>
              </a:spcAft>
              <a:buClr>
                <a:schemeClr val="dk1"/>
              </a:buClr>
              <a:buSzPts val="13400"/>
              <a:buFont typeface="Arial"/>
              <a:buNone/>
              <a:defRPr b="0" i="0" sz="13400" u="none" cap="none" strike="noStrike">
                <a:solidFill>
                  <a:schemeClr val="dk1"/>
                </a:solidFill>
                <a:latin typeface="Calibri"/>
                <a:ea typeface="Calibri"/>
                <a:cs typeface="Calibri"/>
                <a:sym typeface="Calibri"/>
              </a:defRPr>
            </a:lvl1pPr>
            <a:lvl2pPr indent="-1079500" lvl="1" marL="914400" marR="0" rtl="0" algn="l">
              <a:spcBef>
                <a:spcPts val="2680"/>
              </a:spcBef>
              <a:spcAft>
                <a:spcPts val="0"/>
              </a:spcAft>
              <a:buClr>
                <a:schemeClr val="dk1"/>
              </a:buClr>
              <a:buSzPts val="13400"/>
              <a:buFont typeface="Arial"/>
              <a:buChar char="–"/>
              <a:defRPr b="0" i="0" sz="134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44550" lvl="3" marL="1828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4pPr>
            <a:lvl5pPr indent="-844550" lvl="4" marL="22860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5pPr>
            <a:lvl6pPr indent="-844550" lvl="5" marL="27432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6pPr>
            <a:lvl7pPr indent="-844550" lvl="6" marL="32004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7pPr>
            <a:lvl8pPr indent="-844550" lvl="7" marL="36576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8pPr>
            <a:lvl9pPr indent="-844550" lvl="8" marL="4114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9pPr>
          </a:lstStyle>
          <a:p/>
        </p:txBody>
      </p:sp>
      <p:sp>
        <p:nvSpPr>
          <p:cNvPr id="17" name="Google Shape;17;p2"/>
          <p:cNvSpPr txBox="1"/>
          <p:nvPr>
            <p:ph idx="2" type="body"/>
          </p:nvPr>
        </p:nvSpPr>
        <p:spPr>
          <a:xfrm>
            <a:off x="1041401" y="3886200"/>
            <a:ext cx="32037867" cy="1828800"/>
          </a:xfrm>
          <a:prstGeom prst="rect">
            <a:avLst/>
          </a:prstGeom>
          <a:noFill/>
          <a:ln>
            <a:noFill/>
          </a:ln>
        </p:spPr>
        <p:txBody>
          <a:bodyPr anchorCtr="0" anchor="t" bIns="219450" lIns="438900" spcFirstLastPara="1" rIns="438900" wrap="square" tIns="219450"/>
          <a:lstStyle>
            <a:lvl1pPr indent="-228600" lvl="0" marL="457200" marR="0" rtl="0" algn="l">
              <a:spcBef>
                <a:spcPts val="2680"/>
              </a:spcBef>
              <a:spcAft>
                <a:spcPts val="0"/>
              </a:spcAft>
              <a:buClr>
                <a:schemeClr val="dk1"/>
              </a:buClr>
              <a:buSzPts val="13400"/>
              <a:buFont typeface="Arial"/>
              <a:buNone/>
              <a:defRPr b="0" i="0" sz="13400" u="none" cap="none" strike="noStrike">
                <a:solidFill>
                  <a:schemeClr val="dk1"/>
                </a:solidFill>
                <a:latin typeface="Calibri"/>
                <a:ea typeface="Calibri"/>
                <a:cs typeface="Calibri"/>
                <a:sym typeface="Calibri"/>
              </a:defRPr>
            </a:lvl1pPr>
            <a:lvl2pPr indent="-1079500" lvl="1" marL="914400" marR="0" rtl="0" algn="l">
              <a:spcBef>
                <a:spcPts val="2680"/>
              </a:spcBef>
              <a:spcAft>
                <a:spcPts val="0"/>
              </a:spcAft>
              <a:buClr>
                <a:schemeClr val="dk1"/>
              </a:buClr>
              <a:buSzPts val="13400"/>
              <a:buFont typeface="Arial"/>
              <a:buChar char="–"/>
              <a:defRPr b="0" i="0" sz="134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44550" lvl="3" marL="1828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4pPr>
            <a:lvl5pPr indent="-844550" lvl="4" marL="22860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5pPr>
            <a:lvl6pPr indent="-844550" lvl="5" marL="27432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6pPr>
            <a:lvl7pPr indent="-844550" lvl="6" marL="32004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7pPr>
            <a:lvl8pPr indent="-844550" lvl="7" marL="36576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8pPr>
            <a:lvl9pPr indent="-844550" lvl="8" marL="4114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2194560" y="1318263"/>
            <a:ext cx="39502078" cy="54864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11"/>
          <p:cNvSpPr txBox="1"/>
          <p:nvPr>
            <p:ph idx="1" type="body"/>
          </p:nvPr>
        </p:nvSpPr>
        <p:spPr>
          <a:xfrm rot="5400000">
            <a:off x="11083287" y="-1207764"/>
            <a:ext cx="21724623" cy="39502078"/>
          </a:xfrm>
          <a:prstGeom prst="rect">
            <a:avLst/>
          </a:prstGeom>
          <a:noFill/>
          <a:ln>
            <a:noFill/>
          </a:ln>
        </p:spPr>
        <p:txBody>
          <a:bodyPr anchorCtr="0" anchor="t" bIns="219450" lIns="438900" spcFirstLastPara="1" rIns="438900" wrap="square" tIns="219450"/>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79500" lvl="1" marL="914400" marR="0" rtl="0" algn="l">
              <a:spcBef>
                <a:spcPts val="2680"/>
              </a:spcBef>
              <a:spcAft>
                <a:spcPts val="0"/>
              </a:spcAft>
              <a:buClr>
                <a:schemeClr val="dk1"/>
              </a:buClr>
              <a:buSzPts val="13400"/>
              <a:buFont typeface="Arial"/>
              <a:buChar char="–"/>
              <a:defRPr b="0" i="0" sz="134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44550" lvl="3" marL="1828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4pPr>
            <a:lvl5pPr indent="-844550" lvl="4" marL="22860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5pPr>
            <a:lvl6pPr indent="-844550" lvl="5" marL="27432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6pPr>
            <a:lvl7pPr indent="-844550" lvl="6" marL="32004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7pPr>
            <a:lvl8pPr indent="-844550" lvl="7" marL="36576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8pPr>
            <a:lvl9pPr indent="-844550" lvl="8" marL="4114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9pPr>
          </a:lstStyle>
          <a:p/>
        </p:txBody>
      </p:sp>
      <p:sp>
        <p:nvSpPr>
          <p:cNvPr id="72" name="Google Shape;72;p11"/>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73" name="Google Shape;73;p11"/>
          <p:cNvSpPr txBox="1"/>
          <p:nvPr>
            <p:ph idx="11" type="ftr"/>
          </p:nvPr>
        </p:nvSpPr>
        <p:spPr>
          <a:xfrm>
            <a:off x="14996161" y="30510481"/>
            <a:ext cx="13898880" cy="17526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74" name="Google Shape;74;p11"/>
          <p:cNvSpPr txBox="1"/>
          <p:nvPr>
            <p:ph idx="12" type="sldNum"/>
          </p:nvPr>
        </p:nvSpPr>
        <p:spPr>
          <a:xfrm>
            <a:off x="31455363"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87393787" y="31386781"/>
            <a:ext cx="89877897" cy="35547303"/>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12"/>
          <p:cNvSpPr txBox="1"/>
          <p:nvPr>
            <p:ph idx="1" type="body"/>
          </p:nvPr>
        </p:nvSpPr>
        <p:spPr>
          <a:xfrm rot="5400000">
            <a:off x="15925809" y="-3802372"/>
            <a:ext cx="89877897" cy="105925610"/>
          </a:xfrm>
          <a:prstGeom prst="rect">
            <a:avLst/>
          </a:prstGeom>
          <a:noFill/>
          <a:ln>
            <a:noFill/>
          </a:ln>
        </p:spPr>
        <p:txBody>
          <a:bodyPr anchorCtr="0" anchor="t" bIns="219450" lIns="438900" spcFirstLastPara="1" rIns="438900" wrap="square" tIns="219450"/>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79500" lvl="1" marL="914400" marR="0" rtl="0" algn="l">
              <a:spcBef>
                <a:spcPts val="2680"/>
              </a:spcBef>
              <a:spcAft>
                <a:spcPts val="0"/>
              </a:spcAft>
              <a:buClr>
                <a:schemeClr val="dk1"/>
              </a:buClr>
              <a:buSzPts val="13400"/>
              <a:buFont typeface="Arial"/>
              <a:buChar char="–"/>
              <a:defRPr b="0" i="0" sz="134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44550" lvl="3" marL="1828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4pPr>
            <a:lvl5pPr indent="-844550" lvl="4" marL="22860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5pPr>
            <a:lvl6pPr indent="-844550" lvl="5" marL="27432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6pPr>
            <a:lvl7pPr indent="-844550" lvl="6" marL="32004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7pPr>
            <a:lvl8pPr indent="-844550" lvl="7" marL="36576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8pPr>
            <a:lvl9pPr indent="-844550" lvl="8" marL="4114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9pPr>
          </a:lstStyle>
          <a:p/>
        </p:txBody>
      </p:sp>
      <p:sp>
        <p:nvSpPr>
          <p:cNvPr id="78" name="Google Shape;78;p12"/>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79" name="Google Shape;79;p12"/>
          <p:cNvSpPr txBox="1"/>
          <p:nvPr>
            <p:ph idx="11" type="ftr"/>
          </p:nvPr>
        </p:nvSpPr>
        <p:spPr>
          <a:xfrm>
            <a:off x="14996161" y="30510481"/>
            <a:ext cx="13898880" cy="17526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80" name="Google Shape;80;p12"/>
          <p:cNvSpPr txBox="1"/>
          <p:nvPr>
            <p:ph idx="12" type="sldNum"/>
          </p:nvPr>
        </p:nvSpPr>
        <p:spPr>
          <a:xfrm>
            <a:off x="31455363"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2194560" y="1318263"/>
            <a:ext cx="39502078" cy="54864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3"/>
          <p:cNvSpPr txBox="1"/>
          <p:nvPr>
            <p:ph idx="1" type="body"/>
          </p:nvPr>
        </p:nvSpPr>
        <p:spPr>
          <a:xfrm>
            <a:off x="2194560" y="7680964"/>
            <a:ext cx="39502078" cy="21724623"/>
          </a:xfrm>
          <a:prstGeom prst="rect">
            <a:avLst/>
          </a:prstGeom>
          <a:noFill/>
          <a:ln>
            <a:noFill/>
          </a:ln>
        </p:spPr>
        <p:txBody>
          <a:bodyPr anchorCtr="0" anchor="t" bIns="219450" lIns="438900" spcFirstLastPara="1" rIns="438900" wrap="square" tIns="219450"/>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79500" lvl="1" marL="914400" marR="0" rtl="0" algn="l">
              <a:spcBef>
                <a:spcPts val="2680"/>
              </a:spcBef>
              <a:spcAft>
                <a:spcPts val="0"/>
              </a:spcAft>
              <a:buClr>
                <a:schemeClr val="dk1"/>
              </a:buClr>
              <a:buSzPts val="13400"/>
              <a:buFont typeface="Arial"/>
              <a:buChar char="–"/>
              <a:defRPr b="0" i="0" sz="134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44550" lvl="3" marL="1828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4pPr>
            <a:lvl5pPr indent="-844550" lvl="4" marL="22860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5pPr>
            <a:lvl6pPr indent="-844550" lvl="5" marL="27432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6pPr>
            <a:lvl7pPr indent="-844550" lvl="6" marL="32004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7pPr>
            <a:lvl8pPr indent="-844550" lvl="7" marL="36576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8pPr>
            <a:lvl9pPr indent="-844550" lvl="8" marL="4114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9pPr>
          </a:lstStyle>
          <a:p/>
        </p:txBody>
      </p:sp>
      <p:sp>
        <p:nvSpPr>
          <p:cNvPr id="21" name="Google Shape;21;p3"/>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22" name="Google Shape;22;p3"/>
          <p:cNvSpPr txBox="1"/>
          <p:nvPr>
            <p:ph idx="11" type="ftr"/>
          </p:nvPr>
        </p:nvSpPr>
        <p:spPr>
          <a:xfrm>
            <a:off x="14996161" y="30510481"/>
            <a:ext cx="13898880" cy="17526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23" name="Google Shape;23;p3"/>
          <p:cNvSpPr txBox="1"/>
          <p:nvPr>
            <p:ph idx="12" type="sldNum"/>
          </p:nvPr>
        </p:nvSpPr>
        <p:spPr>
          <a:xfrm>
            <a:off x="31455363"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3467103" y="21153123"/>
            <a:ext cx="37307522" cy="6537960"/>
          </a:xfrm>
          <a:prstGeom prst="rect">
            <a:avLst/>
          </a:prstGeom>
          <a:noFill/>
          <a:ln>
            <a:noFill/>
          </a:ln>
        </p:spPr>
        <p:txBody>
          <a:bodyPr anchorCtr="0" anchor="t" bIns="219450" lIns="438900" spcFirstLastPara="1" rIns="438900" wrap="square" tIns="219450"/>
          <a:lstStyle>
            <a:lvl1pPr lvl="0" marR="0" rtl="0" algn="l">
              <a:spcBef>
                <a:spcPts val="0"/>
              </a:spcBef>
              <a:spcAft>
                <a:spcPts val="0"/>
              </a:spcAft>
              <a:buClr>
                <a:schemeClr val="dk1"/>
              </a:buClr>
              <a:buSzPts val="19200"/>
              <a:buFont typeface="Calibri"/>
              <a:buNone/>
              <a:defRPr b="1" i="0" sz="19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4"/>
          <p:cNvSpPr txBox="1"/>
          <p:nvPr>
            <p:ph idx="1" type="body"/>
          </p:nvPr>
        </p:nvSpPr>
        <p:spPr>
          <a:xfrm>
            <a:off x="3467103" y="13952227"/>
            <a:ext cx="37307522" cy="7200897"/>
          </a:xfrm>
          <a:prstGeom prst="rect">
            <a:avLst/>
          </a:prstGeom>
          <a:noFill/>
          <a:ln>
            <a:noFill/>
          </a:ln>
        </p:spPr>
        <p:txBody>
          <a:bodyPr anchorCtr="0" anchor="b" bIns="219450" lIns="438900" spcFirstLastPara="1" rIns="438900" wrap="square" tIns="219450"/>
          <a:lstStyle>
            <a:lvl1pPr indent="-228600" lvl="0" marL="457200" marR="0" rtl="0" algn="l">
              <a:spcBef>
                <a:spcPts val="1940"/>
              </a:spcBef>
              <a:spcAft>
                <a:spcPts val="0"/>
              </a:spcAft>
              <a:buClr>
                <a:srgbClr val="888888"/>
              </a:buClr>
              <a:buSzPts val="9700"/>
              <a:buFont typeface="Arial"/>
              <a:buNone/>
              <a:defRPr b="0" i="0" sz="9700" u="none" cap="none" strike="noStrike">
                <a:solidFill>
                  <a:srgbClr val="888888"/>
                </a:solidFill>
                <a:latin typeface="Calibri"/>
                <a:ea typeface="Calibri"/>
                <a:cs typeface="Calibri"/>
                <a:sym typeface="Calibri"/>
              </a:defRPr>
            </a:lvl1pPr>
            <a:lvl2pPr indent="-228600" lvl="1" marL="914400" marR="0" rtl="0" algn="l">
              <a:spcBef>
                <a:spcPts val="1740"/>
              </a:spcBef>
              <a:spcAft>
                <a:spcPts val="0"/>
              </a:spcAft>
              <a:buClr>
                <a:srgbClr val="888888"/>
              </a:buClr>
              <a:buSzPts val="8700"/>
              <a:buFont typeface="Arial"/>
              <a:buNone/>
              <a:defRPr b="0" i="0" sz="8700" u="none" cap="none" strike="noStrike">
                <a:solidFill>
                  <a:srgbClr val="888888"/>
                </a:solidFill>
                <a:latin typeface="Calibri"/>
                <a:ea typeface="Calibri"/>
                <a:cs typeface="Calibri"/>
                <a:sym typeface="Calibri"/>
              </a:defRPr>
            </a:lvl2pPr>
            <a:lvl3pPr indent="-228600" lvl="2" marL="1371600" marR="0" rtl="0" algn="l">
              <a:spcBef>
                <a:spcPts val="1540"/>
              </a:spcBef>
              <a:spcAft>
                <a:spcPts val="0"/>
              </a:spcAft>
              <a:buClr>
                <a:srgbClr val="888888"/>
              </a:buClr>
              <a:buSzPts val="7700"/>
              <a:buFont typeface="Arial"/>
              <a:buNone/>
              <a:defRPr b="0" i="0" sz="7700" u="none" cap="none" strike="noStrike">
                <a:solidFill>
                  <a:srgbClr val="888888"/>
                </a:solidFill>
                <a:latin typeface="Calibri"/>
                <a:ea typeface="Calibri"/>
                <a:cs typeface="Calibri"/>
                <a:sym typeface="Calibri"/>
              </a:defRPr>
            </a:lvl3pPr>
            <a:lvl4pPr indent="-228600" lvl="3" marL="18288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4pPr>
            <a:lvl5pPr indent="-228600" lvl="4" marL="22860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5pPr>
            <a:lvl6pPr indent="-228600" lvl="5" marL="27432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6pPr>
            <a:lvl7pPr indent="-228600" lvl="6" marL="32004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7pPr>
            <a:lvl8pPr indent="-228600" lvl="7" marL="36576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8pPr>
            <a:lvl9pPr indent="-228600" lvl="8" marL="41148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9pPr>
          </a:lstStyle>
          <a:p/>
        </p:txBody>
      </p:sp>
      <p:sp>
        <p:nvSpPr>
          <p:cNvPr id="27" name="Google Shape;27;p4"/>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28" name="Google Shape;28;p4"/>
          <p:cNvSpPr txBox="1"/>
          <p:nvPr>
            <p:ph idx="11" type="ftr"/>
          </p:nvPr>
        </p:nvSpPr>
        <p:spPr>
          <a:xfrm>
            <a:off x="14996161" y="30510481"/>
            <a:ext cx="13898880" cy="17526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29" name="Google Shape;29;p4"/>
          <p:cNvSpPr txBox="1"/>
          <p:nvPr>
            <p:ph idx="12" type="sldNum"/>
          </p:nvPr>
        </p:nvSpPr>
        <p:spPr>
          <a:xfrm>
            <a:off x="31455363"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2194560" y="1318263"/>
            <a:ext cx="39502078" cy="54864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5"/>
          <p:cNvSpPr txBox="1"/>
          <p:nvPr>
            <p:ph idx="1" type="body"/>
          </p:nvPr>
        </p:nvSpPr>
        <p:spPr>
          <a:xfrm>
            <a:off x="7901944" y="24582123"/>
            <a:ext cx="70736458" cy="69517262"/>
          </a:xfrm>
          <a:prstGeom prst="rect">
            <a:avLst/>
          </a:prstGeom>
          <a:noFill/>
          <a:ln>
            <a:noFill/>
          </a:ln>
        </p:spPr>
        <p:txBody>
          <a:bodyPr anchorCtr="0" anchor="t" bIns="219450" lIns="438900" spcFirstLastPara="1" rIns="438900" wrap="square" tIns="219450"/>
          <a:lstStyle>
            <a:lvl1pPr indent="-1079500" lvl="0" marL="457200" marR="0" rtl="0" algn="l">
              <a:spcBef>
                <a:spcPts val="2680"/>
              </a:spcBef>
              <a:spcAft>
                <a:spcPts val="0"/>
              </a:spcAft>
              <a:buClr>
                <a:schemeClr val="dk1"/>
              </a:buClr>
              <a:buSzPts val="13400"/>
              <a:buFont typeface="Arial"/>
              <a:buChar char="•"/>
              <a:defRPr b="0" i="0" sz="13400" u="none" cap="none" strike="noStrike">
                <a:solidFill>
                  <a:schemeClr val="dk1"/>
                </a:solidFill>
                <a:latin typeface="Calibri"/>
                <a:ea typeface="Calibri"/>
                <a:cs typeface="Calibri"/>
                <a:sym typeface="Calibri"/>
              </a:defRPr>
            </a:lvl1pPr>
            <a:lvl2pPr indent="-958850" lvl="1" marL="9144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2pPr>
            <a:lvl3pPr indent="-844550" lvl="2" marL="13716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3pPr>
            <a:lvl4pPr indent="-781050" lvl="3" marL="18288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4pPr>
            <a:lvl5pPr indent="-781050" lvl="4" marL="22860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5pPr>
            <a:lvl6pPr indent="-781050" lvl="5" marL="27432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6pPr>
            <a:lvl7pPr indent="-781050" lvl="6" marL="32004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7pPr>
            <a:lvl8pPr indent="-781050" lvl="7" marL="36576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8pPr>
            <a:lvl9pPr indent="-781050" lvl="8" marL="41148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9pPr>
          </a:lstStyle>
          <a:p/>
        </p:txBody>
      </p:sp>
      <p:sp>
        <p:nvSpPr>
          <p:cNvPr id="33" name="Google Shape;33;p5"/>
          <p:cNvSpPr txBox="1"/>
          <p:nvPr>
            <p:ph idx="2" type="body"/>
          </p:nvPr>
        </p:nvSpPr>
        <p:spPr>
          <a:xfrm>
            <a:off x="79369919" y="24582123"/>
            <a:ext cx="70736464" cy="69517262"/>
          </a:xfrm>
          <a:prstGeom prst="rect">
            <a:avLst/>
          </a:prstGeom>
          <a:noFill/>
          <a:ln>
            <a:noFill/>
          </a:ln>
        </p:spPr>
        <p:txBody>
          <a:bodyPr anchorCtr="0" anchor="t" bIns="219450" lIns="438900" spcFirstLastPara="1" rIns="438900" wrap="square" tIns="219450"/>
          <a:lstStyle>
            <a:lvl1pPr indent="-1079500" lvl="0" marL="457200" marR="0" rtl="0" algn="l">
              <a:spcBef>
                <a:spcPts val="2680"/>
              </a:spcBef>
              <a:spcAft>
                <a:spcPts val="0"/>
              </a:spcAft>
              <a:buClr>
                <a:schemeClr val="dk1"/>
              </a:buClr>
              <a:buSzPts val="13400"/>
              <a:buFont typeface="Arial"/>
              <a:buChar char="•"/>
              <a:defRPr b="0" i="0" sz="13400" u="none" cap="none" strike="noStrike">
                <a:solidFill>
                  <a:schemeClr val="dk1"/>
                </a:solidFill>
                <a:latin typeface="Calibri"/>
                <a:ea typeface="Calibri"/>
                <a:cs typeface="Calibri"/>
                <a:sym typeface="Calibri"/>
              </a:defRPr>
            </a:lvl1pPr>
            <a:lvl2pPr indent="-958850" lvl="1" marL="9144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2pPr>
            <a:lvl3pPr indent="-844550" lvl="2" marL="13716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3pPr>
            <a:lvl4pPr indent="-781050" lvl="3" marL="18288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4pPr>
            <a:lvl5pPr indent="-781050" lvl="4" marL="22860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5pPr>
            <a:lvl6pPr indent="-781050" lvl="5" marL="27432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6pPr>
            <a:lvl7pPr indent="-781050" lvl="6" marL="32004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7pPr>
            <a:lvl8pPr indent="-781050" lvl="7" marL="36576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8pPr>
            <a:lvl9pPr indent="-781050" lvl="8" marL="41148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9pPr>
          </a:lstStyle>
          <a:p/>
        </p:txBody>
      </p:sp>
      <p:sp>
        <p:nvSpPr>
          <p:cNvPr id="34" name="Google Shape;34;p5"/>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14996161" y="30510481"/>
            <a:ext cx="13898880" cy="17526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31455363"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7" name="Shape 37"/>
        <p:cNvGrpSpPr/>
        <p:nvPr/>
      </p:nvGrpSpPr>
      <p:grpSpPr>
        <a:xfrm>
          <a:off x="0" y="0"/>
          <a:ext cx="0" cy="0"/>
          <a:chOff x="0" y="0"/>
          <a:chExt cx="0" cy="0"/>
        </a:xfrm>
      </p:grpSpPr>
      <p:sp>
        <p:nvSpPr>
          <p:cNvPr id="38" name="Google Shape;38;p6"/>
          <p:cNvSpPr txBox="1"/>
          <p:nvPr>
            <p:ph type="title"/>
          </p:nvPr>
        </p:nvSpPr>
        <p:spPr>
          <a:xfrm>
            <a:off x="2194560" y="1318263"/>
            <a:ext cx="39502078" cy="54864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 type="body"/>
          </p:nvPr>
        </p:nvSpPr>
        <p:spPr>
          <a:xfrm>
            <a:off x="2194562" y="7368545"/>
            <a:ext cx="19392903" cy="3070857"/>
          </a:xfrm>
          <a:prstGeom prst="rect">
            <a:avLst/>
          </a:prstGeom>
          <a:noFill/>
          <a:ln>
            <a:noFill/>
          </a:ln>
        </p:spPr>
        <p:txBody>
          <a:bodyPr anchorCtr="0" anchor="b" bIns="219450" lIns="438900" spcFirstLastPara="1" rIns="438900" wrap="square" tIns="219450"/>
          <a:lstStyle>
            <a:lvl1pPr indent="-228600" lvl="0" marL="457200" marR="0" rtl="0" algn="l">
              <a:spcBef>
                <a:spcPts val="2300"/>
              </a:spcBef>
              <a:spcAft>
                <a:spcPts val="0"/>
              </a:spcAft>
              <a:buClr>
                <a:schemeClr val="dk1"/>
              </a:buClr>
              <a:buSzPts val="11500"/>
              <a:buFont typeface="Arial"/>
              <a:buNone/>
              <a:defRPr b="1" i="0" sz="11500" u="none" cap="none" strike="noStrike">
                <a:solidFill>
                  <a:schemeClr val="dk1"/>
                </a:solidFill>
                <a:latin typeface="Calibri"/>
                <a:ea typeface="Calibri"/>
                <a:cs typeface="Calibri"/>
                <a:sym typeface="Calibri"/>
              </a:defRPr>
            </a:lvl1pPr>
            <a:lvl2pPr indent="-228600" lvl="1" marL="914400" marR="0" rtl="0" algn="l">
              <a:spcBef>
                <a:spcPts val="1940"/>
              </a:spcBef>
              <a:spcAft>
                <a:spcPts val="0"/>
              </a:spcAft>
              <a:buClr>
                <a:schemeClr val="dk1"/>
              </a:buClr>
              <a:buSzPts val="9700"/>
              <a:buFont typeface="Arial"/>
              <a:buNone/>
              <a:defRPr b="1" i="0" sz="9700" u="none" cap="none" strike="noStrike">
                <a:solidFill>
                  <a:schemeClr val="dk1"/>
                </a:solidFill>
                <a:latin typeface="Calibri"/>
                <a:ea typeface="Calibri"/>
                <a:cs typeface="Calibri"/>
                <a:sym typeface="Calibri"/>
              </a:defRPr>
            </a:lvl2pPr>
            <a:lvl3pPr indent="-228600" lvl="2" marL="1371600" marR="0" rtl="0" algn="l">
              <a:spcBef>
                <a:spcPts val="1740"/>
              </a:spcBef>
              <a:spcAft>
                <a:spcPts val="0"/>
              </a:spcAft>
              <a:buClr>
                <a:schemeClr val="dk1"/>
              </a:buClr>
              <a:buSzPts val="8700"/>
              <a:buFont typeface="Arial"/>
              <a:buNone/>
              <a:defRPr b="1" i="0" sz="8700" u="none" cap="none" strike="noStrike">
                <a:solidFill>
                  <a:schemeClr val="dk1"/>
                </a:solidFill>
                <a:latin typeface="Calibri"/>
                <a:ea typeface="Calibri"/>
                <a:cs typeface="Calibri"/>
                <a:sym typeface="Calibri"/>
              </a:defRPr>
            </a:lvl3pPr>
            <a:lvl4pPr indent="-228600" lvl="3" marL="1828800" marR="0" rtl="0" algn="l">
              <a:spcBef>
                <a:spcPts val="1540"/>
              </a:spcBef>
              <a:spcAft>
                <a:spcPts val="0"/>
              </a:spcAft>
              <a:buClr>
                <a:schemeClr val="dk1"/>
              </a:buClr>
              <a:buSzPts val="7700"/>
              <a:buFont typeface="Arial"/>
              <a:buNone/>
              <a:defRPr b="1" i="0" sz="7700" u="none" cap="none" strike="noStrike">
                <a:solidFill>
                  <a:schemeClr val="dk1"/>
                </a:solidFill>
                <a:latin typeface="Calibri"/>
                <a:ea typeface="Calibri"/>
                <a:cs typeface="Calibri"/>
                <a:sym typeface="Calibri"/>
              </a:defRPr>
            </a:lvl4pPr>
            <a:lvl5pPr indent="-228600" lvl="4" marL="2286000" marR="0" rtl="0" algn="l">
              <a:spcBef>
                <a:spcPts val="1540"/>
              </a:spcBef>
              <a:spcAft>
                <a:spcPts val="0"/>
              </a:spcAft>
              <a:buClr>
                <a:schemeClr val="dk1"/>
              </a:buClr>
              <a:buSzPts val="7700"/>
              <a:buFont typeface="Arial"/>
              <a:buNone/>
              <a:defRPr b="1" i="0" sz="7700" u="none" cap="none" strike="noStrike">
                <a:solidFill>
                  <a:schemeClr val="dk1"/>
                </a:solidFill>
                <a:latin typeface="Calibri"/>
                <a:ea typeface="Calibri"/>
                <a:cs typeface="Calibri"/>
                <a:sym typeface="Calibri"/>
              </a:defRPr>
            </a:lvl5pPr>
            <a:lvl6pPr indent="-228600" lvl="5" marL="2743200" marR="0" rtl="0" algn="l">
              <a:spcBef>
                <a:spcPts val="1540"/>
              </a:spcBef>
              <a:spcAft>
                <a:spcPts val="0"/>
              </a:spcAft>
              <a:buClr>
                <a:schemeClr val="dk1"/>
              </a:buClr>
              <a:buSzPts val="7700"/>
              <a:buFont typeface="Arial"/>
              <a:buNone/>
              <a:defRPr b="1" i="0" sz="7700" u="none" cap="none" strike="noStrike">
                <a:solidFill>
                  <a:schemeClr val="dk1"/>
                </a:solidFill>
                <a:latin typeface="Calibri"/>
                <a:ea typeface="Calibri"/>
                <a:cs typeface="Calibri"/>
                <a:sym typeface="Calibri"/>
              </a:defRPr>
            </a:lvl6pPr>
            <a:lvl7pPr indent="-228600" lvl="6" marL="3200400" marR="0" rtl="0" algn="l">
              <a:spcBef>
                <a:spcPts val="1540"/>
              </a:spcBef>
              <a:spcAft>
                <a:spcPts val="0"/>
              </a:spcAft>
              <a:buClr>
                <a:schemeClr val="dk1"/>
              </a:buClr>
              <a:buSzPts val="7700"/>
              <a:buFont typeface="Arial"/>
              <a:buNone/>
              <a:defRPr b="1" i="0" sz="7700" u="none" cap="none" strike="noStrike">
                <a:solidFill>
                  <a:schemeClr val="dk1"/>
                </a:solidFill>
                <a:latin typeface="Calibri"/>
                <a:ea typeface="Calibri"/>
                <a:cs typeface="Calibri"/>
                <a:sym typeface="Calibri"/>
              </a:defRPr>
            </a:lvl7pPr>
            <a:lvl8pPr indent="-228600" lvl="7" marL="3657600" marR="0" rtl="0" algn="l">
              <a:spcBef>
                <a:spcPts val="1540"/>
              </a:spcBef>
              <a:spcAft>
                <a:spcPts val="0"/>
              </a:spcAft>
              <a:buClr>
                <a:schemeClr val="dk1"/>
              </a:buClr>
              <a:buSzPts val="7700"/>
              <a:buFont typeface="Arial"/>
              <a:buNone/>
              <a:defRPr b="1" i="0" sz="7700" u="none" cap="none" strike="noStrike">
                <a:solidFill>
                  <a:schemeClr val="dk1"/>
                </a:solidFill>
                <a:latin typeface="Calibri"/>
                <a:ea typeface="Calibri"/>
                <a:cs typeface="Calibri"/>
                <a:sym typeface="Calibri"/>
              </a:defRPr>
            </a:lvl8pPr>
            <a:lvl9pPr indent="-228600" lvl="8" marL="4114800" marR="0" rtl="0" algn="l">
              <a:spcBef>
                <a:spcPts val="1540"/>
              </a:spcBef>
              <a:spcAft>
                <a:spcPts val="0"/>
              </a:spcAft>
              <a:buClr>
                <a:schemeClr val="dk1"/>
              </a:buClr>
              <a:buSzPts val="7700"/>
              <a:buFont typeface="Arial"/>
              <a:buNone/>
              <a:defRPr b="1" i="0" sz="7700" u="none" cap="none" strike="noStrike">
                <a:solidFill>
                  <a:schemeClr val="dk1"/>
                </a:solidFill>
                <a:latin typeface="Calibri"/>
                <a:ea typeface="Calibri"/>
                <a:cs typeface="Calibri"/>
                <a:sym typeface="Calibri"/>
              </a:defRPr>
            </a:lvl9pPr>
          </a:lstStyle>
          <a:p/>
        </p:txBody>
      </p:sp>
      <p:sp>
        <p:nvSpPr>
          <p:cNvPr id="40" name="Google Shape;40;p6"/>
          <p:cNvSpPr txBox="1"/>
          <p:nvPr>
            <p:ph idx="2" type="body"/>
          </p:nvPr>
        </p:nvSpPr>
        <p:spPr>
          <a:xfrm>
            <a:off x="2194562" y="10439402"/>
            <a:ext cx="19392903" cy="18966183"/>
          </a:xfrm>
          <a:prstGeom prst="rect">
            <a:avLst/>
          </a:prstGeom>
          <a:noFill/>
          <a:ln>
            <a:noFill/>
          </a:ln>
        </p:spPr>
        <p:txBody>
          <a:bodyPr anchorCtr="0" anchor="t" bIns="219450" lIns="438900" spcFirstLastPara="1" rIns="438900" wrap="square" tIns="219450"/>
          <a:lstStyle>
            <a:lvl1pPr indent="-958850" lvl="0" marL="4572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1pPr>
            <a:lvl2pPr indent="-844550" lvl="1" marL="9144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2pPr>
            <a:lvl3pPr indent="-781050" lvl="2" marL="13716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3pPr>
            <a:lvl4pPr indent="-717550" lvl="3" marL="1828800" marR="0" rtl="0" algn="l">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4pPr>
            <a:lvl5pPr indent="-717550" lvl="4" marL="2286000" marR="0" rtl="0" algn="l">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5pPr>
            <a:lvl6pPr indent="-717550" lvl="5" marL="2743200" marR="0" rtl="0" algn="l">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6pPr>
            <a:lvl7pPr indent="-717550" lvl="6" marL="3200400" marR="0" rtl="0" algn="l">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7pPr>
            <a:lvl8pPr indent="-717550" lvl="7" marL="3657600" marR="0" rtl="0" algn="l">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8pPr>
            <a:lvl9pPr indent="-717550" lvl="8" marL="4114800" marR="0" rtl="0" algn="l">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9pPr>
          </a:lstStyle>
          <a:p/>
        </p:txBody>
      </p:sp>
      <p:sp>
        <p:nvSpPr>
          <p:cNvPr id="41" name="Google Shape;41;p6"/>
          <p:cNvSpPr txBox="1"/>
          <p:nvPr>
            <p:ph idx="3" type="body"/>
          </p:nvPr>
        </p:nvSpPr>
        <p:spPr>
          <a:xfrm>
            <a:off x="22296123" y="7368545"/>
            <a:ext cx="19400519" cy="3070857"/>
          </a:xfrm>
          <a:prstGeom prst="rect">
            <a:avLst/>
          </a:prstGeom>
          <a:noFill/>
          <a:ln>
            <a:noFill/>
          </a:ln>
        </p:spPr>
        <p:txBody>
          <a:bodyPr anchorCtr="0" anchor="b" bIns="219450" lIns="438900" spcFirstLastPara="1" rIns="438900" wrap="square" tIns="219450"/>
          <a:lstStyle>
            <a:lvl1pPr indent="-228600" lvl="0" marL="457200" marR="0" rtl="0" algn="l">
              <a:spcBef>
                <a:spcPts val="2300"/>
              </a:spcBef>
              <a:spcAft>
                <a:spcPts val="0"/>
              </a:spcAft>
              <a:buClr>
                <a:schemeClr val="dk1"/>
              </a:buClr>
              <a:buSzPts val="11500"/>
              <a:buFont typeface="Arial"/>
              <a:buNone/>
              <a:defRPr b="1" i="0" sz="11500" u="none" cap="none" strike="noStrike">
                <a:solidFill>
                  <a:schemeClr val="dk1"/>
                </a:solidFill>
                <a:latin typeface="Calibri"/>
                <a:ea typeface="Calibri"/>
                <a:cs typeface="Calibri"/>
                <a:sym typeface="Calibri"/>
              </a:defRPr>
            </a:lvl1pPr>
            <a:lvl2pPr indent="-228600" lvl="1" marL="914400" marR="0" rtl="0" algn="l">
              <a:spcBef>
                <a:spcPts val="1940"/>
              </a:spcBef>
              <a:spcAft>
                <a:spcPts val="0"/>
              </a:spcAft>
              <a:buClr>
                <a:schemeClr val="dk1"/>
              </a:buClr>
              <a:buSzPts val="9700"/>
              <a:buFont typeface="Arial"/>
              <a:buNone/>
              <a:defRPr b="1" i="0" sz="9700" u="none" cap="none" strike="noStrike">
                <a:solidFill>
                  <a:schemeClr val="dk1"/>
                </a:solidFill>
                <a:latin typeface="Calibri"/>
                <a:ea typeface="Calibri"/>
                <a:cs typeface="Calibri"/>
                <a:sym typeface="Calibri"/>
              </a:defRPr>
            </a:lvl2pPr>
            <a:lvl3pPr indent="-228600" lvl="2" marL="1371600" marR="0" rtl="0" algn="l">
              <a:spcBef>
                <a:spcPts val="1740"/>
              </a:spcBef>
              <a:spcAft>
                <a:spcPts val="0"/>
              </a:spcAft>
              <a:buClr>
                <a:schemeClr val="dk1"/>
              </a:buClr>
              <a:buSzPts val="8700"/>
              <a:buFont typeface="Arial"/>
              <a:buNone/>
              <a:defRPr b="1" i="0" sz="8700" u="none" cap="none" strike="noStrike">
                <a:solidFill>
                  <a:schemeClr val="dk1"/>
                </a:solidFill>
                <a:latin typeface="Calibri"/>
                <a:ea typeface="Calibri"/>
                <a:cs typeface="Calibri"/>
                <a:sym typeface="Calibri"/>
              </a:defRPr>
            </a:lvl3pPr>
            <a:lvl4pPr indent="-228600" lvl="3" marL="1828800" marR="0" rtl="0" algn="l">
              <a:spcBef>
                <a:spcPts val="1540"/>
              </a:spcBef>
              <a:spcAft>
                <a:spcPts val="0"/>
              </a:spcAft>
              <a:buClr>
                <a:schemeClr val="dk1"/>
              </a:buClr>
              <a:buSzPts val="7700"/>
              <a:buFont typeface="Arial"/>
              <a:buNone/>
              <a:defRPr b="1" i="0" sz="7700" u="none" cap="none" strike="noStrike">
                <a:solidFill>
                  <a:schemeClr val="dk1"/>
                </a:solidFill>
                <a:latin typeface="Calibri"/>
                <a:ea typeface="Calibri"/>
                <a:cs typeface="Calibri"/>
                <a:sym typeface="Calibri"/>
              </a:defRPr>
            </a:lvl4pPr>
            <a:lvl5pPr indent="-228600" lvl="4" marL="2286000" marR="0" rtl="0" algn="l">
              <a:spcBef>
                <a:spcPts val="1540"/>
              </a:spcBef>
              <a:spcAft>
                <a:spcPts val="0"/>
              </a:spcAft>
              <a:buClr>
                <a:schemeClr val="dk1"/>
              </a:buClr>
              <a:buSzPts val="7700"/>
              <a:buFont typeface="Arial"/>
              <a:buNone/>
              <a:defRPr b="1" i="0" sz="7700" u="none" cap="none" strike="noStrike">
                <a:solidFill>
                  <a:schemeClr val="dk1"/>
                </a:solidFill>
                <a:latin typeface="Calibri"/>
                <a:ea typeface="Calibri"/>
                <a:cs typeface="Calibri"/>
                <a:sym typeface="Calibri"/>
              </a:defRPr>
            </a:lvl5pPr>
            <a:lvl6pPr indent="-228600" lvl="5" marL="2743200" marR="0" rtl="0" algn="l">
              <a:spcBef>
                <a:spcPts val="1540"/>
              </a:spcBef>
              <a:spcAft>
                <a:spcPts val="0"/>
              </a:spcAft>
              <a:buClr>
                <a:schemeClr val="dk1"/>
              </a:buClr>
              <a:buSzPts val="7700"/>
              <a:buFont typeface="Arial"/>
              <a:buNone/>
              <a:defRPr b="1" i="0" sz="7700" u="none" cap="none" strike="noStrike">
                <a:solidFill>
                  <a:schemeClr val="dk1"/>
                </a:solidFill>
                <a:latin typeface="Calibri"/>
                <a:ea typeface="Calibri"/>
                <a:cs typeface="Calibri"/>
                <a:sym typeface="Calibri"/>
              </a:defRPr>
            </a:lvl6pPr>
            <a:lvl7pPr indent="-228600" lvl="6" marL="3200400" marR="0" rtl="0" algn="l">
              <a:spcBef>
                <a:spcPts val="1540"/>
              </a:spcBef>
              <a:spcAft>
                <a:spcPts val="0"/>
              </a:spcAft>
              <a:buClr>
                <a:schemeClr val="dk1"/>
              </a:buClr>
              <a:buSzPts val="7700"/>
              <a:buFont typeface="Arial"/>
              <a:buNone/>
              <a:defRPr b="1" i="0" sz="7700" u="none" cap="none" strike="noStrike">
                <a:solidFill>
                  <a:schemeClr val="dk1"/>
                </a:solidFill>
                <a:latin typeface="Calibri"/>
                <a:ea typeface="Calibri"/>
                <a:cs typeface="Calibri"/>
                <a:sym typeface="Calibri"/>
              </a:defRPr>
            </a:lvl7pPr>
            <a:lvl8pPr indent="-228600" lvl="7" marL="3657600" marR="0" rtl="0" algn="l">
              <a:spcBef>
                <a:spcPts val="1540"/>
              </a:spcBef>
              <a:spcAft>
                <a:spcPts val="0"/>
              </a:spcAft>
              <a:buClr>
                <a:schemeClr val="dk1"/>
              </a:buClr>
              <a:buSzPts val="7700"/>
              <a:buFont typeface="Arial"/>
              <a:buNone/>
              <a:defRPr b="1" i="0" sz="7700" u="none" cap="none" strike="noStrike">
                <a:solidFill>
                  <a:schemeClr val="dk1"/>
                </a:solidFill>
                <a:latin typeface="Calibri"/>
                <a:ea typeface="Calibri"/>
                <a:cs typeface="Calibri"/>
                <a:sym typeface="Calibri"/>
              </a:defRPr>
            </a:lvl8pPr>
            <a:lvl9pPr indent="-228600" lvl="8" marL="4114800" marR="0" rtl="0" algn="l">
              <a:spcBef>
                <a:spcPts val="1540"/>
              </a:spcBef>
              <a:spcAft>
                <a:spcPts val="0"/>
              </a:spcAft>
              <a:buClr>
                <a:schemeClr val="dk1"/>
              </a:buClr>
              <a:buSzPts val="7700"/>
              <a:buFont typeface="Arial"/>
              <a:buNone/>
              <a:defRPr b="1" i="0" sz="7700" u="none" cap="none" strike="noStrike">
                <a:solidFill>
                  <a:schemeClr val="dk1"/>
                </a:solidFill>
                <a:latin typeface="Calibri"/>
                <a:ea typeface="Calibri"/>
                <a:cs typeface="Calibri"/>
                <a:sym typeface="Calibri"/>
              </a:defRPr>
            </a:lvl9pPr>
          </a:lstStyle>
          <a:p/>
        </p:txBody>
      </p:sp>
      <p:sp>
        <p:nvSpPr>
          <p:cNvPr id="42" name="Google Shape;42;p6"/>
          <p:cNvSpPr txBox="1"/>
          <p:nvPr>
            <p:ph idx="4" type="body"/>
          </p:nvPr>
        </p:nvSpPr>
        <p:spPr>
          <a:xfrm>
            <a:off x="22296123" y="10439402"/>
            <a:ext cx="19400519" cy="18966183"/>
          </a:xfrm>
          <a:prstGeom prst="rect">
            <a:avLst/>
          </a:prstGeom>
          <a:noFill/>
          <a:ln>
            <a:noFill/>
          </a:ln>
        </p:spPr>
        <p:txBody>
          <a:bodyPr anchorCtr="0" anchor="t" bIns="219450" lIns="438900" spcFirstLastPara="1" rIns="438900" wrap="square" tIns="219450"/>
          <a:lstStyle>
            <a:lvl1pPr indent="-958850" lvl="0" marL="4572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1pPr>
            <a:lvl2pPr indent="-844550" lvl="1" marL="9144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2pPr>
            <a:lvl3pPr indent="-781050" lvl="2" marL="13716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3pPr>
            <a:lvl4pPr indent="-717550" lvl="3" marL="1828800" marR="0" rtl="0" algn="l">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4pPr>
            <a:lvl5pPr indent="-717550" lvl="4" marL="2286000" marR="0" rtl="0" algn="l">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5pPr>
            <a:lvl6pPr indent="-717550" lvl="5" marL="2743200" marR="0" rtl="0" algn="l">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6pPr>
            <a:lvl7pPr indent="-717550" lvl="6" marL="3200400" marR="0" rtl="0" algn="l">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7pPr>
            <a:lvl8pPr indent="-717550" lvl="7" marL="3657600" marR="0" rtl="0" algn="l">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8pPr>
            <a:lvl9pPr indent="-717550" lvl="8" marL="4114800" marR="0" rtl="0" algn="l">
              <a:spcBef>
                <a:spcPts val="1540"/>
              </a:spcBef>
              <a:spcAft>
                <a:spcPts val="0"/>
              </a:spcAft>
              <a:buClr>
                <a:schemeClr val="dk1"/>
              </a:buClr>
              <a:buSzPts val="7700"/>
              <a:buFont typeface="Arial"/>
              <a:buChar char="•"/>
              <a:defRPr b="0" i="0" sz="7700" u="none" cap="none" strike="noStrike">
                <a:solidFill>
                  <a:schemeClr val="dk1"/>
                </a:solidFill>
                <a:latin typeface="Calibri"/>
                <a:ea typeface="Calibri"/>
                <a:cs typeface="Calibri"/>
                <a:sym typeface="Calibri"/>
              </a:defRPr>
            </a:lvl9pPr>
          </a:lstStyle>
          <a:p/>
        </p:txBody>
      </p:sp>
      <p:sp>
        <p:nvSpPr>
          <p:cNvPr id="43" name="Google Shape;43;p6"/>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44" name="Google Shape;44;p6"/>
          <p:cNvSpPr txBox="1"/>
          <p:nvPr>
            <p:ph idx="11" type="ftr"/>
          </p:nvPr>
        </p:nvSpPr>
        <p:spPr>
          <a:xfrm>
            <a:off x="14996161" y="30510481"/>
            <a:ext cx="13898880" cy="17526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45" name="Google Shape;45;p6"/>
          <p:cNvSpPr txBox="1"/>
          <p:nvPr>
            <p:ph idx="12" type="sldNum"/>
          </p:nvPr>
        </p:nvSpPr>
        <p:spPr>
          <a:xfrm>
            <a:off x="31455363"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2194560" y="1318263"/>
            <a:ext cx="39502078" cy="54864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7"/>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49" name="Google Shape;49;p7"/>
          <p:cNvSpPr txBox="1"/>
          <p:nvPr>
            <p:ph idx="11" type="ftr"/>
          </p:nvPr>
        </p:nvSpPr>
        <p:spPr>
          <a:xfrm>
            <a:off x="14996161" y="30510481"/>
            <a:ext cx="13898880" cy="17526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50" name="Google Shape;50;p7"/>
          <p:cNvSpPr txBox="1"/>
          <p:nvPr>
            <p:ph idx="12" type="sldNum"/>
          </p:nvPr>
        </p:nvSpPr>
        <p:spPr>
          <a:xfrm>
            <a:off x="31455363"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53" name="Google Shape;53;p8"/>
          <p:cNvSpPr txBox="1"/>
          <p:nvPr>
            <p:ph idx="11" type="ftr"/>
          </p:nvPr>
        </p:nvSpPr>
        <p:spPr>
          <a:xfrm>
            <a:off x="14996161" y="30510481"/>
            <a:ext cx="13898880" cy="17526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54" name="Google Shape;54;p8"/>
          <p:cNvSpPr txBox="1"/>
          <p:nvPr>
            <p:ph idx="12" type="sldNum"/>
          </p:nvPr>
        </p:nvSpPr>
        <p:spPr>
          <a:xfrm>
            <a:off x="31455363"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2194564" y="1310640"/>
            <a:ext cx="14439903" cy="5577840"/>
          </a:xfrm>
          <a:prstGeom prst="rect">
            <a:avLst/>
          </a:prstGeom>
          <a:noFill/>
          <a:ln>
            <a:noFill/>
          </a:ln>
        </p:spPr>
        <p:txBody>
          <a:bodyPr anchorCtr="0" anchor="b" bIns="219450" lIns="438900" spcFirstLastPara="1" rIns="438900" wrap="square" tIns="219450"/>
          <a:lstStyle>
            <a:lvl1pPr lvl="0" marR="0" rtl="0" algn="l">
              <a:spcBef>
                <a:spcPts val="0"/>
              </a:spcBef>
              <a:spcAft>
                <a:spcPts val="0"/>
              </a:spcAft>
              <a:buClr>
                <a:schemeClr val="dk1"/>
              </a:buClr>
              <a:buSzPts val="9700"/>
              <a:buFont typeface="Calibri"/>
              <a:buNone/>
              <a:defRPr b="1" i="0" sz="97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9"/>
          <p:cNvSpPr txBox="1"/>
          <p:nvPr>
            <p:ph idx="1" type="body"/>
          </p:nvPr>
        </p:nvSpPr>
        <p:spPr>
          <a:xfrm>
            <a:off x="17160239" y="1310643"/>
            <a:ext cx="24536399" cy="28094942"/>
          </a:xfrm>
          <a:prstGeom prst="rect">
            <a:avLst/>
          </a:prstGeom>
          <a:noFill/>
          <a:ln>
            <a:noFill/>
          </a:ln>
        </p:spPr>
        <p:txBody>
          <a:bodyPr anchorCtr="0" anchor="t" bIns="219450" lIns="438900" spcFirstLastPara="1" rIns="438900" wrap="square" tIns="219450"/>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79500" lvl="1" marL="914400" marR="0" rtl="0" algn="l">
              <a:spcBef>
                <a:spcPts val="2680"/>
              </a:spcBef>
              <a:spcAft>
                <a:spcPts val="0"/>
              </a:spcAft>
              <a:buClr>
                <a:schemeClr val="dk1"/>
              </a:buClr>
              <a:buSzPts val="13400"/>
              <a:buFont typeface="Arial"/>
              <a:buChar char="–"/>
              <a:defRPr b="0" i="0" sz="134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44550" lvl="3" marL="1828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4pPr>
            <a:lvl5pPr indent="-844550" lvl="4" marL="22860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5pPr>
            <a:lvl6pPr indent="-844550" lvl="5" marL="27432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6pPr>
            <a:lvl7pPr indent="-844550" lvl="6" marL="32004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7pPr>
            <a:lvl8pPr indent="-844550" lvl="7" marL="36576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8pPr>
            <a:lvl9pPr indent="-844550" lvl="8" marL="4114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9pPr>
          </a:lstStyle>
          <a:p/>
        </p:txBody>
      </p:sp>
      <p:sp>
        <p:nvSpPr>
          <p:cNvPr id="58" name="Google Shape;58;p9"/>
          <p:cNvSpPr txBox="1"/>
          <p:nvPr>
            <p:ph idx="2" type="body"/>
          </p:nvPr>
        </p:nvSpPr>
        <p:spPr>
          <a:xfrm>
            <a:off x="2194564" y="6888483"/>
            <a:ext cx="14439903" cy="22517103"/>
          </a:xfrm>
          <a:prstGeom prst="rect">
            <a:avLst/>
          </a:prstGeom>
          <a:noFill/>
          <a:ln>
            <a:noFill/>
          </a:ln>
        </p:spPr>
        <p:txBody>
          <a:bodyPr anchorCtr="0" anchor="t" bIns="219450" lIns="438900" spcFirstLastPara="1" rIns="438900" wrap="square" tIns="219450"/>
          <a:lstStyle>
            <a:lvl1pPr indent="-228600" lvl="0" marL="457200" marR="0" rtl="0" algn="l">
              <a:spcBef>
                <a:spcPts val="1340"/>
              </a:spcBef>
              <a:spcAft>
                <a:spcPts val="0"/>
              </a:spcAft>
              <a:buClr>
                <a:schemeClr val="dk1"/>
              </a:buClr>
              <a:buSzPts val="6700"/>
              <a:buFont typeface="Arial"/>
              <a:buNone/>
              <a:defRPr b="0" i="0" sz="6700" u="none" cap="none" strike="noStrike">
                <a:solidFill>
                  <a:schemeClr val="dk1"/>
                </a:solidFill>
                <a:latin typeface="Calibri"/>
                <a:ea typeface="Calibri"/>
                <a:cs typeface="Calibri"/>
                <a:sym typeface="Calibri"/>
              </a:defRPr>
            </a:lvl1pPr>
            <a:lvl2pPr indent="-228600" lvl="1" marL="914400" marR="0" rtl="0" algn="l">
              <a:spcBef>
                <a:spcPts val="1140"/>
              </a:spcBef>
              <a:spcAft>
                <a:spcPts val="0"/>
              </a:spcAft>
              <a:buClr>
                <a:schemeClr val="dk1"/>
              </a:buClr>
              <a:buSzPts val="5700"/>
              <a:buFont typeface="Arial"/>
              <a:buNone/>
              <a:defRPr b="0" i="0" sz="5700" u="none" cap="none" strike="noStrike">
                <a:solidFill>
                  <a:schemeClr val="dk1"/>
                </a:solidFill>
                <a:latin typeface="Calibri"/>
                <a:ea typeface="Calibri"/>
                <a:cs typeface="Calibri"/>
                <a:sym typeface="Calibri"/>
              </a:defRPr>
            </a:lvl2pPr>
            <a:lvl3pPr indent="-228600" lvl="2" marL="1371600" marR="0" rtl="0" algn="l">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3pPr>
            <a:lvl4pPr indent="-228600" lvl="3" marL="1828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4pPr>
            <a:lvl5pPr indent="-228600" lvl="4" marL="22860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5pPr>
            <a:lvl6pPr indent="-228600" lvl="5" marL="27432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6pPr>
            <a:lvl7pPr indent="-228600" lvl="6" marL="32004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7pPr>
            <a:lvl8pPr indent="-228600" lvl="7" marL="36576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8pPr>
            <a:lvl9pPr indent="-228600" lvl="8" marL="4114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9pPr>
          </a:lstStyle>
          <a:p/>
        </p:txBody>
      </p:sp>
      <p:sp>
        <p:nvSpPr>
          <p:cNvPr id="59" name="Google Shape;59;p9"/>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60" name="Google Shape;60;p9"/>
          <p:cNvSpPr txBox="1"/>
          <p:nvPr>
            <p:ph idx="11" type="ftr"/>
          </p:nvPr>
        </p:nvSpPr>
        <p:spPr>
          <a:xfrm>
            <a:off x="14996161" y="30510481"/>
            <a:ext cx="13898880" cy="17526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61" name="Google Shape;61;p9"/>
          <p:cNvSpPr txBox="1"/>
          <p:nvPr>
            <p:ph idx="12" type="sldNum"/>
          </p:nvPr>
        </p:nvSpPr>
        <p:spPr>
          <a:xfrm>
            <a:off x="31455363"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602983" y="23042881"/>
            <a:ext cx="26334721" cy="2720343"/>
          </a:xfrm>
          <a:prstGeom prst="rect">
            <a:avLst/>
          </a:prstGeom>
          <a:noFill/>
          <a:ln>
            <a:noFill/>
          </a:ln>
        </p:spPr>
        <p:txBody>
          <a:bodyPr anchorCtr="0" anchor="b" bIns="219450" lIns="438900" spcFirstLastPara="1" rIns="438900" wrap="square" tIns="219450"/>
          <a:lstStyle>
            <a:lvl1pPr lvl="0" marR="0" rtl="0" algn="l">
              <a:spcBef>
                <a:spcPts val="0"/>
              </a:spcBef>
              <a:spcAft>
                <a:spcPts val="0"/>
              </a:spcAft>
              <a:buClr>
                <a:schemeClr val="dk1"/>
              </a:buClr>
              <a:buSzPts val="9700"/>
              <a:buFont typeface="Calibri"/>
              <a:buNone/>
              <a:defRPr b="1" i="0" sz="97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10"/>
          <p:cNvSpPr/>
          <p:nvPr>
            <p:ph idx="2" type="pic"/>
          </p:nvPr>
        </p:nvSpPr>
        <p:spPr>
          <a:xfrm>
            <a:off x="8602983" y="2941320"/>
            <a:ext cx="26334721" cy="19751039"/>
          </a:xfrm>
          <a:prstGeom prst="rect">
            <a:avLst/>
          </a:prstGeom>
          <a:noFill/>
          <a:ln>
            <a:noFill/>
          </a:ln>
        </p:spPr>
        <p:txBody>
          <a:bodyPr anchorCtr="0" anchor="t" bIns="219450" lIns="438900" spcFirstLastPara="1" rIns="438900" wrap="square" tIns="219450"/>
          <a:lstStyle>
            <a:lvl1pPr lvl="0" marR="0" rtl="0" algn="l">
              <a:spcBef>
                <a:spcPts val="3080"/>
              </a:spcBef>
              <a:spcAft>
                <a:spcPts val="0"/>
              </a:spcAft>
              <a:buClr>
                <a:schemeClr val="dk1"/>
              </a:buClr>
              <a:buSzPts val="15400"/>
              <a:buFont typeface="Arial"/>
              <a:buNone/>
              <a:defRPr b="0" i="0" sz="15400" u="none" cap="none" strike="noStrike">
                <a:solidFill>
                  <a:schemeClr val="dk1"/>
                </a:solidFill>
                <a:latin typeface="Calibri"/>
                <a:ea typeface="Calibri"/>
                <a:cs typeface="Calibri"/>
                <a:sym typeface="Calibri"/>
              </a:defRPr>
            </a:lvl1pPr>
            <a:lvl2pPr lvl="1" marR="0" rtl="0" algn="l">
              <a:spcBef>
                <a:spcPts val="2680"/>
              </a:spcBef>
              <a:spcAft>
                <a:spcPts val="0"/>
              </a:spcAft>
              <a:buClr>
                <a:schemeClr val="dk1"/>
              </a:buClr>
              <a:buSzPts val="13400"/>
              <a:buFont typeface="Arial"/>
              <a:buNone/>
              <a:defRPr b="0" i="0" sz="13400" u="none" cap="none" strike="noStrike">
                <a:solidFill>
                  <a:schemeClr val="dk1"/>
                </a:solidFill>
                <a:latin typeface="Calibri"/>
                <a:ea typeface="Calibri"/>
                <a:cs typeface="Calibri"/>
                <a:sym typeface="Calibri"/>
              </a:defRPr>
            </a:lvl2pPr>
            <a:lvl3pPr lvl="2" marR="0" rtl="0" algn="l">
              <a:spcBef>
                <a:spcPts val="2300"/>
              </a:spcBef>
              <a:spcAft>
                <a:spcPts val="0"/>
              </a:spcAft>
              <a:buClr>
                <a:schemeClr val="dk1"/>
              </a:buClr>
              <a:buSzPts val="11500"/>
              <a:buFont typeface="Arial"/>
              <a:buNone/>
              <a:defRPr b="0" i="0" sz="11500" u="none" cap="none" strike="noStrike">
                <a:solidFill>
                  <a:schemeClr val="dk1"/>
                </a:solidFill>
                <a:latin typeface="Calibri"/>
                <a:ea typeface="Calibri"/>
                <a:cs typeface="Calibri"/>
                <a:sym typeface="Calibri"/>
              </a:defRPr>
            </a:lvl3pPr>
            <a:lvl4pPr lvl="3" marR="0" rtl="0" algn="l">
              <a:spcBef>
                <a:spcPts val="1940"/>
              </a:spcBef>
              <a:spcAft>
                <a:spcPts val="0"/>
              </a:spcAft>
              <a:buClr>
                <a:schemeClr val="dk1"/>
              </a:buClr>
              <a:buSzPts val="9700"/>
              <a:buFont typeface="Arial"/>
              <a:buNone/>
              <a:defRPr b="0" i="0" sz="9700" u="none" cap="none" strike="noStrike">
                <a:solidFill>
                  <a:schemeClr val="dk1"/>
                </a:solidFill>
                <a:latin typeface="Calibri"/>
                <a:ea typeface="Calibri"/>
                <a:cs typeface="Calibri"/>
                <a:sym typeface="Calibri"/>
              </a:defRPr>
            </a:lvl4pPr>
            <a:lvl5pPr lvl="4" marR="0" rtl="0" algn="l">
              <a:spcBef>
                <a:spcPts val="1940"/>
              </a:spcBef>
              <a:spcAft>
                <a:spcPts val="0"/>
              </a:spcAft>
              <a:buClr>
                <a:schemeClr val="dk1"/>
              </a:buClr>
              <a:buSzPts val="9700"/>
              <a:buFont typeface="Arial"/>
              <a:buNone/>
              <a:defRPr b="0" i="0" sz="9700" u="none" cap="none" strike="noStrike">
                <a:solidFill>
                  <a:schemeClr val="dk1"/>
                </a:solidFill>
                <a:latin typeface="Calibri"/>
                <a:ea typeface="Calibri"/>
                <a:cs typeface="Calibri"/>
                <a:sym typeface="Calibri"/>
              </a:defRPr>
            </a:lvl5pPr>
            <a:lvl6pPr lvl="5" marR="0" rtl="0" algn="l">
              <a:spcBef>
                <a:spcPts val="1940"/>
              </a:spcBef>
              <a:spcAft>
                <a:spcPts val="0"/>
              </a:spcAft>
              <a:buClr>
                <a:schemeClr val="dk1"/>
              </a:buClr>
              <a:buSzPts val="9700"/>
              <a:buFont typeface="Arial"/>
              <a:buNone/>
              <a:defRPr b="0" i="0" sz="9700" u="none" cap="none" strike="noStrike">
                <a:solidFill>
                  <a:schemeClr val="dk1"/>
                </a:solidFill>
                <a:latin typeface="Calibri"/>
                <a:ea typeface="Calibri"/>
                <a:cs typeface="Calibri"/>
                <a:sym typeface="Calibri"/>
              </a:defRPr>
            </a:lvl6pPr>
            <a:lvl7pPr lvl="6" marR="0" rtl="0" algn="l">
              <a:spcBef>
                <a:spcPts val="1940"/>
              </a:spcBef>
              <a:spcAft>
                <a:spcPts val="0"/>
              </a:spcAft>
              <a:buClr>
                <a:schemeClr val="dk1"/>
              </a:buClr>
              <a:buSzPts val="9700"/>
              <a:buFont typeface="Arial"/>
              <a:buNone/>
              <a:defRPr b="0" i="0" sz="9700" u="none" cap="none" strike="noStrike">
                <a:solidFill>
                  <a:schemeClr val="dk1"/>
                </a:solidFill>
                <a:latin typeface="Calibri"/>
                <a:ea typeface="Calibri"/>
                <a:cs typeface="Calibri"/>
                <a:sym typeface="Calibri"/>
              </a:defRPr>
            </a:lvl7pPr>
            <a:lvl8pPr lvl="7" marR="0" rtl="0" algn="l">
              <a:spcBef>
                <a:spcPts val="1940"/>
              </a:spcBef>
              <a:spcAft>
                <a:spcPts val="0"/>
              </a:spcAft>
              <a:buClr>
                <a:schemeClr val="dk1"/>
              </a:buClr>
              <a:buSzPts val="9700"/>
              <a:buFont typeface="Arial"/>
              <a:buNone/>
              <a:defRPr b="0" i="0" sz="9700" u="none" cap="none" strike="noStrike">
                <a:solidFill>
                  <a:schemeClr val="dk1"/>
                </a:solidFill>
                <a:latin typeface="Calibri"/>
                <a:ea typeface="Calibri"/>
                <a:cs typeface="Calibri"/>
                <a:sym typeface="Calibri"/>
              </a:defRPr>
            </a:lvl8pPr>
            <a:lvl9pPr lvl="8" marR="0" rtl="0" algn="l">
              <a:spcBef>
                <a:spcPts val="1940"/>
              </a:spcBef>
              <a:spcAft>
                <a:spcPts val="0"/>
              </a:spcAft>
              <a:buClr>
                <a:schemeClr val="dk1"/>
              </a:buClr>
              <a:buSzPts val="9700"/>
              <a:buFont typeface="Arial"/>
              <a:buNone/>
              <a:defRPr b="0" i="0" sz="9700" u="none" cap="none" strike="noStrike">
                <a:solidFill>
                  <a:schemeClr val="dk1"/>
                </a:solidFill>
                <a:latin typeface="Calibri"/>
                <a:ea typeface="Calibri"/>
                <a:cs typeface="Calibri"/>
                <a:sym typeface="Calibri"/>
              </a:defRPr>
            </a:lvl9pPr>
          </a:lstStyle>
          <a:p/>
        </p:txBody>
      </p:sp>
      <p:sp>
        <p:nvSpPr>
          <p:cNvPr id="65" name="Google Shape;65;p10"/>
          <p:cNvSpPr txBox="1"/>
          <p:nvPr>
            <p:ph idx="1" type="body"/>
          </p:nvPr>
        </p:nvSpPr>
        <p:spPr>
          <a:xfrm>
            <a:off x="8602983" y="25763223"/>
            <a:ext cx="26334721" cy="3863337"/>
          </a:xfrm>
          <a:prstGeom prst="rect">
            <a:avLst/>
          </a:prstGeom>
          <a:noFill/>
          <a:ln>
            <a:noFill/>
          </a:ln>
        </p:spPr>
        <p:txBody>
          <a:bodyPr anchorCtr="0" anchor="t" bIns="219450" lIns="438900" spcFirstLastPara="1" rIns="438900" wrap="square" tIns="219450"/>
          <a:lstStyle>
            <a:lvl1pPr indent="-228600" lvl="0" marL="457200" marR="0" rtl="0" algn="l">
              <a:spcBef>
                <a:spcPts val="1340"/>
              </a:spcBef>
              <a:spcAft>
                <a:spcPts val="0"/>
              </a:spcAft>
              <a:buClr>
                <a:schemeClr val="dk1"/>
              </a:buClr>
              <a:buSzPts val="6700"/>
              <a:buFont typeface="Arial"/>
              <a:buNone/>
              <a:defRPr b="0" i="0" sz="6700" u="none" cap="none" strike="noStrike">
                <a:solidFill>
                  <a:schemeClr val="dk1"/>
                </a:solidFill>
                <a:latin typeface="Calibri"/>
                <a:ea typeface="Calibri"/>
                <a:cs typeface="Calibri"/>
                <a:sym typeface="Calibri"/>
              </a:defRPr>
            </a:lvl1pPr>
            <a:lvl2pPr indent="-228600" lvl="1" marL="914400" marR="0" rtl="0" algn="l">
              <a:spcBef>
                <a:spcPts val="1140"/>
              </a:spcBef>
              <a:spcAft>
                <a:spcPts val="0"/>
              </a:spcAft>
              <a:buClr>
                <a:schemeClr val="dk1"/>
              </a:buClr>
              <a:buSzPts val="5700"/>
              <a:buFont typeface="Arial"/>
              <a:buNone/>
              <a:defRPr b="0" i="0" sz="5700" u="none" cap="none" strike="noStrike">
                <a:solidFill>
                  <a:schemeClr val="dk1"/>
                </a:solidFill>
                <a:latin typeface="Calibri"/>
                <a:ea typeface="Calibri"/>
                <a:cs typeface="Calibri"/>
                <a:sym typeface="Calibri"/>
              </a:defRPr>
            </a:lvl2pPr>
            <a:lvl3pPr indent="-228600" lvl="2" marL="1371600" marR="0" rtl="0" algn="l">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3pPr>
            <a:lvl4pPr indent="-228600" lvl="3" marL="1828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4pPr>
            <a:lvl5pPr indent="-228600" lvl="4" marL="22860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5pPr>
            <a:lvl6pPr indent="-228600" lvl="5" marL="27432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6pPr>
            <a:lvl7pPr indent="-228600" lvl="6" marL="32004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7pPr>
            <a:lvl8pPr indent="-228600" lvl="7" marL="36576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8pPr>
            <a:lvl9pPr indent="-228600" lvl="8" marL="4114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9pPr>
          </a:lstStyle>
          <a:p/>
        </p:txBody>
      </p:sp>
      <p:sp>
        <p:nvSpPr>
          <p:cNvPr id="66" name="Google Shape;66;p10"/>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67" name="Google Shape;67;p10"/>
          <p:cNvSpPr txBox="1"/>
          <p:nvPr>
            <p:ph idx="11" type="ftr"/>
          </p:nvPr>
        </p:nvSpPr>
        <p:spPr>
          <a:xfrm>
            <a:off x="14996161" y="30510481"/>
            <a:ext cx="13898880" cy="17526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68" name="Google Shape;68;p10"/>
          <p:cNvSpPr txBox="1"/>
          <p:nvPr>
            <p:ph idx="12" type="sldNum"/>
          </p:nvPr>
        </p:nvSpPr>
        <p:spPr>
          <a:xfrm>
            <a:off x="31455363"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94560" y="1318263"/>
            <a:ext cx="39502078" cy="54864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194560" y="7680964"/>
            <a:ext cx="39502078" cy="21724623"/>
          </a:xfrm>
          <a:prstGeom prst="rect">
            <a:avLst/>
          </a:prstGeom>
          <a:noFill/>
          <a:ln>
            <a:noFill/>
          </a:ln>
        </p:spPr>
        <p:txBody>
          <a:bodyPr anchorCtr="0" anchor="t" bIns="219450" lIns="438900" spcFirstLastPara="1" rIns="438900" wrap="square" tIns="219450"/>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79500" lvl="1" marL="914400" marR="0" rtl="0" algn="l">
              <a:spcBef>
                <a:spcPts val="2680"/>
              </a:spcBef>
              <a:spcAft>
                <a:spcPts val="0"/>
              </a:spcAft>
              <a:buClr>
                <a:schemeClr val="dk1"/>
              </a:buClr>
              <a:buSzPts val="13400"/>
              <a:buFont typeface="Arial"/>
              <a:buChar char="–"/>
              <a:defRPr b="0" i="0" sz="134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44550" lvl="3" marL="1828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4pPr>
            <a:lvl5pPr indent="-844550" lvl="4" marL="22860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5pPr>
            <a:lvl6pPr indent="-844550" lvl="5" marL="27432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6pPr>
            <a:lvl7pPr indent="-844550" lvl="6" marL="32004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7pPr>
            <a:lvl8pPr indent="-844550" lvl="7" marL="36576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8pPr>
            <a:lvl9pPr indent="-844550" lvl="8" marL="4114800" marR="0" rtl="0" algn="l">
              <a:spcBef>
                <a:spcPts val="1940"/>
              </a:spcBef>
              <a:spcAft>
                <a:spcPts val="0"/>
              </a:spcAft>
              <a:buClr>
                <a:schemeClr val="dk1"/>
              </a:buClr>
              <a:buSzPts val="9700"/>
              <a:buFont typeface="Arial"/>
              <a:buChar char="•"/>
              <a:defRPr b="0" i="0" sz="97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4996161" y="30510481"/>
            <a:ext cx="13898880" cy="17526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7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1455363"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
            <a:alphaModFix/>
          </a:blip>
          <a:srcRect b="0" l="0" r="0" t="0"/>
          <a:stretch/>
        </p:blipFill>
        <p:spPr>
          <a:xfrm rot="-5400000">
            <a:off x="-11506200" y="16459200"/>
            <a:ext cx="14274800" cy="4368800"/>
          </a:xfrm>
          <a:prstGeom prst="rect">
            <a:avLst/>
          </a:prstGeom>
          <a:noFill/>
          <a:ln>
            <a:noFill/>
          </a:ln>
        </p:spPr>
      </p:pic>
      <p:pic>
        <p:nvPicPr>
          <p:cNvPr id="12" name="Google Shape;12;p1"/>
          <p:cNvPicPr preferRelativeResize="0"/>
          <p:nvPr/>
        </p:nvPicPr>
        <p:blipFill rotWithShape="1">
          <a:blip r:embed="rId1">
            <a:alphaModFix/>
          </a:blip>
          <a:srcRect b="0" l="0" r="0" t="0"/>
          <a:stretch/>
        </p:blipFill>
        <p:spPr>
          <a:xfrm rot="5400000">
            <a:off x="41122600" y="16459200"/>
            <a:ext cx="14274800" cy="4368800"/>
          </a:xfrm>
          <a:prstGeom prst="rect">
            <a:avLst/>
          </a:prstGeom>
          <a:noFill/>
          <a:ln>
            <a:noFill/>
          </a:ln>
        </p:spPr>
      </p:pic>
      <p:pic>
        <p:nvPicPr>
          <p:cNvPr id="13" name="Google Shape;13;p1"/>
          <p:cNvPicPr preferRelativeResize="0"/>
          <p:nvPr/>
        </p:nvPicPr>
        <p:blipFill rotWithShape="1">
          <a:blip r:embed="rId2">
            <a:alphaModFix/>
          </a:blip>
          <a:srcRect b="0" l="0" r="0" t="0"/>
          <a:stretch/>
        </p:blipFill>
        <p:spPr>
          <a:xfrm>
            <a:off x="6661150" y="33426400"/>
            <a:ext cx="30568900" cy="1549400"/>
          </a:xfrm>
          <a:prstGeom prst="rect">
            <a:avLst/>
          </a:prstGeom>
          <a:noFill/>
          <a:ln>
            <a:noFill/>
          </a:ln>
        </p:spPr>
      </p:pic>
      <p:sp>
        <p:nvSpPr>
          <p:cNvPr id="14" name="Google Shape;14;p1"/>
          <p:cNvSpPr/>
          <p:nvPr/>
        </p:nvSpPr>
        <p:spPr>
          <a:xfrm>
            <a:off x="6661150" y="33997900"/>
            <a:ext cx="21945600" cy="1270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880" u="none" cap="none" strike="noStrike">
                <a:solidFill>
                  <a:srgbClr val="808080"/>
                </a:solidFill>
                <a:latin typeface="Calibri"/>
                <a:ea typeface="Calibri"/>
                <a:cs typeface="Calibri"/>
                <a:sym typeface="Calibri"/>
              </a:rPr>
              <a:t>Template ID: neonboxes  Size: 48x36</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9.png"/><Relationship Id="rId22" Type="http://schemas.openxmlformats.org/officeDocument/2006/relationships/image" Target="../media/image16.jpg"/><Relationship Id="rId21" Type="http://schemas.openxmlformats.org/officeDocument/2006/relationships/image" Target="../media/image18.png"/><Relationship Id="rId24" Type="http://schemas.openxmlformats.org/officeDocument/2006/relationships/image" Target="../media/image17.jpg"/><Relationship Id="rId23"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13.png"/><Relationship Id="rId25" Type="http://schemas.openxmlformats.org/officeDocument/2006/relationships/image" Target="../media/image23.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25.png"/><Relationship Id="rId11" Type="http://schemas.openxmlformats.org/officeDocument/2006/relationships/image" Target="../media/image11.jpg"/><Relationship Id="rId10" Type="http://schemas.openxmlformats.org/officeDocument/2006/relationships/image" Target="../media/image21.png"/><Relationship Id="rId13" Type="http://schemas.openxmlformats.org/officeDocument/2006/relationships/image" Target="../media/image20.png"/><Relationship Id="rId12" Type="http://schemas.openxmlformats.org/officeDocument/2006/relationships/image" Target="../media/image6.png"/><Relationship Id="rId15" Type="http://schemas.openxmlformats.org/officeDocument/2006/relationships/image" Target="../media/image22.png"/><Relationship Id="rId14" Type="http://schemas.openxmlformats.org/officeDocument/2006/relationships/image" Target="../media/image5.png"/><Relationship Id="rId17" Type="http://schemas.openxmlformats.org/officeDocument/2006/relationships/image" Target="../media/image12.jpg"/><Relationship Id="rId16" Type="http://schemas.openxmlformats.org/officeDocument/2006/relationships/image" Target="../media/image8.png"/><Relationship Id="rId19" Type="http://schemas.openxmlformats.org/officeDocument/2006/relationships/image" Target="../media/image14.png"/><Relationship Id="rId1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grpSp>
        <p:nvGrpSpPr>
          <p:cNvPr id="85" name="Google Shape;85;p13"/>
          <p:cNvGrpSpPr/>
          <p:nvPr/>
        </p:nvGrpSpPr>
        <p:grpSpPr>
          <a:xfrm>
            <a:off x="164389" y="0"/>
            <a:ext cx="43893082" cy="32918400"/>
            <a:chOff x="-1648" y="0"/>
            <a:chExt cx="49379100" cy="32918400"/>
          </a:xfrm>
        </p:grpSpPr>
        <p:sp>
          <p:nvSpPr>
            <p:cNvPr id="86" name="Google Shape;86;p13"/>
            <p:cNvSpPr/>
            <p:nvPr/>
          </p:nvSpPr>
          <p:spPr>
            <a:xfrm>
              <a:off x="-1648" y="0"/>
              <a:ext cx="49379100" cy="32918400"/>
            </a:xfrm>
            <a:prstGeom prst="rect">
              <a:avLst/>
            </a:prstGeom>
            <a:gradFill>
              <a:gsLst>
                <a:gs pos="0">
                  <a:srgbClr val="4499C6"/>
                </a:gs>
                <a:gs pos="100000">
                  <a:srgbClr val="FFFFF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00" u="none" cap="none" strike="noStrike">
                <a:solidFill>
                  <a:schemeClr val="dk1"/>
                </a:solidFill>
                <a:latin typeface="Calibri"/>
                <a:ea typeface="Calibri"/>
                <a:cs typeface="Calibri"/>
                <a:sym typeface="Calibri"/>
              </a:endParaRPr>
            </a:p>
          </p:txBody>
        </p:sp>
        <p:sp>
          <p:nvSpPr>
            <p:cNvPr id="87" name="Google Shape;87;p13"/>
            <p:cNvSpPr/>
            <p:nvPr/>
          </p:nvSpPr>
          <p:spPr>
            <a:xfrm>
              <a:off x="11125248" y="5410200"/>
              <a:ext cx="27518700" cy="26620500"/>
            </a:xfrm>
            <a:prstGeom prst="roundRect">
              <a:avLst>
                <a:gd fmla="val 4189" name="adj"/>
              </a:avLst>
            </a:prstGeom>
            <a:solidFill>
              <a:srgbClr val="4499C6"/>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00" u="none" cap="none" strike="noStrike">
                <a:solidFill>
                  <a:schemeClr val="dk1"/>
                </a:solidFill>
                <a:latin typeface="Calibri"/>
                <a:ea typeface="Calibri"/>
                <a:cs typeface="Calibri"/>
                <a:sym typeface="Calibri"/>
              </a:endParaRPr>
            </a:p>
          </p:txBody>
        </p:sp>
        <p:sp>
          <p:nvSpPr>
            <p:cNvPr id="88" name="Google Shape;88;p13"/>
            <p:cNvSpPr/>
            <p:nvPr/>
          </p:nvSpPr>
          <p:spPr>
            <a:xfrm>
              <a:off x="897040" y="533400"/>
              <a:ext cx="47583727" cy="4419600"/>
            </a:xfrm>
            <a:prstGeom prst="roundRect">
              <a:avLst>
                <a:gd fmla="val 16667" name="adj"/>
              </a:avLst>
            </a:prstGeom>
            <a:solidFill>
              <a:srgbClr val="4499C6"/>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00" u="none" cap="none" strike="noStrike">
                <a:solidFill>
                  <a:schemeClr val="dk1"/>
                </a:solidFill>
                <a:latin typeface="Calibri"/>
                <a:ea typeface="Calibri"/>
                <a:cs typeface="Calibri"/>
                <a:sym typeface="Calibri"/>
              </a:endParaRPr>
            </a:p>
          </p:txBody>
        </p:sp>
        <p:sp>
          <p:nvSpPr>
            <p:cNvPr id="89" name="Google Shape;89;p13"/>
            <p:cNvSpPr/>
            <p:nvPr/>
          </p:nvSpPr>
          <p:spPr>
            <a:xfrm>
              <a:off x="631436" y="5384750"/>
              <a:ext cx="9253800" cy="8531700"/>
            </a:xfrm>
            <a:prstGeom prst="roundRect">
              <a:avLst>
                <a:gd fmla="val 11729" name="adj"/>
              </a:avLst>
            </a:prstGeom>
            <a:solidFill>
              <a:srgbClr val="4499C6"/>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00" u="none" cap="none" strike="noStrike">
                <a:solidFill>
                  <a:schemeClr val="dk1"/>
                </a:solidFill>
                <a:latin typeface="Calibri"/>
                <a:ea typeface="Calibri"/>
                <a:cs typeface="Calibri"/>
                <a:sym typeface="Calibri"/>
              </a:endParaRPr>
            </a:p>
          </p:txBody>
        </p:sp>
        <p:sp>
          <p:nvSpPr>
            <p:cNvPr id="90" name="Google Shape;90;p13"/>
            <p:cNvSpPr/>
            <p:nvPr/>
          </p:nvSpPr>
          <p:spPr>
            <a:xfrm>
              <a:off x="674129" y="14348200"/>
              <a:ext cx="9253800" cy="7688700"/>
            </a:xfrm>
            <a:prstGeom prst="roundRect">
              <a:avLst>
                <a:gd fmla="val 11729" name="adj"/>
              </a:avLst>
            </a:prstGeom>
            <a:solidFill>
              <a:srgbClr val="4499C6"/>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00" u="none" cap="none" strike="noStrike">
                <a:solidFill>
                  <a:schemeClr val="dk1"/>
                </a:solidFill>
                <a:latin typeface="Calibri"/>
                <a:ea typeface="Calibri"/>
                <a:cs typeface="Calibri"/>
                <a:sym typeface="Calibri"/>
              </a:endParaRPr>
            </a:p>
          </p:txBody>
        </p:sp>
        <p:sp>
          <p:nvSpPr>
            <p:cNvPr id="91" name="Google Shape;91;p13"/>
            <p:cNvSpPr/>
            <p:nvPr/>
          </p:nvSpPr>
          <p:spPr>
            <a:xfrm>
              <a:off x="39223094" y="18041675"/>
              <a:ext cx="9253800" cy="4252800"/>
            </a:xfrm>
            <a:prstGeom prst="roundRect">
              <a:avLst>
                <a:gd fmla="val 11729" name="adj"/>
              </a:avLst>
            </a:prstGeom>
            <a:solidFill>
              <a:srgbClr val="4499C6"/>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00" u="none" cap="none" strike="noStrike">
                <a:solidFill>
                  <a:schemeClr val="dk1"/>
                </a:solidFill>
                <a:latin typeface="Calibri"/>
                <a:ea typeface="Calibri"/>
                <a:cs typeface="Calibri"/>
                <a:sym typeface="Calibri"/>
              </a:endParaRPr>
            </a:p>
          </p:txBody>
        </p:sp>
        <p:sp>
          <p:nvSpPr>
            <p:cNvPr id="92" name="Google Shape;92;p13"/>
            <p:cNvSpPr/>
            <p:nvPr/>
          </p:nvSpPr>
          <p:spPr>
            <a:xfrm>
              <a:off x="39149998" y="28051575"/>
              <a:ext cx="9253800" cy="3979500"/>
            </a:xfrm>
            <a:prstGeom prst="roundRect">
              <a:avLst>
                <a:gd fmla="val 11729" name="adj"/>
              </a:avLst>
            </a:prstGeom>
            <a:solidFill>
              <a:srgbClr val="4499C6"/>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00" u="none" cap="none" strike="noStrike">
                <a:solidFill>
                  <a:schemeClr val="dk1"/>
                </a:solidFill>
                <a:latin typeface="Calibri"/>
                <a:ea typeface="Calibri"/>
                <a:cs typeface="Calibri"/>
                <a:sym typeface="Calibri"/>
              </a:endParaRPr>
            </a:p>
          </p:txBody>
        </p:sp>
        <p:sp>
          <p:nvSpPr>
            <p:cNvPr id="93" name="Google Shape;93;p13"/>
            <p:cNvSpPr/>
            <p:nvPr/>
          </p:nvSpPr>
          <p:spPr>
            <a:xfrm>
              <a:off x="39155004" y="22717200"/>
              <a:ext cx="9253800" cy="4964100"/>
            </a:xfrm>
            <a:prstGeom prst="roundRect">
              <a:avLst>
                <a:gd fmla="val 11729" name="adj"/>
              </a:avLst>
            </a:prstGeom>
            <a:solidFill>
              <a:srgbClr val="4499C6"/>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00" u="none" cap="none" strike="noStrike">
                <a:solidFill>
                  <a:schemeClr val="dk1"/>
                </a:solidFill>
                <a:latin typeface="Calibri"/>
                <a:ea typeface="Calibri"/>
                <a:cs typeface="Calibri"/>
                <a:sym typeface="Calibri"/>
              </a:endParaRPr>
            </a:p>
          </p:txBody>
        </p:sp>
        <p:sp>
          <p:nvSpPr>
            <p:cNvPr id="94" name="Google Shape;94;p13"/>
            <p:cNvSpPr txBox="1"/>
            <p:nvPr/>
          </p:nvSpPr>
          <p:spPr>
            <a:xfrm>
              <a:off x="11125241" y="5604825"/>
              <a:ext cx="26516400" cy="796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4400">
                  <a:solidFill>
                    <a:schemeClr val="lt1"/>
                  </a:solidFill>
                  <a:latin typeface="Merriweather"/>
                  <a:ea typeface="Merriweather"/>
                  <a:cs typeface="Merriweather"/>
                  <a:sym typeface="Merriweather"/>
                </a:rPr>
                <a:t>MyoHMI Architecture</a:t>
              </a:r>
              <a:endParaRPr b="1" i="1" sz="4400" u="none" cap="none" strike="noStrike">
                <a:solidFill>
                  <a:schemeClr val="lt1"/>
                </a:solidFill>
                <a:latin typeface="Merriweather"/>
                <a:ea typeface="Merriweather"/>
                <a:cs typeface="Merriweather"/>
                <a:sym typeface="Merriweather"/>
              </a:endParaRPr>
            </a:p>
          </p:txBody>
        </p:sp>
        <p:sp>
          <p:nvSpPr>
            <p:cNvPr id="95" name="Google Shape;95;p13"/>
            <p:cNvSpPr txBox="1"/>
            <p:nvPr/>
          </p:nvSpPr>
          <p:spPr>
            <a:xfrm>
              <a:off x="1721126" y="5621850"/>
              <a:ext cx="7502400" cy="76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4400">
                  <a:solidFill>
                    <a:schemeClr val="lt1"/>
                  </a:solidFill>
                  <a:latin typeface="Merriweather"/>
                  <a:ea typeface="Merriweather"/>
                  <a:cs typeface="Merriweather"/>
                  <a:sym typeface="Merriweather"/>
                </a:rPr>
                <a:t>Background</a:t>
              </a:r>
              <a:endParaRPr b="1" i="1" sz="4400" u="none" cap="none" strike="noStrike">
                <a:solidFill>
                  <a:schemeClr val="lt1"/>
                </a:solidFill>
                <a:latin typeface="Merriweather"/>
                <a:ea typeface="Merriweather"/>
                <a:cs typeface="Merriweather"/>
                <a:sym typeface="Merriweather"/>
              </a:endParaRPr>
            </a:p>
          </p:txBody>
        </p:sp>
        <p:sp>
          <p:nvSpPr>
            <p:cNvPr id="96" name="Google Shape;96;p13"/>
            <p:cNvSpPr txBox="1"/>
            <p:nvPr/>
          </p:nvSpPr>
          <p:spPr>
            <a:xfrm>
              <a:off x="1076789" y="6718625"/>
              <a:ext cx="8458200" cy="7302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FFFF"/>
                  </a:solidFill>
                </a:rPr>
                <a:t>Motivation: </a:t>
              </a:r>
              <a:r>
                <a:rPr lang="en-US" sz="3000">
                  <a:solidFill>
                    <a:schemeClr val="lt1"/>
                  </a:solidFill>
                </a:rPr>
                <a:t>There is an estimated number of 6.7 million </a:t>
              </a:r>
              <a:r>
                <a:rPr lang="en-US" sz="3000">
                  <a:solidFill>
                    <a:schemeClr val="lt1"/>
                  </a:solidFill>
                </a:rPr>
                <a:t>amputees</a:t>
              </a:r>
              <a:r>
                <a:rPr lang="en-US" sz="3000">
                  <a:solidFill>
                    <a:schemeClr val="lt1"/>
                  </a:solidFill>
                </a:rPr>
                <a:t> around the world. Developing an inexpensive inutive, and </a:t>
              </a:r>
              <a:r>
                <a:rPr lang="en-US" sz="3000">
                  <a:solidFill>
                    <a:schemeClr val="lt1"/>
                  </a:solidFill>
                </a:rPr>
                <a:t>reliable</a:t>
              </a:r>
              <a:r>
                <a:rPr lang="en-US" sz="3000">
                  <a:solidFill>
                    <a:schemeClr val="lt1"/>
                  </a:solidFill>
                </a:rPr>
                <a:t> platform would help toward those limbless patients.</a:t>
              </a:r>
              <a:endParaRPr sz="3000">
                <a:solidFill>
                  <a:schemeClr val="lt1"/>
                </a:solidFill>
              </a:endParaRPr>
            </a:p>
            <a:p>
              <a:pPr indent="0" lvl="0" marL="0" marR="0" rtl="0" algn="l">
                <a:spcBef>
                  <a:spcPts val="0"/>
                </a:spcBef>
                <a:spcAft>
                  <a:spcPts val="0"/>
                </a:spcAft>
                <a:buNone/>
              </a:pPr>
              <a:r>
                <a:t/>
              </a:r>
              <a:endParaRPr b="1" sz="3000">
                <a:solidFill>
                  <a:srgbClr val="FFFFFF"/>
                </a:solidFill>
              </a:endParaRPr>
            </a:p>
            <a:p>
              <a:pPr indent="0" lvl="0" marL="0" marR="0" rtl="0" algn="l">
                <a:spcBef>
                  <a:spcPts val="0"/>
                </a:spcBef>
                <a:spcAft>
                  <a:spcPts val="0"/>
                </a:spcAft>
                <a:buNone/>
              </a:pPr>
              <a:r>
                <a:rPr b="1" lang="en-US" sz="3000">
                  <a:solidFill>
                    <a:srgbClr val="FFFFFF"/>
                  </a:solidFill>
                </a:rPr>
                <a:t>Goal: </a:t>
              </a:r>
              <a:r>
                <a:rPr lang="en-US" sz="3000">
                  <a:solidFill>
                    <a:srgbClr val="FFFFFF"/>
                  </a:solidFill>
                </a:rPr>
                <a:t>Anticipate the human motion intention in real time from wearable sensors and by using basic Machine Learning algorithms.</a:t>
              </a:r>
              <a:r>
                <a:rPr b="1" lang="en-US" sz="3000">
                  <a:solidFill>
                    <a:srgbClr val="FFFFFF"/>
                  </a:solidFill>
                </a:rPr>
                <a:t> </a:t>
              </a:r>
              <a:endParaRPr b="1" sz="3000">
                <a:solidFill>
                  <a:srgbClr val="FFFFFF"/>
                </a:solidFill>
              </a:endParaRPr>
            </a:p>
            <a:p>
              <a:pPr indent="0" lvl="0" marL="0" marR="0" rtl="0" algn="l">
                <a:spcBef>
                  <a:spcPts val="0"/>
                </a:spcBef>
                <a:spcAft>
                  <a:spcPts val="0"/>
                </a:spcAft>
                <a:buNone/>
              </a:pPr>
              <a:r>
                <a:t/>
              </a:r>
              <a:endParaRPr b="1" sz="3000">
                <a:solidFill>
                  <a:srgbClr val="FFFFFF"/>
                </a:solidFill>
              </a:endParaRPr>
            </a:p>
            <a:p>
              <a:pPr indent="0" lvl="0" marL="0" marR="0" rtl="0" algn="l">
                <a:spcBef>
                  <a:spcPts val="0"/>
                </a:spcBef>
                <a:spcAft>
                  <a:spcPts val="0"/>
                </a:spcAft>
                <a:buNone/>
              </a:pPr>
              <a:r>
                <a:rPr b="1" lang="en-US" sz="3000">
                  <a:solidFill>
                    <a:srgbClr val="FFFFFF"/>
                  </a:solidFill>
                </a:rPr>
                <a:t>EMG: </a:t>
              </a:r>
              <a:r>
                <a:rPr lang="en-US" sz="3000">
                  <a:solidFill>
                    <a:srgbClr val="FFFFFF"/>
                  </a:solidFill>
                </a:rPr>
                <a:t>The application was created through visual studios receives raw EMG from the myo armband through the use of bluetooth low energy (BLE)</a:t>
              </a:r>
              <a:endParaRPr sz="3000">
                <a:solidFill>
                  <a:srgbClr val="FFFFFF"/>
                </a:solidFill>
              </a:endParaRPr>
            </a:p>
            <a:p>
              <a:pPr indent="0" lvl="0" marL="0" marR="0" rtl="0" algn="l">
                <a:spcBef>
                  <a:spcPts val="0"/>
                </a:spcBef>
                <a:spcAft>
                  <a:spcPts val="0"/>
                </a:spcAft>
                <a:buNone/>
              </a:pPr>
              <a:r>
                <a:t/>
              </a:r>
              <a:endParaRPr b="1" sz="3000">
                <a:solidFill>
                  <a:srgbClr val="FFFFFF"/>
                </a:solidFill>
              </a:endParaRPr>
            </a:p>
            <a:p>
              <a:pPr indent="0" lvl="0" marL="0" marR="0" rtl="0" algn="l">
                <a:spcBef>
                  <a:spcPts val="0"/>
                </a:spcBef>
                <a:spcAft>
                  <a:spcPts val="0"/>
                </a:spcAft>
                <a:buNone/>
              </a:pPr>
              <a:r>
                <a:t/>
              </a:r>
              <a:endParaRPr b="1" sz="3000" u="sng">
                <a:solidFill>
                  <a:srgbClr val="FFFFFF"/>
                </a:solidFill>
              </a:endParaRPr>
            </a:p>
          </p:txBody>
        </p:sp>
        <p:sp>
          <p:nvSpPr>
            <p:cNvPr id="97" name="Google Shape;97;p13"/>
            <p:cNvSpPr txBox="1"/>
            <p:nvPr/>
          </p:nvSpPr>
          <p:spPr>
            <a:xfrm>
              <a:off x="1428474" y="14660913"/>
              <a:ext cx="7745100" cy="76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4400">
                  <a:solidFill>
                    <a:schemeClr val="lt1"/>
                  </a:solidFill>
                  <a:latin typeface="Merriweather"/>
                  <a:ea typeface="Merriweather"/>
                  <a:cs typeface="Merriweather"/>
                  <a:sym typeface="Merriweather"/>
                </a:rPr>
                <a:t>Objectives</a:t>
              </a:r>
              <a:endParaRPr b="1" i="1" sz="4400" u="none" cap="none" strike="noStrike">
                <a:solidFill>
                  <a:schemeClr val="lt1"/>
                </a:solidFill>
                <a:latin typeface="Merriweather"/>
                <a:ea typeface="Merriweather"/>
                <a:cs typeface="Merriweather"/>
                <a:sym typeface="Merriweather"/>
              </a:endParaRPr>
            </a:p>
          </p:txBody>
        </p:sp>
        <p:sp>
          <p:nvSpPr>
            <p:cNvPr id="98" name="Google Shape;98;p13"/>
            <p:cNvSpPr txBox="1"/>
            <p:nvPr/>
          </p:nvSpPr>
          <p:spPr>
            <a:xfrm flipH="1" rot="10800000">
              <a:off x="1139564" y="20271303"/>
              <a:ext cx="8458200" cy="244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99" name="Google Shape;99;p13"/>
            <p:cNvSpPr txBox="1"/>
            <p:nvPr/>
          </p:nvSpPr>
          <p:spPr>
            <a:xfrm>
              <a:off x="40375598" y="16606925"/>
              <a:ext cx="6823800" cy="76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4400">
                  <a:solidFill>
                    <a:schemeClr val="lt1"/>
                  </a:solidFill>
                  <a:latin typeface="Calibri"/>
                  <a:ea typeface="Calibri"/>
                  <a:cs typeface="Calibri"/>
                  <a:sym typeface="Calibri"/>
                </a:rPr>
                <a:t>Conclusion</a:t>
              </a:r>
              <a:endParaRPr b="1" i="1" sz="4400" u="none" cap="none" strike="noStrike">
                <a:solidFill>
                  <a:schemeClr val="lt1"/>
                </a:solidFill>
                <a:latin typeface="Calibri"/>
                <a:ea typeface="Calibri"/>
                <a:cs typeface="Calibri"/>
                <a:sym typeface="Calibri"/>
              </a:endParaRPr>
            </a:p>
          </p:txBody>
        </p:sp>
        <p:sp>
          <p:nvSpPr>
            <p:cNvPr id="100" name="Google Shape;100;p13"/>
            <p:cNvSpPr txBox="1"/>
            <p:nvPr/>
          </p:nvSpPr>
          <p:spPr>
            <a:xfrm>
              <a:off x="40003622" y="28185563"/>
              <a:ext cx="7745100" cy="7695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i="1" lang="en-US" sz="4400">
                  <a:solidFill>
                    <a:schemeClr val="lt1"/>
                  </a:solidFill>
                  <a:latin typeface="Merriweather"/>
                  <a:ea typeface="Merriweather"/>
                  <a:cs typeface="Merriweather"/>
                  <a:sym typeface="Merriweather"/>
                </a:rPr>
                <a:t>References</a:t>
              </a:r>
              <a:endParaRPr b="1" i="1" sz="4400" u="none" cap="none" strike="noStrike">
                <a:solidFill>
                  <a:schemeClr val="lt1"/>
                </a:solidFill>
                <a:latin typeface="Merriweather"/>
                <a:ea typeface="Merriweather"/>
                <a:cs typeface="Merriweather"/>
                <a:sym typeface="Merriweather"/>
              </a:endParaRPr>
            </a:p>
          </p:txBody>
        </p:sp>
        <p:sp>
          <p:nvSpPr>
            <p:cNvPr id="101" name="Google Shape;101;p13"/>
            <p:cNvSpPr txBox="1"/>
            <p:nvPr/>
          </p:nvSpPr>
          <p:spPr>
            <a:xfrm>
              <a:off x="40372125" y="22923400"/>
              <a:ext cx="6823800" cy="7695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i="1" lang="en-US" sz="4400">
                  <a:solidFill>
                    <a:schemeClr val="lt1"/>
                  </a:solidFill>
                  <a:latin typeface="Merriweather"/>
                  <a:ea typeface="Merriweather"/>
                  <a:cs typeface="Merriweather"/>
                  <a:sym typeface="Merriweather"/>
                </a:rPr>
                <a:t>Acknowledgements</a:t>
              </a:r>
              <a:endParaRPr b="1" i="1" sz="4400" u="none" cap="none" strike="noStrike">
                <a:solidFill>
                  <a:schemeClr val="lt1"/>
                </a:solidFill>
                <a:latin typeface="Merriweather"/>
                <a:ea typeface="Merriweather"/>
                <a:cs typeface="Merriweather"/>
                <a:sym typeface="Merriweather"/>
              </a:endParaRPr>
            </a:p>
          </p:txBody>
        </p:sp>
        <p:sp>
          <p:nvSpPr>
            <p:cNvPr id="102" name="Google Shape;102;p13"/>
            <p:cNvSpPr txBox="1"/>
            <p:nvPr/>
          </p:nvSpPr>
          <p:spPr>
            <a:xfrm>
              <a:off x="39596477" y="23855299"/>
              <a:ext cx="8458200" cy="39795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rPr lang="en-US" sz="2400">
                  <a:solidFill>
                    <a:schemeClr val="lt1"/>
                  </a:solidFill>
                </a:rPr>
                <a:t>ASPIRES (Accelerated STEM Pathways through Internship, Research, Engagement, and Support) program Grant No. P120A150014. Special acknowledgements to Dr. Amelito Enriquez from Canada College for the opportunity and for guiding us through the whole program. Also, spcieal  appreciation to Dr. Xiaorong Zhang and Alexander David from San Francisco State University  for all their guidance and advices throughout the whole internship.</a:t>
              </a:r>
              <a:endParaRPr sz="2400">
                <a:solidFill>
                  <a:srgbClr val="FFFFFF"/>
                </a:solidFill>
              </a:endParaRPr>
            </a:p>
            <a:p>
              <a:pPr indent="0" lvl="0" marL="457200" rtl="0">
                <a:spcBef>
                  <a:spcPts val="0"/>
                </a:spcBef>
                <a:spcAft>
                  <a:spcPts val="0"/>
                </a:spcAft>
                <a:buNone/>
              </a:pPr>
              <a:r>
                <a:t/>
              </a:r>
              <a:endParaRPr sz="2400">
                <a:solidFill>
                  <a:srgbClr val="FFFFFF"/>
                </a:solidFill>
              </a:endParaRPr>
            </a:p>
            <a:p>
              <a:pPr indent="0" lvl="0" marL="0" marR="0" rtl="0" algn="l">
                <a:spcBef>
                  <a:spcPts val="0"/>
                </a:spcBef>
                <a:spcAft>
                  <a:spcPts val="0"/>
                </a:spcAft>
                <a:buNone/>
              </a:pPr>
              <a:r>
                <a:t/>
              </a:r>
              <a:endParaRPr sz="2400">
                <a:solidFill>
                  <a:srgbClr val="FFFFFF"/>
                </a:solidFill>
              </a:endParaRPr>
            </a:p>
          </p:txBody>
        </p:sp>
      </p:grpSp>
      <p:sp>
        <p:nvSpPr>
          <p:cNvPr id="103" name="Google Shape;103;p13"/>
          <p:cNvSpPr txBox="1"/>
          <p:nvPr>
            <p:ph idx="1" type="body"/>
          </p:nvPr>
        </p:nvSpPr>
        <p:spPr>
          <a:xfrm>
            <a:off x="2563900" y="533400"/>
            <a:ext cx="38349900" cy="2042400"/>
          </a:xfrm>
          <a:prstGeom prst="rect">
            <a:avLst/>
          </a:prstGeom>
          <a:noFill/>
          <a:ln>
            <a:noFill/>
          </a:ln>
        </p:spPr>
        <p:txBody>
          <a:bodyPr anchorCtr="0" anchor="t" bIns="219450" lIns="438900" spcFirstLastPara="1" rIns="438900" wrap="square" tIns="219450">
            <a:noAutofit/>
          </a:bodyPr>
          <a:lstStyle/>
          <a:p>
            <a:pPr indent="0" lvl="0" marL="0" rtl="0" algn="ctr">
              <a:lnSpc>
                <a:spcPct val="80000"/>
              </a:lnSpc>
              <a:spcBef>
                <a:spcPts val="0"/>
              </a:spcBef>
              <a:spcAft>
                <a:spcPts val="0"/>
              </a:spcAft>
              <a:buClr>
                <a:schemeClr val="dk1"/>
              </a:buClr>
              <a:buSzPts val="1100"/>
              <a:buFont typeface="Arial"/>
              <a:buNone/>
            </a:pPr>
            <a:r>
              <a:rPr b="1" lang="en-US" sz="6000">
                <a:solidFill>
                  <a:srgbClr val="EFEFEF"/>
                </a:solidFill>
                <a:latin typeface="Consolas"/>
                <a:ea typeface="Consolas"/>
                <a:cs typeface="Consolas"/>
                <a:sym typeface="Consolas"/>
              </a:rPr>
              <a:t>Integrating Mobile and Cloud Computing for Electromyography (EMG) and Inertial Measurement Unit (IMU)-Based Neural-Machine Interface</a:t>
            </a:r>
            <a:endParaRPr b="1" sz="6000">
              <a:solidFill>
                <a:srgbClr val="EFEFEF"/>
              </a:solidFill>
              <a:latin typeface="Consolas"/>
              <a:ea typeface="Consolas"/>
              <a:cs typeface="Consolas"/>
              <a:sym typeface="Consolas"/>
            </a:endParaRPr>
          </a:p>
          <a:p>
            <a:pPr indent="0" lvl="0" marL="0" marR="0" rtl="0" algn="ctr">
              <a:spcBef>
                <a:spcPts val="0"/>
              </a:spcBef>
              <a:spcAft>
                <a:spcPts val="0"/>
              </a:spcAft>
              <a:buClr>
                <a:schemeClr val="dk1"/>
              </a:buClr>
              <a:buSzPts val="6600"/>
              <a:buFont typeface="Arial"/>
              <a:buNone/>
            </a:pPr>
            <a:r>
              <a:t/>
            </a:r>
            <a:endParaRPr b="1" i="1" sz="6000">
              <a:solidFill>
                <a:srgbClr val="EFEFEF"/>
              </a:solidFill>
            </a:endParaRPr>
          </a:p>
        </p:txBody>
      </p:sp>
      <p:sp>
        <p:nvSpPr>
          <p:cNvPr id="104" name="Google Shape;104;p13"/>
          <p:cNvSpPr txBox="1"/>
          <p:nvPr>
            <p:ph idx="2" type="body"/>
          </p:nvPr>
        </p:nvSpPr>
        <p:spPr>
          <a:xfrm>
            <a:off x="2563903" y="2743200"/>
            <a:ext cx="38736600" cy="1828800"/>
          </a:xfrm>
          <a:prstGeom prst="rect">
            <a:avLst/>
          </a:prstGeom>
          <a:noFill/>
          <a:ln>
            <a:noFill/>
          </a:ln>
        </p:spPr>
        <p:txBody>
          <a:bodyPr anchorCtr="0" anchor="t" bIns="219450" lIns="438900" spcFirstLastPara="1" rIns="438900" wrap="square" tIns="219450">
            <a:noAutofit/>
          </a:bodyPr>
          <a:lstStyle/>
          <a:p>
            <a:pPr indent="0" lvl="0" marL="0" rtl="0" algn="ctr">
              <a:spcBef>
                <a:spcPts val="0"/>
              </a:spcBef>
              <a:spcAft>
                <a:spcPts val="0"/>
              </a:spcAft>
              <a:buClr>
                <a:schemeClr val="dk1"/>
              </a:buClr>
              <a:buSzPts val="270"/>
              <a:buFont typeface="Calibri"/>
              <a:buNone/>
            </a:pPr>
            <a:r>
              <a:rPr b="1" lang="en-US" sz="3600">
                <a:solidFill>
                  <a:srgbClr val="FFFFFF"/>
                </a:solidFill>
              </a:rPr>
              <a:t>Victor Delaplaine</a:t>
            </a:r>
            <a:r>
              <a:rPr b="1" baseline="30000" lang="en-US" sz="3600">
                <a:solidFill>
                  <a:srgbClr val="FFFFFF"/>
                </a:solidFill>
              </a:rPr>
              <a:t>1</a:t>
            </a:r>
            <a:r>
              <a:rPr b="1" lang="en-US" sz="3600">
                <a:solidFill>
                  <a:srgbClr val="FFFFFF"/>
                </a:solidFill>
              </a:rPr>
              <a:t>, Ricardo Colin</a:t>
            </a:r>
            <a:r>
              <a:rPr b="1" baseline="30000" lang="en-US" sz="3600">
                <a:solidFill>
                  <a:srgbClr val="FFFFFF"/>
                </a:solidFill>
              </a:rPr>
              <a:t>1</a:t>
            </a:r>
            <a:r>
              <a:rPr b="1" lang="en-US" sz="3600">
                <a:solidFill>
                  <a:srgbClr val="FFFFFF"/>
                </a:solidFill>
              </a:rPr>
              <a:t>, Danny Ceron</a:t>
            </a:r>
            <a:r>
              <a:rPr b="1" baseline="30000" lang="en-US" sz="3600">
                <a:solidFill>
                  <a:srgbClr val="FFFFFF"/>
                </a:solidFill>
              </a:rPr>
              <a:t>1</a:t>
            </a:r>
            <a:r>
              <a:rPr b="1" lang="en-US" sz="3600">
                <a:solidFill>
                  <a:srgbClr val="FFFFFF"/>
                </a:solidFill>
              </a:rPr>
              <a:t>, Paul Leung</a:t>
            </a:r>
            <a:r>
              <a:rPr b="1" baseline="30000" lang="en-US" sz="3600">
                <a:solidFill>
                  <a:srgbClr val="FFFFFF"/>
                </a:solidFill>
              </a:rPr>
              <a:t>1</a:t>
            </a:r>
            <a:endParaRPr b="1" baseline="30000" sz="3600">
              <a:solidFill>
                <a:srgbClr val="FFFFFF"/>
              </a:solidFill>
            </a:endParaRPr>
          </a:p>
          <a:p>
            <a:pPr indent="0" lvl="0" marL="0" rtl="0" algn="ctr">
              <a:spcBef>
                <a:spcPts val="0"/>
              </a:spcBef>
              <a:spcAft>
                <a:spcPts val="0"/>
              </a:spcAft>
              <a:buClr>
                <a:schemeClr val="dk1"/>
              </a:buClr>
              <a:buSzPts val="1100"/>
              <a:buFont typeface="Arial"/>
              <a:buNone/>
            </a:pPr>
            <a:r>
              <a:rPr b="1" lang="en-US" sz="3600">
                <a:solidFill>
                  <a:schemeClr val="lt1"/>
                </a:solidFill>
              </a:rPr>
              <a:t>Advisors: Dr. Xiaorong Zhang</a:t>
            </a:r>
            <a:r>
              <a:rPr b="1" baseline="30000" lang="en-US" sz="3600">
                <a:solidFill>
                  <a:schemeClr val="lt1"/>
                </a:solidFill>
              </a:rPr>
              <a:t>2</a:t>
            </a:r>
            <a:r>
              <a:rPr b="1" lang="en-US" sz="3600">
                <a:solidFill>
                  <a:schemeClr val="lt1"/>
                </a:solidFill>
              </a:rPr>
              <a:t>, Dr. Amelito Enriquez</a:t>
            </a:r>
            <a:r>
              <a:rPr b="1" baseline="30000" lang="en-US" sz="3600">
                <a:solidFill>
                  <a:schemeClr val="lt1"/>
                </a:solidFill>
              </a:rPr>
              <a:t>1</a:t>
            </a:r>
            <a:r>
              <a:rPr b="1" lang="en-US" sz="3600">
                <a:solidFill>
                  <a:schemeClr val="lt1"/>
                </a:solidFill>
              </a:rPr>
              <a:t>, Mentor: Alexander David</a:t>
            </a:r>
            <a:r>
              <a:rPr b="1" baseline="30000" lang="en-US" sz="3600">
                <a:solidFill>
                  <a:schemeClr val="lt1"/>
                </a:solidFill>
              </a:rPr>
              <a:t>2</a:t>
            </a:r>
            <a:endParaRPr b="1" sz="3600">
              <a:solidFill>
                <a:srgbClr val="FFFFFF"/>
              </a:solidFill>
            </a:endParaRPr>
          </a:p>
          <a:p>
            <a:pPr indent="0" lvl="0" marL="0" rtl="0" algn="ctr">
              <a:spcBef>
                <a:spcPts val="1200"/>
              </a:spcBef>
              <a:spcAft>
                <a:spcPts val="0"/>
              </a:spcAft>
              <a:buClr>
                <a:schemeClr val="dk1"/>
              </a:buClr>
              <a:buSzPts val="1100"/>
              <a:buFont typeface="Arial"/>
              <a:buNone/>
            </a:pPr>
            <a:r>
              <a:rPr b="1" baseline="30000" lang="en-US" sz="3600">
                <a:solidFill>
                  <a:schemeClr val="lt1"/>
                </a:solidFill>
              </a:rPr>
              <a:t>1</a:t>
            </a:r>
            <a:r>
              <a:rPr b="1" lang="en-US" sz="3600">
                <a:solidFill>
                  <a:schemeClr val="lt1"/>
                </a:solidFill>
              </a:rPr>
              <a:t>Cañada College, </a:t>
            </a:r>
            <a:r>
              <a:rPr b="1" baseline="30000" lang="en-US" sz="3600">
                <a:solidFill>
                  <a:schemeClr val="lt1"/>
                </a:solidFill>
              </a:rPr>
              <a:t>2</a:t>
            </a:r>
            <a:r>
              <a:rPr b="1" lang="en-US" sz="3600">
                <a:solidFill>
                  <a:schemeClr val="lt1"/>
                </a:solidFill>
              </a:rPr>
              <a:t>San Francisco State University</a:t>
            </a:r>
            <a:endParaRPr b="1" sz="3600">
              <a:solidFill>
                <a:srgbClr val="FFFFFF"/>
              </a:solidFill>
            </a:endParaRPr>
          </a:p>
          <a:p>
            <a:pPr indent="0" lvl="0" marL="0" rtl="0" algn="ctr">
              <a:spcBef>
                <a:spcPts val="0"/>
              </a:spcBef>
              <a:spcAft>
                <a:spcPts val="0"/>
              </a:spcAft>
              <a:buClr>
                <a:schemeClr val="dk1"/>
              </a:buClr>
              <a:buSzPts val="270"/>
              <a:buFont typeface="Arial"/>
              <a:buNone/>
            </a:pPr>
            <a:r>
              <a:t/>
            </a:r>
            <a:endParaRPr b="1" sz="3600">
              <a:solidFill>
                <a:srgbClr val="FFFFFF"/>
              </a:solidFill>
            </a:endParaRPr>
          </a:p>
          <a:p>
            <a:pPr indent="0" lvl="0" marL="0" marR="0" rtl="0" algn="ctr">
              <a:spcBef>
                <a:spcPts val="0"/>
              </a:spcBef>
              <a:spcAft>
                <a:spcPts val="0"/>
              </a:spcAft>
              <a:buClr>
                <a:schemeClr val="dk1"/>
              </a:buClr>
              <a:buSzPts val="4400"/>
              <a:buFont typeface="Arial"/>
              <a:buNone/>
            </a:pPr>
            <a:r>
              <a:t/>
            </a:r>
            <a:endParaRPr sz="3600">
              <a:solidFill>
                <a:srgbClr val="FFFFFF"/>
              </a:solidFill>
            </a:endParaRPr>
          </a:p>
        </p:txBody>
      </p:sp>
      <p:pic>
        <p:nvPicPr>
          <p:cNvPr descr="Related image" id="105" name="Google Shape;105;p13"/>
          <p:cNvPicPr preferRelativeResize="0"/>
          <p:nvPr/>
        </p:nvPicPr>
        <p:blipFill>
          <a:blip r:embed="rId3">
            <a:alphaModFix/>
          </a:blip>
          <a:stretch>
            <a:fillRect/>
          </a:stretch>
        </p:blipFill>
        <p:spPr>
          <a:xfrm>
            <a:off x="10648100" y="6710250"/>
            <a:ext cx="6276899" cy="5260604"/>
          </a:xfrm>
          <a:prstGeom prst="rect">
            <a:avLst/>
          </a:prstGeom>
          <a:noFill/>
          <a:ln>
            <a:noFill/>
          </a:ln>
        </p:spPr>
      </p:pic>
      <p:pic>
        <p:nvPicPr>
          <p:cNvPr descr="Image result for myo armband" id="106" name="Google Shape;106;p13"/>
          <p:cNvPicPr preferRelativeResize="0"/>
          <p:nvPr/>
        </p:nvPicPr>
        <p:blipFill>
          <a:blip r:embed="rId4">
            <a:alphaModFix/>
          </a:blip>
          <a:stretch>
            <a:fillRect/>
          </a:stretch>
        </p:blipFill>
        <p:spPr>
          <a:xfrm>
            <a:off x="12570100" y="7518613"/>
            <a:ext cx="2246249" cy="2445750"/>
          </a:xfrm>
          <a:prstGeom prst="rect">
            <a:avLst/>
          </a:prstGeom>
          <a:noFill/>
          <a:ln>
            <a:noFill/>
          </a:ln>
        </p:spPr>
      </p:pic>
      <p:pic>
        <p:nvPicPr>
          <p:cNvPr id="107" name="Google Shape;107;p13"/>
          <p:cNvPicPr preferRelativeResize="0"/>
          <p:nvPr/>
        </p:nvPicPr>
        <p:blipFill rotWithShape="1">
          <a:blip r:embed="rId5">
            <a:alphaModFix/>
          </a:blip>
          <a:srcRect b="0" l="0" r="0" t="0"/>
          <a:stretch/>
        </p:blipFill>
        <p:spPr>
          <a:xfrm flipH="1">
            <a:off x="38998475" y="757775"/>
            <a:ext cx="4000859" cy="3979500"/>
          </a:xfrm>
          <a:prstGeom prst="rect">
            <a:avLst/>
          </a:prstGeom>
          <a:noFill/>
          <a:ln>
            <a:noFill/>
          </a:ln>
        </p:spPr>
      </p:pic>
      <p:sp>
        <p:nvSpPr>
          <p:cNvPr id="108" name="Google Shape;108;p13"/>
          <p:cNvSpPr txBox="1"/>
          <p:nvPr/>
        </p:nvSpPr>
        <p:spPr>
          <a:xfrm>
            <a:off x="11019663" y="6844588"/>
            <a:ext cx="5208600" cy="801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u="sng">
                <a:solidFill>
                  <a:schemeClr val="lt1"/>
                </a:solidFill>
                <a:latin typeface="Merriweather"/>
                <a:ea typeface="Merriweather"/>
                <a:cs typeface="Merriweather"/>
                <a:sym typeface="Merriweather"/>
              </a:rPr>
              <a:t>Myo Armband</a:t>
            </a:r>
            <a:endParaRPr b="1" sz="3000" u="sng">
              <a:latin typeface="Merriweather"/>
              <a:ea typeface="Merriweather"/>
              <a:cs typeface="Merriweather"/>
              <a:sym typeface="Merriweather"/>
            </a:endParaRPr>
          </a:p>
        </p:txBody>
      </p:sp>
      <p:sp>
        <p:nvSpPr>
          <p:cNvPr id="109" name="Google Shape;109;p13"/>
          <p:cNvSpPr txBox="1"/>
          <p:nvPr/>
        </p:nvSpPr>
        <p:spPr>
          <a:xfrm>
            <a:off x="10725150" y="10084825"/>
            <a:ext cx="6724800" cy="1332600"/>
          </a:xfrm>
          <a:prstGeom prst="rect">
            <a:avLst/>
          </a:prstGeom>
          <a:noFill/>
          <a:ln>
            <a:noFill/>
          </a:ln>
        </p:spPr>
        <p:txBody>
          <a:bodyPr anchorCtr="0" anchor="t" bIns="45700" lIns="91425" spcFirstLastPara="1" rIns="91425" wrap="square" tIns="45700">
            <a:noAutofit/>
          </a:bodyPr>
          <a:lstStyle/>
          <a:p>
            <a:pPr indent="-368300" lvl="0" marL="457200" marR="0" rtl="0" algn="l">
              <a:spcBef>
                <a:spcPts val="0"/>
              </a:spcBef>
              <a:spcAft>
                <a:spcPts val="0"/>
              </a:spcAft>
              <a:buClr>
                <a:srgbClr val="FFFFFF"/>
              </a:buClr>
              <a:buSzPts val="2200"/>
              <a:buChar char="●"/>
            </a:pPr>
            <a:r>
              <a:rPr b="1" lang="en-US" sz="2200">
                <a:solidFill>
                  <a:srgbClr val="FFFFFF"/>
                </a:solidFill>
              </a:rPr>
              <a:t>8 EMG sensors streaming at 200Hz</a:t>
            </a:r>
            <a:endParaRPr b="1" sz="2200">
              <a:solidFill>
                <a:srgbClr val="FFFFFF"/>
              </a:solidFill>
            </a:endParaRPr>
          </a:p>
          <a:p>
            <a:pPr indent="-368300" lvl="0" marL="457200" marR="0" rtl="0" algn="l">
              <a:spcBef>
                <a:spcPts val="0"/>
              </a:spcBef>
              <a:spcAft>
                <a:spcPts val="0"/>
              </a:spcAft>
              <a:buClr>
                <a:srgbClr val="FFFFFF"/>
              </a:buClr>
              <a:buSzPts val="2200"/>
              <a:buChar char="●"/>
            </a:pPr>
            <a:r>
              <a:rPr b="1" lang="en-US" sz="2200">
                <a:solidFill>
                  <a:srgbClr val="FFFFFF"/>
                </a:solidFill>
              </a:rPr>
              <a:t>A 9-axis IMU that streaming around 50Hz</a:t>
            </a:r>
            <a:endParaRPr b="1" sz="2200">
              <a:solidFill>
                <a:srgbClr val="FFFFFF"/>
              </a:solidFill>
            </a:endParaRPr>
          </a:p>
          <a:p>
            <a:pPr indent="-368300" lvl="0" marL="457200" marR="0" rtl="0" algn="l">
              <a:spcBef>
                <a:spcPts val="0"/>
              </a:spcBef>
              <a:spcAft>
                <a:spcPts val="0"/>
              </a:spcAft>
              <a:buClr>
                <a:srgbClr val="FFFFFF"/>
              </a:buClr>
              <a:buSzPts val="2200"/>
              <a:buChar char="●"/>
            </a:pPr>
            <a:r>
              <a:rPr b="1" lang="en-US" sz="2200">
                <a:solidFill>
                  <a:srgbClr val="FFFFFF"/>
                </a:solidFill>
              </a:rPr>
              <a:t>Communicates via Bluetooth Low Energy</a:t>
            </a:r>
            <a:endParaRPr b="1" sz="2200">
              <a:solidFill>
                <a:srgbClr val="FFFFFF"/>
              </a:solidFill>
            </a:endParaRPr>
          </a:p>
        </p:txBody>
      </p:sp>
      <p:pic>
        <p:nvPicPr>
          <p:cNvPr descr="Related image" id="110" name="Google Shape;110;p13"/>
          <p:cNvPicPr preferRelativeResize="0"/>
          <p:nvPr/>
        </p:nvPicPr>
        <p:blipFill>
          <a:blip r:embed="rId3">
            <a:alphaModFix/>
          </a:blip>
          <a:stretch>
            <a:fillRect/>
          </a:stretch>
        </p:blipFill>
        <p:spPr>
          <a:xfrm>
            <a:off x="27008950" y="6833194"/>
            <a:ext cx="7103450" cy="6559030"/>
          </a:xfrm>
          <a:prstGeom prst="rect">
            <a:avLst/>
          </a:prstGeom>
          <a:noFill/>
          <a:ln>
            <a:noFill/>
          </a:ln>
        </p:spPr>
      </p:pic>
      <p:pic>
        <p:nvPicPr>
          <p:cNvPr descr="Related image" id="111" name="Google Shape;111;p13"/>
          <p:cNvPicPr preferRelativeResize="0"/>
          <p:nvPr/>
        </p:nvPicPr>
        <p:blipFill rotWithShape="1">
          <a:blip r:embed="rId3">
            <a:alphaModFix/>
          </a:blip>
          <a:srcRect b="0" l="0" r="0" t="0"/>
          <a:stretch/>
        </p:blipFill>
        <p:spPr>
          <a:xfrm>
            <a:off x="18262100" y="6899747"/>
            <a:ext cx="7103450" cy="6558978"/>
          </a:xfrm>
          <a:prstGeom prst="rect">
            <a:avLst/>
          </a:prstGeom>
          <a:noFill/>
          <a:ln>
            <a:noFill/>
          </a:ln>
        </p:spPr>
      </p:pic>
      <p:sp>
        <p:nvSpPr>
          <p:cNvPr id="112" name="Google Shape;112;p13"/>
          <p:cNvSpPr txBox="1"/>
          <p:nvPr/>
        </p:nvSpPr>
        <p:spPr>
          <a:xfrm>
            <a:off x="19077525" y="6986775"/>
            <a:ext cx="5472600" cy="801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u="sng">
                <a:solidFill>
                  <a:schemeClr val="lt1"/>
                </a:solidFill>
                <a:latin typeface="Merriweather"/>
                <a:ea typeface="Merriweather"/>
                <a:cs typeface="Merriweather"/>
                <a:sym typeface="Merriweather"/>
              </a:rPr>
              <a:t>Raw EMG and IMU Data</a:t>
            </a:r>
            <a:endParaRPr b="1" sz="3000" u="sng">
              <a:latin typeface="Merriweather"/>
              <a:ea typeface="Merriweather"/>
              <a:cs typeface="Merriweather"/>
              <a:sym typeface="Merriweather"/>
            </a:endParaRPr>
          </a:p>
        </p:txBody>
      </p:sp>
      <p:pic>
        <p:nvPicPr>
          <p:cNvPr id="113" name="Google Shape;113;p13"/>
          <p:cNvPicPr preferRelativeResize="0"/>
          <p:nvPr/>
        </p:nvPicPr>
        <p:blipFill rotWithShape="1">
          <a:blip r:embed="rId6">
            <a:alphaModFix/>
          </a:blip>
          <a:srcRect b="0" l="0" r="0" t="0"/>
          <a:stretch/>
        </p:blipFill>
        <p:spPr>
          <a:xfrm>
            <a:off x="18974662" y="7560625"/>
            <a:ext cx="5678322" cy="2538000"/>
          </a:xfrm>
          <a:prstGeom prst="rect">
            <a:avLst/>
          </a:prstGeom>
          <a:noFill/>
          <a:ln>
            <a:noFill/>
          </a:ln>
        </p:spPr>
      </p:pic>
      <p:pic>
        <p:nvPicPr>
          <p:cNvPr descr="Related image" id="114" name="Google Shape;114;p13"/>
          <p:cNvPicPr preferRelativeResize="0"/>
          <p:nvPr/>
        </p:nvPicPr>
        <p:blipFill>
          <a:blip r:embed="rId3">
            <a:alphaModFix/>
          </a:blip>
          <a:stretch>
            <a:fillRect/>
          </a:stretch>
        </p:blipFill>
        <p:spPr>
          <a:xfrm>
            <a:off x="10082188" y="14053450"/>
            <a:ext cx="7103463" cy="6248751"/>
          </a:xfrm>
          <a:prstGeom prst="rect">
            <a:avLst/>
          </a:prstGeom>
          <a:noFill/>
          <a:ln>
            <a:noFill/>
          </a:ln>
        </p:spPr>
      </p:pic>
      <p:pic>
        <p:nvPicPr>
          <p:cNvPr id="115" name="Google Shape;115;p13"/>
          <p:cNvPicPr preferRelativeResize="0"/>
          <p:nvPr/>
        </p:nvPicPr>
        <p:blipFill rotWithShape="1">
          <a:blip r:embed="rId7">
            <a:alphaModFix/>
          </a:blip>
          <a:srcRect b="0" l="0" r="0" t="0"/>
          <a:stretch/>
        </p:blipFill>
        <p:spPr>
          <a:xfrm>
            <a:off x="27305500" y="8404975"/>
            <a:ext cx="6532749" cy="3794350"/>
          </a:xfrm>
          <a:prstGeom prst="rect">
            <a:avLst/>
          </a:prstGeom>
          <a:noFill/>
          <a:ln>
            <a:noFill/>
          </a:ln>
        </p:spPr>
      </p:pic>
      <p:sp>
        <p:nvSpPr>
          <p:cNvPr id="116" name="Google Shape;116;p13"/>
          <p:cNvSpPr txBox="1"/>
          <p:nvPr/>
        </p:nvSpPr>
        <p:spPr>
          <a:xfrm>
            <a:off x="27960725" y="7151375"/>
            <a:ext cx="5472600" cy="12390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US" sz="3000" u="sng">
                <a:solidFill>
                  <a:srgbClr val="FFFFFF"/>
                </a:solidFill>
                <a:latin typeface="Merriweather"/>
                <a:ea typeface="Merriweather"/>
                <a:cs typeface="Merriweather"/>
                <a:sym typeface="Merriweather"/>
              </a:rPr>
              <a:t>Feature Extraction EMG</a:t>
            </a:r>
            <a:endParaRPr b="1" sz="3000" u="sng">
              <a:solidFill>
                <a:srgbClr val="FFFFFF"/>
              </a:solidFill>
              <a:latin typeface="Merriweather"/>
              <a:ea typeface="Merriweather"/>
              <a:cs typeface="Merriweather"/>
              <a:sym typeface="Merriweather"/>
            </a:endParaRPr>
          </a:p>
        </p:txBody>
      </p:sp>
      <p:pic>
        <p:nvPicPr>
          <p:cNvPr descr="Related image" id="117" name="Google Shape;117;p13"/>
          <p:cNvPicPr preferRelativeResize="0"/>
          <p:nvPr/>
        </p:nvPicPr>
        <p:blipFill>
          <a:blip r:embed="rId3">
            <a:alphaModFix/>
          </a:blip>
          <a:stretch>
            <a:fillRect/>
          </a:stretch>
        </p:blipFill>
        <p:spPr>
          <a:xfrm>
            <a:off x="28943450" y="14054663"/>
            <a:ext cx="4645649" cy="5795851"/>
          </a:xfrm>
          <a:prstGeom prst="rect">
            <a:avLst/>
          </a:prstGeom>
          <a:noFill/>
          <a:ln>
            <a:noFill/>
          </a:ln>
        </p:spPr>
      </p:pic>
      <p:pic>
        <p:nvPicPr>
          <p:cNvPr descr="Image result for IMU graph" id="118" name="Google Shape;118;p13"/>
          <p:cNvPicPr preferRelativeResize="0"/>
          <p:nvPr/>
        </p:nvPicPr>
        <p:blipFill>
          <a:blip r:embed="rId8">
            <a:alphaModFix/>
          </a:blip>
          <a:stretch>
            <a:fillRect/>
          </a:stretch>
        </p:blipFill>
        <p:spPr>
          <a:xfrm>
            <a:off x="18974650" y="10203151"/>
            <a:ext cx="5678324" cy="2884275"/>
          </a:xfrm>
          <a:prstGeom prst="rect">
            <a:avLst/>
          </a:prstGeom>
          <a:noFill/>
          <a:ln>
            <a:noFill/>
          </a:ln>
        </p:spPr>
      </p:pic>
      <p:sp>
        <p:nvSpPr>
          <p:cNvPr id="119" name="Google Shape;119;p13"/>
          <p:cNvSpPr txBox="1"/>
          <p:nvPr/>
        </p:nvSpPr>
        <p:spPr>
          <a:xfrm>
            <a:off x="11410100" y="14333750"/>
            <a:ext cx="4715400" cy="97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3000" u="sng">
                <a:solidFill>
                  <a:srgbClr val="FFFFFF"/>
                </a:solidFill>
                <a:latin typeface="Merriweather"/>
                <a:ea typeface="Merriweather"/>
                <a:cs typeface="Merriweather"/>
                <a:sym typeface="Merriweather"/>
              </a:rPr>
              <a:t>Amazon Web Services</a:t>
            </a:r>
            <a:endParaRPr b="1" sz="3000" u="sng">
              <a:solidFill>
                <a:srgbClr val="FFFFFF"/>
              </a:solidFill>
              <a:latin typeface="Merriweather"/>
              <a:ea typeface="Merriweather"/>
              <a:cs typeface="Merriweather"/>
              <a:sym typeface="Merriweather"/>
            </a:endParaRPr>
          </a:p>
        </p:txBody>
      </p:sp>
      <p:pic>
        <p:nvPicPr>
          <p:cNvPr descr="Image result for amazon ec2" id="120" name="Google Shape;120;p13"/>
          <p:cNvPicPr preferRelativeResize="0"/>
          <p:nvPr/>
        </p:nvPicPr>
        <p:blipFill>
          <a:blip r:embed="rId9">
            <a:alphaModFix/>
          </a:blip>
          <a:stretch>
            <a:fillRect/>
          </a:stretch>
        </p:blipFill>
        <p:spPr>
          <a:xfrm>
            <a:off x="10622100" y="14984400"/>
            <a:ext cx="3155400" cy="2055525"/>
          </a:xfrm>
          <a:prstGeom prst="rect">
            <a:avLst/>
          </a:prstGeom>
          <a:noFill/>
          <a:ln>
            <a:noFill/>
          </a:ln>
        </p:spPr>
      </p:pic>
      <p:pic>
        <p:nvPicPr>
          <p:cNvPr descr="Image result for rds amazon" id="121" name="Google Shape;121;p13"/>
          <p:cNvPicPr preferRelativeResize="0"/>
          <p:nvPr/>
        </p:nvPicPr>
        <p:blipFill>
          <a:blip r:embed="rId10">
            <a:alphaModFix/>
          </a:blip>
          <a:stretch>
            <a:fillRect/>
          </a:stretch>
        </p:blipFill>
        <p:spPr>
          <a:xfrm>
            <a:off x="11923800" y="17683338"/>
            <a:ext cx="3194775" cy="2270325"/>
          </a:xfrm>
          <a:prstGeom prst="rect">
            <a:avLst/>
          </a:prstGeom>
          <a:noFill/>
          <a:ln>
            <a:noFill/>
          </a:ln>
        </p:spPr>
      </p:pic>
      <p:pic>
        <p:nvPicPr>
          <p:cNvPr descr="Related image" id="122" name="Google Shape;122;p13"/>
          <p:cNvPicPr preferRelativeResize="0"/>
          <p:nvPr/>
        </p:nvPicPr>
        <p:blipFill>
          <a:blip r:embed="rId3">
            <a:alphaModFix/>
          </a:blip>
          <a:stretch>
            <a:fillRect/>
          </a:stretch>
        </p:blipFill>
        <p:spPr>
          <a:xfrm>
            <a:off x="17720588" y="14087437"/>
            <a:ext cx="4290201" cy="5552024"/>
          </a:xfrm>
          <a:prstGeom prst="rect">
            <a:avLst/>
          </a:prstGeom>
          <a:noFill/>
          <a:ln>
            <a:noFill/>
          </a:ln>
        </p:spPr>
      </p:pic>
      <p:pic>
        <p:nvPicPr>
          <p:cNvPr id="123" name="Google Shape;123;p13"/>
          <p:cNvPicPr preferRelativeResize="0"/>
          <p:nvPr/>
        </p:nvPicPr>
        <p:blipFill>
          <a:blip r:embed="rId11">
            <a:alphaModFix/>
          </a:blip>
          <a:stretch>
            <a:fillRect/>
          </a:stretch>
        </p:blipFill>
        <p:spPr>
          <a:xfrm>
            <a:off x="29799413" y="14895338"/>
            <a:ext cx="2933700" cy="4695825"/>
          </a:xfrm>
          <a:prstGeom prst="rect">
            <a:avLst/>
          </a:prstGeom>
          <a:noFill/>
          <a:ln>
            <a:noFill/>
          </a:ln>
        </p:spPr>
      </p:pic>
      <p:pic>
        <p:nvPicPr>
          <p:cNvPr descr="Related image" id="124" name="Google Shape;124;p13"/>
          <p:cNvPicPr preferRelativeResize="0"/>
          <p:nvPr/>
        </p:nvPicPr>
        <p:blipFill>
          <a:blip r:embed="rId3">
            <a:alphaModFix/>
          </a:blip>
          <a:stretch>
            <a:fillRect/>
          </a:stretch>
        </p:blipFill>
        <p:spPr>
          <a:xfrm>
            <a:off x="18959275" y="26835875"/>
            <a:ext cx="6065574" cy="4573874"/>
          </a:xfrm>
          <a:prstGeom prst="rect">
            <a:avLst/>
          </a:prstGeom>
          <a:noFill/>
          <a:ln>
            <a:noFill/>
          </a:ln>
        </p:spPr>
      </p:pic>
      <p:pic>
        <p:nvPicPr>
          <p:cNvPr descr="Related image" id="125" name="Google Shape;125;p13"/>
          <p:cNvPicPr preferRelativeResize="0"/>
          <p:nvPr/>
        </p:nvPicPr>
        <p:blipFill>
          <a:blip r:embed="rId3">
            <a:alphaModFix/>
          </a:blip>
          <a:stretch>
            <a:fillRect/>
          </a:stretch>
        </p:blipFill>
        <p:spPr>
          <a:xfrm>
            <a:off x="22741100" y="14054673"/>
            <a:ext cx="4337376" cy="5613077"/>
          </a:xfrm>
          <a:prstGeom prst="rect">
            <a:avLst/>
          </a:prstGeom>
          <a:noFill/>
          <a:ln>
            <a:noFill/>
          </a:ln>
        </p:spPr>
      </p:pic>
      <p:pic>
        <p:nvPicPr>
          <p:cNvPr descr="Related image" id="126" name="Google Shape;126;p13"/>
          <p:cNvPicPr preferRelativeResize="0"/>
          <p:nvPr/>
        </p:nvPicPr>
        <p:blipFill>
          <a:blip r:embed="rId3">
            <a:alphaModFix/>
          </a:blip>
          <a:stretch>
            <a:fillRect/>
          </a:stretch>
        </p:blipFill>
        <p:spPr>
          <a:xfrm>
            <a:off x="26633651" y="21195350"/>
            <a:ext cx="6532749" cy="6032076"/>
          </a:xfrm>
          <a:prstGeom prst="rect">
            <a:avLst/>
          </a:prstGeom>
          <a:noFill/>
          <a:ln>
            <a:noFill/>
          </a:ln>
        </p:spPr>
      </p:pic>
      <p:sp>
        <p:nvSpPr>
          <p:cNvPr id="127" name="Google Shape;127;p13"/>
          <p:cNvSpPr txBox="1"/>
          <p:nvPr/>
        </p:nvSpPr>
        <p:spPr>
          <a:xfrm>
            <a:off x="1223950" y="15694925"/>
            <a:ext cx="7612500" cy="6032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3000">
                <a:solidFill>
                  <a:srgbClr val="FFFFFF"/>
                </a:solidFill>
              </a:rPr>
              <a:t>Develop an open, low-cost, portable and flexible research platform for developing EMG PR-based NMI by integrating edge and cloud computing techniques</a:t>
            </a:r>
            <a:endParaRPr sz="3000">
              <a:solidFill>
                <a:srgbClr val="FFFFFF"/>
              </a:solidFill>
            </a:endParaRPr>
          </a:p>
          <a:p>
            <a:pPr indent="0" lvl="0" marL="0" rtl="0">
              <a:spcBef>
                <a:spcPts val="0"/>
              </a:spcBef>
              <a:spcAft>
                <a:spcPts val="0"/>
              </a:spcAft>
              <a:buNone/>
            </a:pPr>
            <a:r>
              <a:t/>
            </a:r>
            <a:endParaRPr sz="3000">
              <a:solidFill>
                <a:srgbClr val="FFFFFF"/>
              </a:solidFill>
            </a:endParaRPr>
          </a:p>
          <a:p>
            <a:pPr indent="0" lvl="0" marL="0" rtl="0">
              <a:spcBef>
                <a:spcPts val="0"/>
              </a:spcBef>
              <a:spcAft>
                <a:spcPts val="0"/>
              </a:spcAft>
              <a:buNone/>
            </a:pPr>
            <a:r>
              <a:rPr lang="en-US" sz="3000">
                <a:solidFill>
                  <a:srgbClr val="FFFFFF"/>
                </a:solidFill>
              </a:rPr>
              <a:t>Take advantage of Amazon Web Services storage and find a good method to store data so it is very </a:t>
            </a:r>
            <a:r>
              <a:rPr lang="en-US" sz="3000">
                <a:solidFill>
                  <a:srgbClr val="FFFFFF"/>
                </a:solidFill>
              </a:rPr>
              <a:t>accessible</a:t>
            </a:r>
            <a:r>
              <a:rPr lang="en-US" sz="3000">
                <a:solidFill>
                  <a:srgbClr val="FFFFFF"/>
                </a:solidFill>
              </a:rPr>
              <a:t> for user independent pattern </a:t>
            </a:r>
            <a:r>
              <a:rPr lang="en-US" sz="3000">
                <a:solidFill>
                  <a:srgbClr val="FFFFFF"/>
                </a:solidFill>
              </a:rPr>
              <a:t>recognition.</a:t>
            </a:r>
            <a:endParaRPr sz="3000">
              <a:solidFill>
                <a:srgbClr val="FFFFFF"/>
              </a:solidFill>
            </a:endParaRPr>
          </a:p>
          <a:p>
            <a:pPr indent="0" lvl="0" marL="0" rtl="0">
              <a:spcBef>
                <a:spcPts val="0"/>
              </a:spcBef>
              <a:spcAft>
                <a:spcPts val="0"/>
              </a:spcAft>
              <a:buNone/>
            </a:pPr>
            <a:r>
              <a:t/>
            </a:r>
            <a:endParaRPr sz="3000">
              <a:solidFill>
                <a:srgbClr val="FFFFFF"/>
              </a:solidFill>
            </a:endParaRPr>
          </a:p>
          <a:p>
            <a:pPr indent="0" lvl="0" marL="0" rtl="0">
              <a:spcBef>
                <a:spcPts val="0"/>
              </a:spcBef>
              <a:spcAft>
                <a:spcPts val="0"/>
              </a:spcAft>
              <a:buNone/>
            </a:pPr>
            <a:r>
              <a:rPr lang="en-US" sz="3000">
                <a:solidFill>
                  <a:srgbClr val="FFFFFF"/>
                </a:solidFill>
              </a:rPr>
              <a:t>To Integrate the IMU data in MyoHMI so that the gesture predicted can be more precise.</a:t>
            </a:r>
            <a:endParaRPr sz="3000">
              <a:solidFill>
                <a:srgbClr val="FFFFFF"/>
              </a:solidFill>
            </a:endParaRPr>
          </a:p>
          <a:p>
            <a:pPr indent="0" lvl="0" marL="0" rtl="0">
              <a:spcBef>
                <a:spcPts val="0"/>
              </a:spcBef>
              <a:spcAft>
                <a:spcPts val="0"/>
              </a:spcAft>
              <a:buNone/>
            </a:pPr>
            <a:r>
              <a:t/>
            </a:r>
            <a:endParaRPr b="1" sz="3000">
              <a:solidFill>
                <a:srgbClr val="FFFFFF"/>
              </a:solidFill>
            </a:endParaRPr>
          </a:p>
          <a:p>
            <a:pPr indent="0" lvl="0" marL="0" rtl="0">
              <a:spcBef>
                <a:spcPts val="0"/>
              </a:spcBef>
              <a:spcAft>
                <a:spcPts val="0"/>
              </a:spcAft>
              <a:buNone/>
            </a:pPr>
            <a:r>
              <a:t/>
            </a:r>
            <a:endParaRPr b="1" sz="3000">
              <a:solidFill>
                <a:srgbClr val="FFFFFF"/>
              </a:solidFill>
            </a:endParaRPr>
          </a:p>
          <a:p>
            <a:pPr indent="0" lvl="0" marL="0">
              <a:spcBef>
                <a:spcPts val="0"/>
              </a:spcBef>
              <a:spcAft>
                <a:spcPts val="0"/>
              </a:spcAft>
              <a:buNone/>
            </a:pPr>
            <a:r>
              <a:t/>
            </a:r>
            <a:endParaRPr b="1" sz="3000">
              <a:solidFill>
                <a:srgbClr val="FFFFFF"/>
              </a:solidFill>
            </a:endParaRPr>
          </a:p>
        </p:txBody>
      </p:sp>
      <p:sp>
        <p:nvSpPr>
          <p:cNvPr id="128" name="Google Shape;128;p13"/>
          <p:cNvSpPr txBox="1"/>
          <p:nvPr/>
        </p:nvSpPr>
        <p:spPr>
          <a:xfrm>
            <a:off x="18178225" y="14136275"/>
            <a:ext cx="3570300" cy="3618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US" sz="2800" u="sng">
                <a:solidFill>
                  <a:srgbClr val="FFFFFF"/>
                </a:solidFill>
                <a:latin typeface="Merriweather"/>
                <a:ea typeface="Merriweather"/>
                <a:cs typeface="Merriweather"/>
                <a:sym typeface="Merriweather"/>
              </a:rPr>
              <a:t>Raw EMG</a:t>
            </a:r>
            <a:endParaRPr b="1" sz="2800" u="sng">
              <a:solidFill>
                <a:srgbClr val="FFFFFF"/>
              </a:solidFill>
              <a:latin typeface="Merriweather"/>
              <a:ea typeface="Merriweather"/>
              <a:cs typeface="Merriweather"/>
              <a:sym typeface="Merriweather"/>
            </a:endParaRPr>
          </a:p>
        </p:txBody>
      </p:sp>
      <p:sp>
        <p:nvSpPr>
          <p:cNvPr id="129" name="Google Shape;129;p13"/>
          <p:cNvSpPr txBox="1"/>
          <p:nvPr/>
        </p:nvSpPr>
        <p:spPr>
          <a:xfrm>
            <a:off x="23105150" y="14092863"/>
            <a:ext cx="3570300" cy="36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u="sng">
                <a:solidFill>
                  <a:srgbClr val="FFFFFF"/>
                </a:solidFill>
                <a:latin typeface="Merriweather"/>
                <a:ea typeface="Merriweather"/>
                <a:cs typeface="Merriweather"/>
                <a:sym typeface="Merriweather"/>
              </a:rPr>
              <a:t>Raw IMU</a:t>
            </a:r>
            <a:endParaRPr b="1" sz="3000" u="sng">
              <a:solidFill>
                <a:srgbClr val="FFFFFF"/>
              </a:solidFill>
              <a:latin typeface="Merriweather"/>
              <a:ea typeface="Merriweather"/>
              <a:cs typeface="Merriweather"/>
              <a:sym typeface="Merriweather"/>
            </a:endParaRPr>
          </a:p>
        </p:txBody>
      </p:sp>
      <p:sp>
        <p:nvSpPr>
          <p:cNvPr id="130" name="Google Shape;130;p13"/>
          <p:cNvSpPr txBox="1"/>
          <p:nvPr/>
        </p:nvSpPr>
        <p:spPr>
          <a:xfrm>
            <a:off x="29380325" y="14092875"/>
            <a:ext cx="3771900" cy="36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u="sng">
                <a:solidFill>
                  <a:srgbClr val="FFFFFF"/>
                </a:solidFill>
                <a:latin typeface="Merriweather"/>
                <a:ea typeface="Merriweather"/>
                <a:cs typeface="Merriweather"/>
                <a:sym typeface="Merriweather"/>
              </a:rPr>
              <a:t>Features</a:t>
            </a:r>
            <a:endParaRPr b="1" sz="3000" u="sng">
              <a:solidFill>
                <a:srgbClr val="FFFFFF"/>
              </a:solidFill>
              <a:latin typeface="Merriweather"/>
              <a:ea typeface="Merriweather"/>
              <a:cs typeface="Merriweather"/>
              <a:sym typeface="Merriweather"/>
            </a:endParaRPr>
          </a:p>
        </p:txBody>
      </p:sp>
      <p:sp>
        <p:nvSpPr>
          <p:cNvPr id="131" name="Google Shape;131;p13"/>
          <p:cNvSpPr txBox="1"/>
          <p:nvPr/>
        </p:nvSpPr>
        <p:spPr>
          <a:xfrm>
            <a:off x="27002275" y="21652863"/>
            <a:ext cx="6532800" cy="971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3000" u="sng">
                <a:solidFill>
                  <a:srgbClr val="FFFFFF"/>
                </a:solidFill>
                <a:latin typeface="Merriweather"/>
                <a:ea typeface="Merriweather"/>
                <a:cs typeface="Merriweather"/>
                <a:sym typeface="Merriweather"/>
              </a:rPr>
              <a:t>Supervised Machine Learning</a:t>
            </a:r>
            <a:endParaRPr b="1" sz="3000" u="sng">
              <a:solidFill>
                <a:srgbClr val="FFFFFF"/>
              </a:solidFill>
              <a:latin typeface="Merriweather"/>
              <a:ea typeface="Merriweather"/>
              <a:cs typeface="Merriweather"/>
              <a:sym typeface="Merriweather"/>
            </a:endParaRPr>
          </a:p>
        </p:txBody>
      </p:sp>
      <p:pic>
        <p:nvPicPr>
          <p:cNvPr id="132" name="Google Shape;132;p13"/>
          <p:cNvPicPr preferRelativeResize="0"/>
          <p:nvPr/>
        </p:nvPicPr>
        <p:blipFill rotWithShape="1">
          <a:blip r:embed="rId12">
            <a:alphaModFix/>
          </a:blip>
          <a:srcRect b="0" l="0" r="0" t="0"/>
          <a:stretch/>
        </p:blipFill>
        <p:spPr>
          <a:xfrm>
            <a:off x="27194125" y="22495657"/>
            <a:ext cx="5472600" cy="4179268"/>
          </a:xfrm>
          <a:prstGeom prst="rect">
            <a:avLst/>
          </a:prstGeom>
          <a:noFill/>
          <a:ln>
            <a:noFill/>
          </a:ln>
        </p:spPr>
      </p:pic>
      <p:pic>
        <p:nvPicPr>
          <p:cNvPr id="133" name="Google Shape;133;p13"/>
          <p:cNvPicPr preferRelativeResize="0"/>
          <p:nvPr/>
        </p:nvPicPr>
        <p:blipFill rotWithShape="1">
          <a:blip r:embed="rId13">
            <a:alphaModFix/>
          </a:blip>
          <a:srcRect b="0" l="0" r="0" t="0"/>
          <a:stretch/>
        </p:blipFill>
        <p:spPr>
          <a:xfrm>
            <a:off x="19077524" y="28196825"/>
            <a:ext cx="2246250" cy="2424580"/>
          </a:xfrm>
          <a:prstGeom prst="rect">
            <a:avLst/>
          </a:prstGeom>
          <a:noFill/>
          <a:ln>
            <a:noFill/>
          </a:ln>
        </p:spPr>
      </p:pic>
      <p:pic>
        <p:nvPicPr>
          <p:cNvPr id="134" name="Google Shape;134;p13"/>
          <p:cNvPicPr preferRelativeResize="0"/>
          <p:nvPr/>
        </p:nvPicPr>
        <p:blipFill rotWithShape="1">
          <a:blip r:embed="rId14">
            <a:alphaModFix/>
          </a:blip>
          <a:srcRect b="0" l="0" r="0" t="0"/>
          <a:stretch/>
        </p:blipFill>
        <p:spPr>
          <a:xfrm rot="5400000">
            <a:off x="21089513" y="28591637"/>
            <a:ext cx="2042400" cy="1912125"/>
          </a:xfrm>
          <a:prstGeom prst="rect">
            <a:avLst/>
          </a:prstGeom>
          <a:noFill/>
          <a:ln>
            <a:noFill/>
          </a:ln>
        </p:spPr>
      </p:pic>
      <p:pic>
        <p:nvPicPr>
          <p:cNvPr descr="Related image" id="135" name="Google Shape;135;p13"/>
          <p:cNvPicPr preferRelativeResize="0"/>
          <p:nvPr/>
        </p:nvPicPr>
        <p:blipFill>
          <a:blip r:embed="rId3">
            <a:alphaModFix/>
          </a:blip>
          <a:stretch>
            <a:fillRect/>
          </a:stretch>
        </p:blipFill>
        <p:spPr>
          <a:xfrm>
            <a:off x="10410752" y="21764400"/>
            <a:ext cx="6276897" cy="5795850"/>
          </a:xfrm>
          <a:prstGeom prst="rect">
            <a:avLst/>
          </a:prstGeom>
          <a:noFill/>
          <a:ln>
            <a:noFill/>
          </a:ln>
        </p:spPr>
      </p:pic>
      <p:sp>
        <p:nvSpPr>
          <p:cNvPr id="136" name="Google Shape;136;p13"/>
          <p:cNvSpPr txBox="1"/>
          <p:nvPr/>
        </p:nvSpPr>
        <p:spPr>
          <a:xfrm>
            <a:off x="10618075" y="22257100"/>
            <a:ext cx="5946600" cy="514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US" sz="3000" u="sng">
                <a:solidFill>
                  <a:srgbClr val="FFFFFF"/>
                </a:solidFill>
                <a:latin typeface="Merriweather"/>
                <a:ea typeface="Merriweather"/>
                <a:cs typeface="Merriweather"/>
                <a:sym typeface="Merriweather"/>
              </a:rPr>
              <a:t>Cloud Pattern Recognition</a:t>
            </a:r>
            <a:endParaRPr b="1" sz="3000" u="sng">
              <a:solidFill>
                <a:srgbClr val="FFFFFF"/>
              </a:solidFill>
              <a:latin typeface="Merriweather"/>
              <a:ea typeface="Merriweather"/>
              <a:cs typeface="Merriweather"/>
              <a:sym typeface="Merriweather"/>
            </a:endParaRPr>
          </a:p>
        </p:txBody>
      </p:sp>
      <p:cxnSp>
        <p:nvCxnSpPr>
          <p:cNvPr id="137" name="Google Shape;137;p13"/>
          <p:cNvCxnSpPr>
            <a:stCxn id="114" idx="2"/>
            <a:endCxn id="135" idx="0"/>
          </p:cNvCxnSpPr>
          <p:nvPr/>
        </p:nvCxnSpPr>
        <p:spPr>
          <a:xfrm flipH="1">
            <a:off x="13549319" y="20302201"/>
            <a:ext cx="84600" cy="1462200"/>
          </a:xfrm>
          <a:prstGeom prst="straightConnector1">
            <a:avLst/>
          </a:prstGeom>
          <a:noFill/>
          <a:ln cap="flat" cmpd="sng" w="76200">
            <a:solidFill>
              <a:schemeClr val="dk2"/>
            </a:solidFill>
            <a:prstDash val="solid"/>
            <a:round/>
            <a:headEnd len="med" w="med" type="none"/>
            <a:tailEnd len="med" w="med" type="triangle"/>
          </a:ln>
        </p:spPr>
      </p:cxnSp>
      <p:cxnSp>
        <p:nvCxnSpPr>
          <p:cNvPr id="138" name="Google Shape;138;p13"/>
          <p:cNvCxnSpPr>
            <a:stCxn id="135" idx="3"/>
            <a:endCxn id="139" idx="1"/>
          </p:cNvCxnSpPr>
          <p:nvPr/>
        </p:nvCxnSpPr>
        <p:spPr>
          <a:xfrm flipH="1" rot="10800000">
            <a:off x="16687650" y="23251725"/>
            <a:ext cx="3180600" cy="1410600"/>
          </a:xfrm>
          <a:prstGeom prst="straightConnector1">
            <a:avLst/>
          </a:prstGeom>
          <a:noFill/>
          <a:ln cap="flat" cmpd="sng" w="76200">
            <a:solidFill>
              <a:schemeClr val="dk2"/>
            </a:solidFill>
            <a:prstDash val="solid"/>
            <a:round/>
            <a:headEnd len="med" w="med" type="none"/>
            <a:tailEnd len="med" w="med" type="triangle"/>
          </a:ln>
        </p:spPr>
      </p:cxnSp>
      <p:pic>
        <p:nvPicPr>
          <p:cNvPr descr="Image result for pattern recognition" id="140" name="Google Shape;140;p13"/>
          <p:cNvPicPr preferRelativeResize="0"/>
          <p:nvPr/>
        </p:nvPicPr>
        <p:blipFill>
          <a:blip r:embed="rId15">
            <a:alphaModFix/>
          </a:blip>
          <a:stretch>
            <a:fillRect/>
          </a:stretch>
        </p:blipFill>
        <p:spPr>
          <a:xfrm>
            <a:off x="11000262" y="23264332"/>
            <a:ext cx="4955851" cy="3794318"/>
          </a:xfrm>
          <a:prstGeom prst="rect">
            <a:avLst/>
          </a:prstGeom>
          <a:noFill/>
          <a:ln>
            <a:noFill/>
          </a:ln>
        </p:spPr>
      </p:pic>
      <p:pic>
        <p:nvPicPr>
          <p:cNvPr id="141" name="Google Shape;141;p13"/>
          <p:cNvPicPr preferRelativeResize="0"/>
          <p:nvPr/>
        </p:nvPicPr>
        <p:blipFill rotWithShape="1">
          <a:blip r:embed="rId16">
            <a:alphaModFix/>
          </a:blip>
          <a:srcRect b="0" l="0" r="0" t="0"/>
          <a:stretch/>
        </p:blipFill>
        <p:spPr>
          <a:xfrm rot="5400000">
            <a:off x="22838568" y="28554407"/>
            <a:ext cx="2448375" cy="1709425"/>
          </a:xfrm>
          <a:prstGeom prst="rect">
            <a:avLst/>
          </a:prstGeom>
          <a:noFill/>
          <a:ln>
            <a:noFill/>
          </a:ln>
        </p:spPr>
      </p:pic>
      <p:sp>
        <p:nvSpPr>
          <p:cNvPr id="142" name="Google Shape;142;p13"/>
          <p:cNvSpPr txBox="1"/>
          <p:nvPr/>
        </p:nvSpPr>
        <p:spPr>
          <a:xfrm>
            <a:off x="19449113" y="27287700"/>
            <a:ext cx="5085900" cy="51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u="sng">
                <a:solidFill>
                  <a:srgbClr val="FFFFFF"/>
                </a:solidFill>
                <a:latin typeface="Merriweather"/>
                <a:ea typeface="Merriweather"/>
                <a:cs typeface="Merriweather"/>
                <a:sym typeface="Merriweather"/>
              </a:rPr>
              <a:t>Gestures</a:t>
            </a:r>
            <a:endParaRPr b="1" sz="3000" u="sng">
              <a:solidFill>
                <a:srgbClr val="FFFFFF"/>
              </a:solidFill>
              <a:latin typeface="Merriweather"/>
              <a:ea typeface="Merriweather"/>
              <a:cs typeface="Merriweather"/>
              <a:sym typeface="Merriweather"/>
            </a:endParaRPr>
          </a:p>
        </p:txBody>
      </p:sp>
      <p:cxnSp>
        <p:nvCxnSpPr>
          <p:cNvPr id="143" name="Google Shape;143;p13"/>
          <p:cNvCxnSpPr>
            <a:stCxn id="118" idx="3"/>
            <a:endCxn id="129" idx="0"/>
          </p:cNvCxnSpPr>
          <p:nvPr/>
        </p:nvCxnSpPr>
        <p:spPr>
          <a:xfrm>
            <a:off x="24652974" y="11645288"/>
            <a:ext cx="237300" cy="2447700"/>
          </a:xfrm>
          <a:prstGeom prst="straightConnector1">
            <a:avLst/>
          </a:prstGeom>
          <a:noFill/>
          <a:ln cap="flat" cmpd="sng" w="76200">
            <a:solidFill>
              <a:schemeClr val="dk2"/>
            </a:solidFill>
            <a:prstDash val="solid"/>
            <a:round/>
            <a:headEnd len="med" w="med" type="none"/>
            <a:tailEnd len="med" w="med" type="triangle"/>
          </a:ln>
        </p:spPr>
      </p:cxnSp>
      <p:cxnSp>
        <p:nvCxnSpPr>
          <p:cNvPr id="144" name="Google Shape;144;p13"/>
          <p:cNvCxnSpPr>
            <a:stCxn id="113" idx="1"/>
            <a:endCxn id="128" idx="1"/>
          </p:cNvCxnSpPr>
          <p:nvPr/>
        </p:nvCxnSpPr>
        <p:spPr>
          <a:xfrm flipH="1">
            <a:off x="18178162" y="8829625"/>
            <a:ext cx="796500" cy="5487600"/>
          </a:xfrm>
          <a:prstGeom prst="straightConnector1">
            <a:avLst/>
          </a:prstGeom>
          <a:noFill/>
          <a:ln cap="flat" cmpd="sng" w="76200">
            <a:solidFill>
              <a:schemeClr val="dk2"/>
            </a:solidFill>
            <a:prstDash val="solid"/>
            <a:round/>
            <a:headEnd len="med" w="med" type="none"/>
            <a:tailEnd len="med" w="med" type="triangle"/>
          </a:ln>
        </p:spPr>
      </p:cxnSp>
      <p:cxnSp>
        <p:nvCxnSpPr>
          <p:cNvPr id="145" name="Google Shape;145;p13"/>
          <p:cNvCxnSpPr>
            <a:stCxn id="111" idx="3"/>
            <a:endCxn id="110" idx="1"/>
          </p:cNvCxnSpPr>
          <p:nvPr/>
        </p:nvCxnSpPr>
        <p:spPr>
          <a:xfrm flipH="1" rot="10800000">
            <a:off x="25365550" y="10112636"/>
            <a:ext cx="1643400" cy="66600"/>
          </a:xfrm>
          <a:prstGeom prst="straightConnector1">
            <a:avLst/>
          </a:prstGeom>
          <a:noFill/>
          <a:ln cap="flat" cmpd="sng" w="76200">
            <a:solidFill>
              <a:schemeClr val="dk2"/>
            </a:solidFill>
            <a:prstDash val="solid"/>
            <a:round/>
            <a:headEnd len="med" w="med" type="none"/>
            <a:tailEnd len="med" w="med" type="triangle"/>
          </a:ln>
        </p:spPr>
      </p:cxnSp>
      <p:cxnSp>
        <p:nvCxnSpPr>
          <p:cNvPr id="146" name="Google Shape;146;p13"/>
          <p:cNvCxnSpPr>
            <a:stCxn id="110" idx="2"/>
            <a:endCxn id="117" idx="0"/>
          </p:cNvCxnSpPr>
          <p:nvPr/>
        </p:nvCxnSpPr>
        <p:spPr>
          <a:xfrm>
            <a:off x="30560675" y="13392225"/>
            <a:ext cx="705600" cy="662400"/>
          </a:xfrm>
          <a:prstGeom prst="straightConnector1">
            <a:avLst/>
          </a:prstGeom>
          <a:noFill/>
          <a:ln cap="flat" cmpd="sng" w="76200">
            <a:solidFill>
              <a:schemeClr val="dk2"/>
            </a:solidFill>
            <a:prstDash val="solid"/>
            <a:round/>
            <a:headEnd len="med" w="med" type="none"/>
            <a:tailEnd len="med" w="med" type="triangle"/>
          </a:ln>
        </p:spPr>
      </p:cxnSp>
      <p:cxnSp>
        <p:nvCxnSpPr>
          <p:cNvPr id="147" name="Google Shape;147;p13"/>
          <p:cNvCxnSpPr>
            <a:stCxn id="105" idx="3"/>
            <a:endCxn id="111" idx="1"/>
          </p:cNvCxnSpPr>
          <p:nvPr/>
        </p:nvCxnSpPr>
        <p:spPr>
          <a:xfrm>
            <a:off x="16924999" y="9340552"/>
            <a:ext cx="1337100" cy="838800"/>
          </a:xfrm>
          <a:prstGeom prst="straightConnector1">
            <a:avLst/>
          </a:prstGeom>
          <a:noFill/>
          <a:ln cap="flat" cmpd="sng" w="76200">
            <a:solidFill>
              <a:schemeClr val="dk2"/>
            </a:solidFill>
            <a:prstDash val="solid"/>
            <a:round/>
            <a:headEnd len="med" w="med" type="none"/>
            <a:tailEnd len="med" w="med" type="triangle"/>
          </a:ln>
        </p:spPr>
      </p:cxnSp>
      <p:cxnSp>
        <p:nvCxnSpPr>
          <p:cNvPr id="148" name="Google Shape;148;p13"/>
          <p:cNvCxnSpPr>
            <a:stCxn id="111" idx="1"/>
          </p:cNvCxnSpPr>
          <p:nvPr/>
        </p:nvCxnSpPr>
        <p:spPr>
          <a:xfrm flipH="1">
            <a:off x="15754400" y="10179236"/>
            <a:ext cx="2507700" cy="3936900"/>
          </a:xfrm>
          <a:prstGeom prst="straightConnector1">
            <a:avLst/>
          </a:prstGeom>
          <a:noFill/>
          <a:ln cap="flat" cmpd="sng" w="76200">
            <a:solidFill>
              <a:schemeClr val="dk2"/>
            </a:solidFill>
            <a:prstDash val="solid"/>
            <a:round/>
            <a:headEnd len="med" w="med" type="none"/>
            <a:tailEnd len="med" w="med" type="triangle"/>
          </a:ln>
        </p:spPr>
      </p:cxnSp>
      <p:cxnSp>
        <p:nvCxnSpPr>
          <p:cNvPr id="149" name="Google Shape;149;p13"/>
          <p:cNvCxnSpPr>
            <a:stCxn id="117" idx="2"/>
            <a:endCxn id="126" idx="0"/>
          </p:cNvCxnSpPr>
          <p:nvPr/>
        </p:nvCxnSpPr>
        <p:spPr>
          <a:xfrm flipH="1">
            <a:off x="29900075" y="19850513"/>
            <a:ext cx="1366200" cy="1344900"/>
          </a:xfrm>
          <a:prstGeom prst="straightConnector1">
            <a:avLst/>
          </a:prstGeom>
          <a:noFill/>
          <a:ln cap="flat" cmpd="sng" w="76200">
            <a:solidFill>
              <a:schemeClr val="dk2"/>
            </a:solidFill>
            <a:prstDash val="solid"/>
            <a:round/>
            <a:headEnd len="med" w="med" type="none"/>
            <a:tailEnd len="med" w="med" type="triangle"/>
          </a:ln>
        </p:spPr>
      </p:cxnSp>
      <p:sp>
        <p:nvSpPr>
          <p:cNvPr id="150" name="Google Shape;150;p13"/>
          <p:cNvSpPr/>
          <p:nvPr/>
        </p:nvSpPr>
        <p:spPr>
          <a:xfrm>
            <a:off x="821950" y="22402800"/>
            <a:ext cx="8225700" cy="9555600"/>
          </a:xfrm>
          <a:prstGeom prst="roundRect">
            <a:avLst>
              <a:gd fmla="val 11729" name="adj"/>
            </a:avLst>
          </a:prstGeom>
          <a:solidFill>
            <a:srgbClr val="4499C6"/>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00" u="none" cap="none" strike="noStrike">
              <a:solidFill>
                <a:schemeClr val="dk1"/>
              </a:solidFill>
              <a:latin typeface="Calibri"/>
              <a:ea typeface="Calibri"/>
              <a:cs typeface="Calibri"/>
              <a:sym typeface="Calibri"/>
            </a:endParaRPr>
          </a:p>
        </p:txBody>
      </p:sp>
      <p:pic>
        <p:nvPicPr>
          <p:cNvPr descr="Related image" id="151" name="Google Shape;151;p13"/>
          <p:cNvPicPr preferRelativeResize="0"/>
          <p:nvPr/>
        </p:nvPicPr>
        <p:blipFill>
          <a:blip r:embed="rId3">
            <a:alphaModFix/>
          </a:blip>
          <a:stretch>
            <a:fillRect/>
          </a:stretch>
        </p:blipFill>
        <p:spPr>
          <a:xfrm>
            <a:off x="10719925" y="27800400"/>
            <a:ext cx="5946600" cy="3979426"/>
          </a:xfrm>
          <a:prstGeom prst="rect">
            <a:avLst/>
          </a:prstGeom>
          <a:noFill/>
          <a:ln>
            <a:noFill/>
          </a:ln>
        </p:spPr>
      </p:pic>
      <p:pic>
        <p:nvPicPr>
          <p:cNvPr descr="Related image" id="152" name="Google Shape;152;p13"/>
          <p:cNvPicPr preferRelativeResize="0"/>
          <p:nvPr/>
        </p:nvPicPr>
        <p:blipFill>
          <a:blip r:embed="rId3">
            <a:alphaModFix/>
          </a:blip>
          <a:stretch>
            <a:fillRect/>
          </a:stretch>
        </p:blipFill>
        <p:spPr>
          <a:xfrm>
            <a:off x="28028925" y="27527025"/>
            <a:ext cx="5085901" cy="4252801"/>
          </a:xfrm>
          <a:prstGeom prst="rect">
            <a:avLst/>
          </a:prstGeom>
          <a:noFill/>
          <a:ln>
            <a:noFill/>
          </a:ln>
        </p:spPr>
      </p:pic>
      <p:sp>
        <p:nvSpPr>
          <p:cNvPr id="153" name="Google Shape;153;p13"/>
          <p:cNvSpPr txBox="1"/>
          <p:nvPr/>
        </p:nvSpPr>
        <p:spPr>
          <a:xfrm>
            <a:off x="11910000" y="28058600"/>
            <a:ext cx="3854100" cy="51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u="sng">
                <a:solidFill>
                  <a:srgbClr val="FFFFFF"/>
                </a:solidFill>
                <a:latin typeface="Merriweather"/>
                <a:ea typeface="Merriweather"/>
                <a:cs typeface="Merriweather"/>
                <a:sym typeface="Merriweather"/>
              </a:rPr>
              <a:t>Virtual Reality</a:t>
            </a:r>
            <a:endParaRPr b="1" sz="3000" u="sng">
              <a:solidFill>
                <a:srgbClr val="FFFFFF"/>
              </a:solidFill>
              <a:latin typeface="Merriweather"/>
              <a:ea typeface="Merriweather"/>
              <a:cs typeface="Merriweather"/>
              <a:sym typeface="Merriweather"/>
            </a:endParaRPr>
          </a:p>
        </p:txBody>
      </p:sp>
      <p:pic>
        <p:nvPicPr>
          <p:cNvPr descr="Image result for prosthetic arms and legs" id="154" name="Google Shape;154;p13"/>
          <p:cNvPicPr preferRelativeResize="0"/>
          <p:nvPr/>
        </p:nvPicPr>
        <p:blipFill>
          <a:blip r:embed="rId17">
            <a:alphaModFix/>
          </a:blip>
          <a:stretch>
            <a:fillRect/>
          </a:stretch>
        </p:blipFill>
        <p:spPr>
          <a:xfrm>
            <a:off x="28214134" y="28750875"/>
            <a:ext cx="4715490" cy="2658875"/>
          </a:xfrm>
          <a:prstGeom prst="rect">
            <a:avLst/>
          </a:prstGeom>
          <a:noFill/>
          <a:ln>
            <a:noFill/>
          </a:ln>
        </p:spPr>
      </p:pic>
      <p:sp>
        <p:nvSpPr>
          <p:cNvPr id="155" name="Google Shape;155;p13"/>
          <p:cNvSpPr txBox="1"/>
          <p:nvPr/>
        </p:nvSpPr>
        <p:spPr>
          <a:xfrm>
            <a:off x="29359325" y="27702975"/>
            <a:ext cx="3194700" cy="667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3000" u="sng">
                <a:solidFill>
                  <a:srgbClr val="FFFFFF"/>
                </a:solidFill>
                <a:latin typeface="Merriweather"/>
                <a:ea typeface="Merriweather"/>
                <a:cs typeface="Merriweather"/>
                <a:sym typeface="Merriweather"/>
              </a:rPr>
              <a:t>Prosthetics</a:t>
            </a:r>
            <a:endParaRPr b="1" sz="3000" u="sng">
              <a:solidFill>
                <a:srgbClr val="FFFFFF"/>
              </a:solidFill>
              <a:latin typeface="Merriweather"/>
              <a:ea typeface="Merriweather"/>
              <a:cs typeface="Merriweather"/>
              <a:sym typeface="Merriweather"/>
            </a:endParaRPr>
          </a:p>
        </p:txBody>
      </p:sp>
      <p:pic>
        <p:nvPicPr>
          <p:cNvPr descr="VR ICELab.png" id="156" name="Google Shape;156;p13"/>
          <p:cNvPicPr preferRelativeResize="0"/>
          <p:nvPr/>
        </p:nvPicPr>
        <p:blipFill rotWithShape="1">
          <a:blip r:embed="rId18">
            <a:alphaModFix/>
          </a:blip>
          <a:srcRect b="0" l="11829" r="10032" t="0"/>
          <a:stretch/>
        </p:blipFill>
        <p:spPr>
          <a:xfrm>
            <a:off x="11058475" y="29054267"/>
            <a:ext cx="2498700" cy="2169445"/>
          </a:xfrm>
          <a:prstGeom prst="rect">
            <a:avLst/>
          </a:prstGeom>
          <a:noFill/>
          <a:ln>
            <a:noFill/>
          </a:ln>
        </p:spPr>
      </p:pic>
      <p:pic>
        <p:nvPicPr>
          <p:cNvPr id="157" name="Google Shape;157;p13"/>
          <p:cNvPicPr preferRelativeResize="0"/>
          <p:nvPr/>
        </p:nvPicPr>
        <p:blipFill rotWithShape="1">
          <a:blip r:embed="rId19">
            <a:alphaModFix/>
          </a:blip>
          <a:srcRect b="0" l="0" r="50512" t="0"/>
          <a:stretch/>
        </p:blipFill>
        <p:spPr>
          <a:xfrm>
            <a:off x="13693825" y="28831303"/>
            <a:ext cx="2498701" cy="2537997"/>
          </a:xfrm>
          <a:prstGeom prst="rect">
            <a:avLst/>
          </a:prstGeom>
          <a:noFill/>
          <a:ln>
            <a:noFill/>
          </a:ln>
        </p:spPr>
      </p:pic>
      <p:sp>
        <p:nvSpPr>
          <p:cNvPr id="158" name="Google Shape;158;p13"/>
          <p:cNvSpPr txBox="1"/>
          <p:nvPr/>
        </p:nvSpPr>
        <p:spPr>
          <a:xfrm>
            <a:off x="3356200" y="22498050"/>
            <a:ext cx="3194700" cy="82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i="1" lang="en-US" sz="4400">
                <a:solidFill>
                  <a:schemeClr val="lt1"/>
                </a:solidFill>
                <a:latin typeface="Merriweather"/>
                <a:ea typeface="Merriweather"/>
                <a:cs typeface="Merriweather"/>
                <a:sym typeface="Merriweather"/>
              </a:rPr>
              <a:t>Results</a:t>
            </a:r>
            <a:endParaRPr b="1" sz="4400">
              <a:solidFill>
                <a:srgbClr val="FFFFFF"/>
              </a:solidFill>
              <a:latin typeface="Merriweather"/>
              <a:ea typeface="Merriweather"/>
              <a:cs typeface="Merriweather"/>
              <a:sym typeface="Merriweather"/>
            </a:endParaRPr>
          </a:p>
        </p:txBody>
      </p:sp>
      <p:cxnSp>
        <p:nvCxnSpPr>
          <p:cNvPr id="159" name="Google Shape;159;p13"/>
          <p:cNvCxnSpPr>
            <a:stCxn id="126" idx="1"/>
            <a:endCxn id="139" idx="3"/>
          </p:cNvCxnSpPr>
          <p:nvPr/>
        </p:nvCxnSpPr>
        <p:spPr>
          <a:xfrm rot="10800000">
            <a:off x="24158351" y="23251688"/>
            <a:ext cx="2475300" cy="959700"/>
          </a:xfrm>
          <a:prstGeom prst="straightConnector1">
            <a:avLst/>
          </a:prstGeom>
          <a:noFill/>
          <a:ln cap="flat" cmpd="sng" w="76200">
            <a:solidFill>
              <a:schemeClr val="dk2"/>
            </a:solidFill>
            <a:prstDash val="solid"/>
            <a:round/>
            <a:headEnd len="med" w="med" type="none"/>
            <a:tailEnd len="med" w="med" type="triangle"/>
          </a:ln>
        </p:spPr>
      </p:cxnSp>
      <p:sp>
        <p:nvSpPr>
          <p:cNvPr id="160" name="Google Shape;160;p13"/>
          <p:cNvSpPr txBox="1"/>
          <p:nvPr/>
        </p:nvSpPr>
        <p:spPr>
          <a:xfrm>
            <a:off x="1275700" y="28169138"/>
            <a:ext cx="7318200" cy="3003600"/>
          </a:xfrm>
          <a:prstGeom prst="rect">
            <a:avLst/>
          </a:prstGeom>
          <a:noFill/>
          <a:ln>
            <a:noFill/>
          </a:ln>
        </p:spPr>
        <p:txBody>
          <a:bodyPr anchorCtr="0" anchor="t" bIns="91425" lIns="91425" spcFirstLastPara="1" rIns="91425" wrap="square" tIns="91425">
            <a:noAutofit/>
          </a:bodyPr>
          <a:lstStyle/>
          <a:p>
            <a:pPr indent="-419100" lvl="0" marL="457200" rtl="0">
              <a:lnSpc>
                <a:spcPct val="115000"/>
              </a:lnSpc>
              <a:spcBef>
                <a:spcPts val="0"/>
              </a:spcBef>
              <a:spcAft>
                <a:spcPts val="0"/>
              </a:spcAft>
              <a:buClr>
                <a:schemeClr val="lt1"/>
              </a:buClr>
              <a:buSzPts val="3000"/>
              <a:buChar char="●"/>
            </a:pPr>
            <a:r>
              <a:rPr lang="en-US" sz="3000">
                <a:solidFill>
                  <a:schemeClr val="lt1"/>
                </a:solidFill>
              </a:rPr>
              <a:t>10 test subjects perform 1 trial of 8 gestures</a:t>
            </a:r>
            <a:endParaRPr sz="3000">
              <a:solidFill>
                <a:schemeClr val="lt1"/>
              </a:solidFill>
            </a:endParaRPr>
          </a:p>
          <a:p>
            <a:pPr indent="-419100" lvl="0" marL="457200" rtl="0">
              <a:lnSpc>
                <a:spcPct val="115000"/>
              </a:lnSpc>
              <a:spcBef>
                <a:spcPts val="0"/>
              </a:spcBef>
              <a:spcAft>
                <a:spcPts val="0"/>
              </a:spcAft>
              <a:buClr>
                <a:schemeClr val="lt1"/>
              </a:buClr>
              <a:buSzPts val="3000"/>
              <a:buChar char="●"/>
            </a:pPr>
            <a:r>
              <a:rPr lang="en-US" sz="3000">
                <a:solidFill>
                  <a:schemeClr val="lt1"/>
                </a:solidFill>
              </a:rPr>
              <a:t>Following the training phase records data for all gestures to be stored in a mySQL database hosted on AWS.</a:t>
            </a:r>
            <a:endParaRPr sz="3000"/>
          </a:p>
        </p:txBody>
      </p:sp>
      <p:pic>
        <p:nvPicPr>
          <p:cNvPr id="161" name="Google Shape;161;p13"/>
          <p:cNvPicPr preferRelativeResize="0"/>
          <p:nvPr/>
        </p:nvPicPr>
        <p:blipFill>
          <a:blip r:embed="rId20">
            <a:alphaModFix/>
          </a:blip>
          <a:stretch>
            <a:fillRect/>
          </a:stretch>
        </p:blipFill>
        <p:spPr>
          <a:xfrm>
            <a:off x="1401825" y="23547588"/>
            <a:ext cx="7103450" cy="4252825"/>
          </a:xfrm>
          <a:prstGeom prst="rect">
            <a:avLst/>
          </a:prstGeom>
          <a:noFill/>
          <a:ln>
            <a:noFill/>
          </a:ln>
        </p:spPr>
      </p:pic>
      <p:sp>
        <p:nvSpPr>
          <p:cNvPr id="162" name="Google Shape;162;p13"/>
          <p:cNvSpPr/>
          <p:nvPr/>
        </p:nvSpPr>
        <p:spPr>
          <a:xfrm>
            <a:off x="34911950" y="5370900"/>
            <a:ext cx="8225700" cy="4696200"/>
          </a:xfrm>
          <a:prstGeom prst="roundRect">
            <a:avLst>
              <a:gd fmla="val 11729" name="adj"/>
            </a:avLst>
          </a:prstGeom>
          <a:solidFill>
            <a:srgbClr val="4499C6"/>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00" u="none" cap="none" strike="noStrike">
              <a:solidFill>
                <a:schemeClr val="dk1"/>
              </a:solidFill>
              <a:latin typeface="Calibri"/>
              <a:ea typeface="Calibri"/>
              <a:cs typeface="Calibri"/>
              <a:sym typeface="Calibri"/>
            </a:endParaRPr>
          </a:p>
        </p:txBody>
      </p:sp>
      <p:pic>
        <p:nvPicPr>
          <p:cNvPr id="163" name="Google Shape;163;p13"/>
          <p:cNvPicPr preferRelativeResize="0"/>
          <p:nvPr/>
        </p:nvPicPr>
        <p:blipFill>
          <a:blip r:embed="rId21">
            <a:alphaModFix/>
          </a:blip>
          <a:stretch>
            <a:fillRect/>
          </a:stretch>
        </p:blipFill>
        <p:spPr>
          <a:xfrm>
            <a:off x="1223950" y="799862"/>
            <a:ext cx="3771897" cy="3771897"/>
          </a:xfrm>
          <a:prstGeom prst="rect">
            <a:avLst/>
          </a:prstGeom>
          <a:noFill/>
          <a:ln>
            <a:noFill/>
          </a:ln>
        </p:spPr>
      </p:pic>
      <p:pic>
        <p:nvPicPr>
          <p:cNvPr id="164" name="Google Shape;164;p13"/>
          <p:cNvPicPr preferRelativeResize="0"/>
          <p:nvPr/>
        </p:nvPicPr>
        <p:blipFill>
          <a:blip r:embed="rId22">
            <a:alphaModFix/>
          </a:blip>
          <a:stretch>
            <a:fillRect/>
          </a:stretch>
        </p:blipFill>
        <p:spPr>
          <a:xfrm>
            <a:off x="23442937" y="14768350"/>
            <a:ext cx="2933700" cy="4693898"/>
          </a:xfrm>
          <a:prstGeom prst="rect">
            <a:avLst/>
          </a:prstGeom>
          <a:noFill/>
          <a:ln>
            <a:noFill/>
          </a:ln>
        </p:spPr>
      </p:pic>
      <p:pic>
        <p:nvPicPr>
          <p:cNvPr id="165" name="Google Shape;165;p13"/>
          <p:cNvPicPr preferRelativeResize="0"/>
          <p:nvPr/>
        </p:nvPicPr>
        <p:blipFill>
          <a:blip r:embed="rId23">
            <a:alphaModFix/>
          </a:blip>
          <a:stretch>
            <a:fillRect/>
          </a:stretch>
        </p:blipFill>
        <p:spPr>
          <a:xfrm>
            <a:off x="18420325" y="14770462"/>
            <a:ext cx="2933700" cy="4693901"/>
          </a:xfrm>
          <a:prstGeom prst="rect">
            <a:avLst/>
          </a:prstGeom>
          <a:noFill/>
          <a:ln>
            <a:noFill/>
          </a:ln>
        </p:spPr>
      </p:pic>
      <p:sp>
        <p:nvSpPr>
          <p:cNvPr id="166" name="Google Shape;166;p13"/>
          <p:cNvSpPr/>
          <p:nvPr/>
        </p:nvSpPr>
        <p:spPr>
          <a:xfrm>
            <a:off x="34988150" y="10462050"/>
            <a:ext cx="8225700" cy="7221300"/>
          </a:xfrm>
          <a:prstGeom prst="roundRect">
            <a:avLst>
              <a:gd fmla="val 11729" name="adj"/>
            </a:avLst>
          </a:prstGeom>
          <a:solidFill>
            <a:srgbClr val="4499C6"/>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00" u="none" cap="none" strike="noStrike">
              <a:solidFill>
                <a:schemeClr val="dk1"/>
              </a:solidFill>
              <a:latin typeface="Calibri"/>
              <a:ea typeface="Calibri"/>
              <a:cs typeface="Calibri"/>
              <a:sym typeface="Calibri"/>
            </a:endParaRPr>
          </a:p>
        </p:txBody>
      </p:sp>
      <p:graphicFrame>
        <p:nvGraphicFramePr>
          <p:cNvPr id="167" name="Google Shape;167;p13"/>
          <p:cNvGraphicFramePr/>
          <p:nvPr/>
        </p:nvGraphicFramePr>
        <p:xfrm>
          <a:off x="35618688" y="5509000"/>
          <a:ext cx="3000000" cy="3000000"/>
        </p:xfrm>
        <a:graphic>
          <a:graphicData uri="http://schemas.openxmlformats.org/drawingml/2006/table">
            <a:tbl>
              <a:tblPr>
                <a:noFill/>
                <a:tableStyleId>{AB454585-32DC-48DE-ADC0-65B712B00FA8}</a:tableStyleId>
              </a:tblPr>
              <a:tblGrid>
                <a:gridCol w="1392925"/>
                <a:gridCol w="1392925"/>
                <a:gridCol w="1392925"/>
                <a:gridCol w="1392925"/>
                <a:gridCol w="1392925"/>
              </a:tblGrid>
              <a:tr h="920775">
                <a:tc>
                  <a:txBody>
                    <a:bodyPr>
                      <a:noAutofit/>
                    </a:bodyPr>
                    <a:lstStyle/>
                    <a:p>
                      <a:pPr indent="0" lvl="0" marL="0" rtl="0" algn="ctr">
                        <a:spcBef>
                          <a:spcPts val="0"/>
                        </a:spcBef>
                        <a:spcAft>
                          <a:spcPts val="0"/>
                        </a:spcAft>
                        <a:buNone/>
                      </a:pPr>
                      <a:r>
                        <a:rPr b="1" lang="en-US" sz="1800">
                          <a:solidFill>
                            <a:schemeClr val="lt1"/>
                          </a:solidFill>
                          <a:latin typeface="Times New Roman"/>
                          <a:ea typeface="Times New Roman"/>
                          <a:cs typeface="Times New Roman"/>
                          <a:sym typeface="Times New Roman"/>
                        </a:rPr>
                        <a:t>Question Topic</a:t>
                      </a:r>
                      <a:endParaRPr b="1" sz="1800">
                        <a:solidFill>
                          <a:schemeClr val="lt1"/>
                        </a:solidFill>
                        <a:latin typeface="Times New Roman"/>
                        <a:ea typeface="Times New Roman"/>
                        <a:cs typeface="Times New Roman"/>
                        <a:sym typeface="Times New Roman"/>
                      </a:endParaRPr>
                    </a:p>
                  </a:txBody>
                  <a:tcPr marT="63500" marB="63500" marR="63500" marL="6350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US" sz="1800">
                          <a:solidFill>
                            <a:schemeClr val="lt1"/>
                          </a:solidFill>
                          <a:latin typeface="Times New Roman"/>
                          <a:ea typeface="Times New Roman"/>
                          <a:cs typeface="Times New Roman"/>
                          <a:sym typeface="Times New Roman"/>
                        </a:rPr>
                        <a:t>Responsiveness</a:t>
                      </a:r>
                      <a:endParaRPr b="1" sz="1800">
                        <a:solidFill>
                          <a:schemeClr val="lt1"/>
                        </a:solidFill>
                        <a:latin typeface="Times New Roman"/>
                        <a:ea typeface="Times New Roman"/>
                        <a:cs typeface="Times New Roman"/>
                        <a:sym typeface="Times New Roman"/>
                      </a:endParaRPr>
                    </a:p>
                  </a:txBody>
                  <a:tcPr marT="63500" marB="63500" marR="63500" marL="6350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US" sz="1800">
                          <a:solidFill>
                            <a:schemeClr val="lt1"/>
                          </a:solidFill>
                          <a:latin typeface="Times New Roman"/>
                          <a:ea typeface="Times New Roman"/>
                          <a:cs typeface="Times New Roman"/>
                          <a:sym typeface="Times New Roman"/>
                        </a:rPr>
                        <a:t>Accuracy</a:t>
                      </a:r>
                      <a:endParaRPr b="1" sz="1800">
                        <a:solidFill>
                          <a:schemeClr val="lt1"/>
                        </a:solidFill>
                        <a:latin typeface="Times New Roman"/>
                        <a:ea typeface="Times New Roman"/>
                        <a:cs typeface="Times New Roman"/>
                        <a:sym typeface="Times New Roman"/>
                      </a:endParaRPr>
                    </a:p>
                  </a:txBody>
                  <a:tcPr marT="63500" marB="63500" marR="63500" marL="6350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US" sz="1800">
                          <a:solidFill>
                            <a:schemeClr val="lt1"/>
                          </a:solidFill>
                          <a:latin typeface="Times New Roman"/>
                          <a:ea typeface="Times New Roman"/>
                          <a:cs typeface="Times New Roman"/>
                          <a:sym typeface="Times New Roman"/>
                        </a:rPr>
                        <a:t>Ease of Use</a:t>
                      </a:r>
                      <a:endParaRPr b="1" sz="1800">
                        <a:solidFill>
                          <a:schemeClr val="lt1"/>
                        </a:solidFill>
                        <a:latin typeface="Times New Roman"/>
                        <a:ea typeface="Times New Roman"/>
                        <a:cs typeface="Times New Roman"/>
                        <a:sym typeface="Times New Roman"/>
                      </a:endParaRPr>
                    </a:p>
                  </a:txBody>
                  <a:tcPr marT="63500" marB="63500" marR="63500" marL="6350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US" sz="1800">
                          <a:solidFill>
                            <a:schemeClr val="lt1"/>
                          </a:solidFill>
                          <a:latin typeface="Times New Roman"/>
                          <a:ea typeface="Times New Roman"/>
                          <a:cs typeface="Times New Roman"/>
                          <a:sym typeface="Times New Roman"/>
                        </a:rPr>
                        <a:t>Aesthetic</a:t>
                      </a:r>
                      <a:endParaRPr b="1" sz="1800">
                        <a:solidFill>
                          <a:schemeClr val="lt1"/>
                        </a:solidFill>
                        <a:latin typeface="Times New Roman"/>
                        <a:ea typeface="Times New Roman"/>
                        <a:cs typeface="Times New Roman"/>
                        <a:sym typeface="Times New Roman"/>
                      </a:endParaRPr>
                    </a:p>
                  </a:txBody>
                  <a:tcPr marT="63500" marB="63500" marR="63500" marL="6350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r>
              <a:tr h="1164575">
                <a:tc>
                  <a:txBody>
                    <a:bodyPr>
                      <a:noAutofit/>
                    </a:bodyPr>
                    <a:lstStyle/>
                    <a:p>
                      <a:pPr indent="0" lvl="0" marL="0" rtl="0" algn="ctr">
                        <a:spcBef>
                          <a:spcPts val="0"/>
                        </a:spcBef>
                        <a:spcAft>
                          <a:spcPts val="0"/>
                        </a:spcAft>
                        <a:buNone/>
                      </a:pPr>
                      <a:r>
                        <a:rPr b="1" lang="en-US" sz="1800">
                          <a:solidFill>
                            <a:schemeClr val="lt1"/>
                          </a:solidFill>
                          <a:latin typeface="Times New Roman"/>
                          <a:ea typeface="Times New Roman"/>
                          <a:cs typeface="Times New Roman"/>
                          <a:sym typeface="Times New Roman"/>
                        </a:rPr>
                        <a:t>Average Rating</a:t>
                      </a:r>
                      <a:endParaRPr b="1" sz="1800">
                        <a:solidFill>
                          <a:schemeClr val="lt1"/>
                        </a:solidFill>
                        <a:latin typeface="Times New Roman"/>
                        <a:ea typeface="Times New Roman"/>
                        <a:cs typeface="Times New Roman"/>
                        <a:sym typeface="Times New Roman"/>
                      </a:endParaRPr>
                    </a:p>
                  </a:txBody>
                  <a:tcPr marT="63500" marB="63500" marR="63500" marL="6350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US" sz="1800">
                          <a:solidFill>
                            <a:schemeClr val="lt1"/>
                          </a:solidFill>
                          <a:latin typeface="Times New Roman"/>
                          <a:ea typeface="Times New Roman"/>
                          <a:cs typeface="Times New Roman"/>
                          <a:sym typeface="Times New Roman"/>
                        </a:rPr>
                        <a:t>4.25</a:t>
                      </a:r>
                      <a:endParaRPr b="1" sz="1800">
                        <a:solidFill>
                          <a:schemeClr val="lt1"/>
                        </a:solidFill>
                        <a:latin typeface="Times New Roman"/>
                        <a:ea typeface="Times New Roman"/>
                        <a:cs typeface="Times New Roman"/>
                        <a:sym typeface="Times New Roman"/>
                      </a:endParaRPr>
                    </a:p>
                  </a:txBody>
                  <a:tcPr marT="63500" marB="63500" marR="63500" marL="6350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US" sz="1800">
                          <a:solidFill>
                            <a:schemeClr val="lt1"/>
                          </a:solidFill>
                          <a:latin typeface="Times New Roman"/>
                          <a:ea typeface="Times New Roman"/>
                          <a:cs typeface="Times New Roman"/>
                          <a:sym typeface="Times New Roman"/>
                        </a:rPr>
                        <a:t>4.125</a:t>
                      </a:r>
                      <a:endParaRPr b="1" sz="1800">
                        <a:solidFill>
                          <a:schemeClr val="lt1"/>
                        </a:solidFill>
                        <a:latin typeface="Times New Roman"/>
                        <a:ea typeface="Times New Roman"/>
                        <a:cs typeface="Times New Roman"/>
                        <a:sym typeface="Times New Roman"/>
                      </a:endParaRPr>
                    </a:p>
                  </a:txBody>
                  <a:tcPr marT="63500" marB="63500" marR="63500" marL="6350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US" sz="1800">
                          <a:solidFill>
                            <a:schemeClr val="lt1"/>
                          </a:solidFill>
                          <a:latin typeface="Times New Roman"/>
                          <a:ea typeface="Times New Roman"/>
                          <a:cs typeface="Times New Roman"/>
                          <a:sym typeface="Times New Roman"/>
                        </a:rPr>
                        <a:t>4.125</a:t>
                      </a:r>
                      <a:endParaRPr b="1" sz="1800">
                        <a:solidFill>
                          <a:schemeClr val="lt1"/>
                        </a:solidFill>
                        <a:latin typeface="Times New Roman"/>
                        <a:ea typeface="Times New Roman"/>
                        <a:cs typeface="Times New Roman"/>
                        <a:sym typeface="Times New Roman"/>
                      </a:endParaRPr>
                    </a:p>
                  </a:txBody>
                  <a:tcPr marT="63500" marB="63500" marR="63500" marL="6350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US" sz="1800">
                          <a:solidFill>
                            <a:schemeClr val="lt1"/>
                          </a:solidFill>
                          <a:latin typeface="Times New Roman"/>
                          <a:ea typeface="Times New Roman"/>
                          <a:cs typeface="Times New Roman"/>
                          <a:sym typeface="Times New Roman"/>
                        </a:rPr>
                        <a:t>4.0</a:t>
                      </a:r>
                      <a:endParaRPr b="1" sz="1800">
                        <a:solidFill>
                          <a:schemeClr val="lt1"/>
                        </a:solidFill>
                        <a:latin typeface="Times New Roman"/>
                        <a:ea typeface="Times New Roman"/>
                        <a:cs typeface="Times New Roman"/>
                        <a:sym typeface="Times New Roman"/>
                      </a:endParaRPr>
                    </a:p>
                  </a:txBody>
                  <a:tcPr marT="63500" marB="63500" marR="63500" marL="6350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r>
            </a:tbl>
          </a:graphicData>
        </a:graphic>
      </p:graphicFrame>
      <p:sp>
        <p:nvSpPr>
          <p:cNvPr id="168" name="Google Shape;168;p13"/>
          <p:cNvSpPr txBox="1"/>
          <p:nvPr/>
        </p:nvSpPr>
        <p:spPr>
          <a:xfrm>
            <a:off x="36028500" y="7485875"/>
            <a:ext cx="6276900" cy="57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US">
                <a:solidFill>
                  <a:schemeClr val="lt1"/>
                </a:solidFill>
                <a:latin typeface="Times New Roman"/>
                <a:ea typeface="Times New Roman"/>
                <a:cs typeface="Times New Roman"/>
                <a:sym typeface="Times New Roman"/>
              </a:rPr>
              <a:t>Table 1. Average Rating of Mobile Application from 10 users</a:t>
            </a:r>
            <a:endParaRPr>
              <a:solidFill>
                <a:schemeClr val="lt1"/>
              </a:solidFill>
              <a:latin typeface="Times New Roman"/>
              <a:ea typeface="Times New Roman"/>
              <a:cs typeface="Times New Roman"/>
              <a:sym typeface="Times New Roman"/>
            </a:endParaRPr>
          </a:p>
        </p:txBody>
      </p:sp>
      <p:sp>
        <p:nvSpPr>
          <p:cNvPr id="169" name="Google Shape;169;p13"/>
          <p:cNvSpPr txBox="1"/>
          <p:nvPr/>
        </p:nvSpPr>
        <p:spPr>
          <a:xfrm>
            <a:off x="35173550" y="8027713"/>
            <a:ext cx="8225700" cy="1752000"/>
          </a:xfrm>
          <a:prstGeom prst="rect">
            <a:avLst/>
          </a:prstGeom>
          <a:noFill/>
          <a:ln>
            <a:noFill/>
          </a:ln>
        </p:spPr>
        <p:txBody>
          <a:bodyPr anchorCtr="0" anchor="t" bIns="91425" lIns="91425" spcFirstLastPara="1" rIns="91425" wrap="square" tIns="91425">
            <a:noAutofit/>
          </a:bodyPr>
          <a:lstStyle/>
          <a:p>
            <a:pPr indent="-419100" lvl="0" marL="457200" rtl="0">
              <a:lnSpc>
                <a:spcPct val="115000"/>
              </a:lnSpc>
              <a:spcBef>
                <a:spcPts val="0"/>
              </a:spcBef>
              <a:spcAft>
                <a:spcPts val="0"/>
              </a:spcAft>
              <a:buClr>
                <a:schemeClr val="lt1"/>
              </a:buClr>
              <a:buSzPts val="3000"/>
              <a:buChar char="●"/>
            </a:pPr>
            <a:r>
              <a:rPr lang="en-US" sz="3000">
                <a:solidFill>
                  <a:schemeClr val="lt1"/>
                </a:solidFill>
              </a:rPr>
              <a:t>Te</a:t>
            </a:r>
            <a:r>
              <a:rPr lang="en-US" sz="3000">
                <a:solidFill>
                  <a:schemeClr val="lt1"/>
                </a:solidFill>
              </a:rPr>
              <a:t>st subjects filled a survey to rate app performance and aesthetic from 1 to 5  perform 1 trial of 8 gestures</a:t>
            </a:r>
            <a:endParaRPr sz="3000">
              <a:solidFill>
                <a:schemeClr val="lt1"/>
              </a:solidFill>
            </a:endParaRPr>
          </a:p>
        </p:txBody>
      </p:sp>
      <p:sp>
        <p:nvSpPr>
          <p:cNvPr id="170" name="Google Shape;170;p13"/>
          <p:cNvSpPr txBox="1"/>
          <p:nvPr/>
        </p:nvSpPr>
        <p:spPr>
          <a:xfrm>
            <a:off x="35951850" y="10594075"/>
            <a:ext cx="6065700" cy="66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i="1" lang="en-US" sz="4400">
                <a:solidFill>
                  <a:schemeClr val="lt1"/>
                </a:solidFill>
                <a:latin typeface="Merriweather"/>
                <a:ea typeface="Merriweather"/>
                <a:cs typeface="Merriweather"/>
                <a:sym typeface="Merriweather"/>
              </a:rPr>
              <a:t>Conclusion</a:t>
            </a:r>
            <a:endParaRPr>
              <a:latin typeface="Merriweather"/>
              <a:ea typeface="Merriweather"/>
              <a:cs typeface="Merriweather"/>
              <a:sym typeface="Merriweather"/>
            </a:endParaRPr>
          </a:p>
        </p:txBody>
      </p:sp>
      <p:sp>
        <p:nvSpPr>
          <p:cNvPr id="171" name="Google Shape;171;p13"/>
          <p:cNvSpPr txBox="1"/>
          <p:nvPr/>
        </p:nvSpPr>
        <p:spPr>
          <a:xfrm>
            <a:off x="35349375" y="11445025"/>
            <a:ext cx="7671300" cy="6558900"/>
          </a:xfrm>
          <a:prstGeom prst="rect">
            <a:avLst/>
          </a:prstGeom>
          <a:noFill/>
          <a:ln>
            <a:noFill/>
          </a:ln>
        </p:spPr>
        <p:txBody>
          <a:bodyPr anchorCtr="0" anchor="t" bIns="91425" lIns="91425" spcFirstLastPara="1" rIns="91425" wrap="square" tIns="91425">
            <a:noAutofit/>
          </a:bodyPr>
          <a:lstStyle/>
          <a:p>
            <a:pPr indent="-406400" lvl="0" marL="457200" rtl="0">
              <a:spcBef>
                <a:spcPts val="0"/>
              </a:spcBef>
              <a:spcAft>
                <a:spcPts val="0"/>
              </a:spcAft>
              <a:buClr>
                <a:schemeClr val="lt1"/>
              </a:buClr>
              <a:buSzPts val="2800"/>
              <a:buChar char="●"/>
            </a:pPr>
            <a:r>
              <a:rPr lang="en-US" sz="3000">
                <a:solidFill>
                  <a:schemeClr val="lt1"/>
                </a:solidFill>
              </a:rPr>
              <a:t>The User Independent PR module  in the application has an estimated value of 50 % accuracy with 10 different subjects when testing a gesture fist. </a:t>
            </a:r>
            <a:endParaRPr sz="3000">
              <a:solidFill>
                <a:schemeClr val="lt1"/>
              </a:solidFill>
            </a:endParaRPr>
          </a:p>
          <a:p>
            <a:pPr indent="-406400" lvl="0" marL="457200" rtl="0">
              <a:spcBef>
                <a:spcPts val="0"/>
              </a:spcBef>
              <a:spcAft>
                <a:spcPts val="0"/>
              </a:spcAft>
              <a:buClr>
                <a:schemeClr val="lt1"/>
              </a:buClr>
              <a:buSzPts val="2800"/>
              <a:buChar char="●"/>
            </a:pPr>
            <a:r>
              <a:rPr lang="en-US" sz="3000">
                <a:solidFill>
                  <a:schemeClr val="lt1"/>
                </a:solidFill>
              </a:rPr>
              <a:t>The most effective way to store data is using a structured query language database.</a:t>
            </a:r>
            <a:endParaRPr sz="3000">
              <a:solidFill>
                <a:schemeClr val="lt1"/>
              </a:solidFill>
            </a:endParaRPr>
          </a:p>
          <a:p>
            <a:pPr indent="-419100" lvl="0" marL="457200" rtl="0">
              <a:spcBef>
                <a:spcPts val="0"/>
              </a:spcBef>
              <a:spcAft>
                <a:spcPts val="0"/>
              </a:spcAft>
              <a:buClr>
                <a:schemeClr val="lt1"/>
              </a:buClr>
              <a:buSzPts val="3000"/>
              <a:buChar char="●"/>
            </a:pPr>
            <a:r>
              <a:rPr lang="en-US" sz="3000">
                <a:solidFill>
                  <a:schemeClr val="lt1"/>
                </a:solidFill>
              </a:rPr>
              <a:t>Created a website that provides instructions and is open source</a:t>
            </a:r>
            <a:endParaRPr sz="3000">
              <a:solidFill>
                <a:schemeClr val="lt1"/>
              </a:solidFill>
            </a:endParaRPr>
          </a:p>
          <a:p>
            <a:pPr indent="-419100" lvl="0" marL="457200" rtl="0">
              <a:spcBef>
                <a:spcPts val="0"/>
              </a:spcBef>
              <a:spcAft>
                <a:spcPts val="0"/>
              </a:spcAft>
              <a:buClr>
                <a:schemeClr val="lt1"/>
              </a:buClr>
              <a:buSzPts val="3000"/>
              <a:buChar char="●"/>
            </a:pPr>
            <a:r>
              <a:rPr lang="en-US" sz="3000">
                <a:solidFill>
                  <a:schemeClr val="lt1"/>
                </a:solidFill>
              </a:rPr>
              <a:t>Implemented an IMU tab with a virtual horizon that reads changes from the armband</a:t>
            </a:r>
            <a:endParaRPr b="1" i="1" sz="4400">
              <a:solidFill>
                <a:schemeClr val="lt1"/>
              </a:solidFill>
              <a:latin typeface="Calibri"/>
              <a:ea typeface="Calibri"/>
              <a:cs typeface="Calibri"/>
              <a:sym typeface="Calibri"/>
            </a:endParaRPr>
          </a:p>
        </p:txBody>
      </p:sp>
      <p:sp>
        <p:nvSpPr>
          <p:cNvPr id="172" name="Google Shape;172;p13"/>
          <p:cNvSpPr txBox="1"/>
          <p:nvPr/>
        </p:nvSpPr>
        <p:spPr>
          <a:xfrm>
            <a:off x="35951850" y="18294113"/>
            <a:ext cx="6065700" cy="66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4400">
                <a:solidFill>
                  <a:schemeClr val="lt1"/>
                </a:solidFill>
                <a:latin typeface="Merriweather"/>
                <a:ea typeface="Merriweather"/>
                <a:cs typeface="Merriweather"/>
                <a:sym typeface="Merriweather"/>
              </a:rPr>
              <a:t>Future Work</a:t>
            </a:r>
            <a:endParaRPr>
              <a:latin typeface="Merriweather"/>
              <a:ea typeface="Merriweather"/>
              <a:cs typeface="Merriweather"/>
              <a:sym typeface="Merriweather"/>
            </a:endParaRPr>
          </a:p>
        </p:txBody>
      </p:sp>
      <p:sp>
        <p:nvSpPr>
          <p:cNvPr id="173" name="Google Shape;173;p13"/>
          <p:cNvSpPr txBox="1"/>
          <p:nvPr/>
        </p:nvSpPr>
        <p:spPr>
          <a:xfrm>
            <a:off x="35301675" y="19175925"/>
            <a:ext cx="7803000" cy="2884200"/>
          </a:xfrm>
          <a:prstGeom prst="rect">
            <a:avLst/>
          </a:prstGeom>
          <a:noFill/>
          <a:ln>
            <a:noFill/>
          </a:ln>
        </p:spPr>
        <p:txBody>
          <a:bodyPr anchorCtr="0" anchor="t" bIns="91425" lIns="91425" spcFirstLastPara="1" rIns="91425" wrap="square" tIns="91425">
            <a:noAutofit/>
          </a:bodyPr>
          <a:lstStyle/>
          <a:p>
            <a:pPr indent="-406400" lvl="0" marL="457200" rtl="0">
              <a:spcBef>
                <a:spcPts val="0"/>
              </a:spcBef>
              <a:spcAft>
                <a:spcPts val="0"/>
              </a:spcAft>
              <a:buClr>
                <a:schemeClr val="lt1"/>
              </a:buClr>
              <a:buSzPts val="2800"/>
              <a:buChar char="●"/>
            </a:pPr>
            <a:r>
              <a:rPr lang="en-US" sz="3000">
                <a:solidFill>
                  <a:schemeClr val="lt1"/>
                </a:solidFill>
              </a:rPr>
              <a:t>Fully implement IMU for gesture recognition </a:t>
            </a:r>
            <a:endParaRPr sz="3000">
              <a:solidFill>
                <a:schemeClr val="lt1"/>
              </a:solidFill>
            </a:endParaRPr>
          </a:p>
          <a:p>
            <a:pPr indent="-419100" lvl="0" marL="457200" rtl="0">
              <a:spcBef>
                <a:spcPts val="0"/>
              </a:spcBef>
              <a:spcAft>
                <a:spcPts val="0"/>
              </a:spcAft>
              <a:buClr>
                <a:schemeClr val="lt1"/>
              </a:buClr>
              <a:buSzPts val="3000"/>
              <a:buChar char="●"/>
            </a:pPr>
            <a:r>
              <a:rPr lang="en-US" sz="3000">
                <a:solidFill>
                  <a:schemeClr val="lt1"/>
                </a:solidFill>
              </a:rPr>
              <a:t>Gather additional trained data for User Independent Pattern Recognition</a:t>
            </a:r>
            <a:endParaRPr sz="3000">
              <a:solidFill>
                <a:schemeClr val="lt1"/>
              </a:solidFill>
            </a:endParaRPr>
          </a:p>
          <a:p>
            <a:pPr indent="-419100" lvl="0" marL="457200" rtl="0">
              <a:spcBef>
                <a:spcPts val="0"/>
              </a:spcBef>
              <a:spcAft>
                <a:spcPts val="0"/>
              </a:spcAft>
              <a:buClr>
                <a:schemeClr val="lt1"/>
              </a:buClr>
              <a:buSzPts val="3000"/>
              <a:buChar char="●"/>
            </a:pPr>
            <a:r>
              <a:rPr lang="en-US" sz="3000">
                <a:solidFill>
                  <a:schemeClr val="lt1"/>
                </a:solidFill>
              </a:rPr>
              <a:t>Improve accuracy of gesture recognition</a:t>
            </a:r>
            <a:endParaRPr sz="3000">
              <a:solidFill>
                <a:schemeClr val="lt1"/>
              </a:solidFill>
            </a:endParaRPr>
          </a:p>
          <a:p>
            <a:pPr indent="-419100" lvl="0" marL="457200" rtl="0">
              <a:spcBef>
                <a:spcPts val="0"/>
              </a:spcBef>
              <a:spcAft>
                <a:spcPts val="0"/>
              </a:spcAft>
              <a:buClr>
                <a:schemeClr val="lt1"/>
              </a:buClr>
              <a:buSzPts val="3000"/>
              <a:buChar char="●"/>
            </a:pPr>
            <a:r>
              <a:rPr lang="en-US" sz="3000">
                <a:solidFill>
                  <a:schemeClr val="lt1"/>
                </a:solidFill>
              </a:rPr>
              <a:t>Improve website instructions</a:t>
            </a:r>
            <a:endParaRPr sz="3000">
              <a:solidFill>
                <a:schemeClr val="lt1"/>
              </a:solidFill>
            </a:endParaRPr>
          </a:p>
        </p:txBody>
      </p:sp>
      <p:sp>
        <p:nvSpPr>
          <p:cNvPr id="174" name="Google Shape;174;p13"/>
          <p:cNvSpPr txBox="1"/>
          <p:nvPr/>
        </p:nvSpPr>
        <p:spPr>
          <a:xfrm>
            <a:off x="35189250" y="29163700"/>
            <a:ext cx="7803000" cy="2445600"/>
          </a:xfrm>
          <a:prstGeom prst="rect">
            <a:avLst/>
          </a:prstGeom>
          <a:noFill/>
          <a:ln>
            <a:noFill/>
          </a:ln>
        </p:spPr>
        <p:txBody>
          <a:bodyPr anchorCtr="0" anchor="t" bIns="45700" lIns="91425" spcFirstLastPara="1" rIns="91425" wrap="square" tIns="45700">
            <a:noAutofit/>
          </a:bodyPr>
          <a:lstStyle/>
          <a:p>
            <a:pPr indent="-368300" lvl="0" marL="457200" rtl="0">
              <a:spcBef>
                <a:spcPts val="0"/>
              </a:spcBef>
              <a:spcAft>
                <a:spcPts val="0"/>
              </a:spcAft>
              <a:buClr>
                <a:schemeClr val="lt1"/>
              </a:buClr>
              <a:buSzPts val="2200"/>
              <a:buAutoNum type="arabicPeriod"/>
            </a:pPr>
            <a:r>
              <a:rPr lang="en-US" sz="2200">
                <a:solidFill>
                  <a:schemeClr val="lt1"/>
                </a:solidFill>
              </a:rPr>
              <a:t>Zhang, X., Chen, X., Li, Y., Wang, Kongqiao., and Yang, J. “A Framework for Hand Gesture Recognition Based on Accelerometer and EMG Sensors.”</a:t>
            </a:r>
            <a:r>
              <a:rPr i="1" lang="en-US" sz="2200">
                <a:solidFill>
                  <a:schemeClr val="lt1"/>
                </a:solidFill>
              </a:rPr>
              <a:t> IEEE Transactions on Systems, Man, and Cybernetics. </a:t>
            </a:r>
            <a:r>
              <a:rPr lang="en-US" sz="2200">
                <a:solidFill>
                  <a:schemeClr val="lt1"/>
                </a:solidFill>
              </a:rPr>
              <a:t>41.6 (2011).</a:t>
            </a:r>
            <a:endParaRPr sz="2200">
              <a:solidFill>
                <a:schemeClr val="lt1"/>
              </a:solidFill>
            </a:endParaRPr>
          </a:p>
          <a:p>
            <a:pPr indent="-368300" lvl="0" marL="457200" rtl="0">
              <a:spcBef>
                <a:spcPts val="0"/>
              </a:spcBef>
              <a:spcAft>
                <a:spcPts val="0"/>
              </a:spcAft>
              <a:buClr>
                <a:schemeClr val="lt1"/>
              </a:buClr>
              <a:buSzPts val="2200"/>
              <a:buAutoNum type="arabicPeriod"/>
            </a:pPr>
            <a:r>
              <a:rPr lang="en-US" sz="2200">
                <a:solidFill>
                  <a:schemeClr val="lt1"/>
                </a:solidFill>
              </a:rPr>
              <a:t>Aspires paper 2017</a:t>
            </a:r>
            <a:endParaRPr sz="2200">
              <a:solidFill>
                <a:schemeClr val="lt1"/>
              </a:solidFill>
            </a:endParaRPr>
          </a:p>
          <a:p>
            <a:pPr indent="-368300" lvl="0" marL="457200" rtl="0">
              <a:spcBef>
                <a:spcPts val="0"/>
              </a:spcBef>
              <a:spcAft>
                <a:spcPts val="0"/>
              </a:spcAft>
              <a:buClr>
                <a:schemeClr val="lt1"/>
              </a:buClr>
              <a:buSzPts val="2200"/>
              <a:buAutoNum type="arabicPeriod"/>
            </a:pPr>
            <a:r>
              <a:rPr lang="en-US" sz="2200">
                <a:solidFill>
                  <a:schemeClr val="lt1"/>
                </a:solidFill>
              </a:rPr>
              <a:t>Decision tree. Wikipedia. https://en.wikipedia.org/wiki/Decision_tree</a:t>
            </a:r>
            <a:endParaRPr sz="2200">
              <a:solidFill>
                <a:schemeClr val="lt1"/>
              </a:solidFill>
            </a:endParaRPr>
          </a:p>
          <a:p>
            <a:pPr indent="0" lvl="0" marL="0" rtl="0">
              <a:spcBef>
                <a:spcPts val="0"/>
              </a:spcBef>
              <a:spcAft>
                <a:spcPts val="0"/>
              </a:spcAft>
              <a:buNone/>
            </a:pPr>
            <a:r>
              <a:t/>
            </a:r>
            <a:endParaRPr sz="2200">
              <a:solidFill>
                <a:srgbClr val="FFFFFF"/>
              </a:solidFill>
            </a:endParaRPr>
          </a:p>
        </p:txBody>
      </p:sp>
      <p:pic>
        <p:nvPicPr>
          <p:cNvPr descr="Related image" id="139" name="Google Shape;139;p13"/>
          <p:cNvPicPr preferRelativeResize="0"/>
          <p:nvPr/>
        </p:nvPicPr>
        <p:blipFill>
          <a:blip r:embed="rId3">
            <a:alphaModFix/>
          </a:blip>
          <a:stretch>
            <a:fillRect/>
          </a:stretch>
        </p:blipFill>
        <p:spPr>
          <a:xfrm>
            <a:off x="19868125" y="20475800"/>
            <a:ext cx="4290201" cy="5552024"/>
          </a:xfrm>
          <a:prstGeom prst="rect">
            <a:avLst/>
          </a:prstGeom>
          <a:noFill/>
          <a:ln>
            <a:noFill/>
          </a:ln>
        </p:spPr>
      </p:pic>
      <p:sp>
        <p:nvSpPr>
          <p:cNvPr id="175" name="Google Shape;175;p13"/>
          <p:cNvSpPr txBox="1"/>
          <p:nvPr/>
        </p:nvSpPr>
        <p:spPr>
          <a:xfrm>
            <a:off x="20325763" y="20524638"/>
            <a:ext cx="3570300" cy="36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u="sng">
                <a:solidFill>
                  <a:srgbClr val="FFFFFF"/>
                </a:solidFill>
                <a:latin typeface="Merriweather"/>
                <a:ea typeface="Merriweather"/>
                <a:cs typeface="Merriweather"/>
                <a:sym typeface="Merriweather"/>
              </a:rPr>
              <a:t>Classification</a:t>
            </a:r>
            <a:endParaRPr b="1" sz="2800" u="sng">
              <a:solidFill>
                <a:srgbClr val="FFFFFF"/>
              </a:solidFill>
              <a:latin typeface="Merriweather"/>
              <a:ea typeface="Merriweather"/>
              <a:cs typeface="Merriweather"/>
              <a:sym typeface="Merriweather"/>
            </a:endParaRPr>
          </a:p>
        </p:txBody>
      </p:sp>
      <p:pic>
        <p:nvPicPr>
          <p:cNvPr id="176" name="Google Shape;176;p13"/>
          <p:cNvPicPr preferRelativeResize="0"/>
          <p:nvPr/>
        </p:nvPicPr>
        <p:blipFill>
          <a:blip r:embed="rId24">
            <a:alphaModFix/>
          </a:blip>
          <a:stretch>
            <a:fillRect/>
          </a:stretch>
        </p:blipFill>
        <p:spPr>
          <a:xfrm>
            <a:off x="20555900" y="21191850"/>
            <a:ext cx="2914650" cy="4695825"/>
          </a:xfrm>
          <a:prstGeom prst="rect">
            <a:avLst/>
          </a:prstGeom>
          <a:noFill/>
          <a:ln>
            <a:noFill/>
          </a:ln>
        </p:spPr>
      </p:pic>
      <p:cxnSp>
        <p:nvCxnSpPr>
          <p:cNvPr id="177" name="Google Shape;177;p13"/>
          <p:cNvCxnSpPr>
            <a:stCxn id="139" idx="2"/>
            <a:endCxn id="124" idx="0"/>
          </p:cNvCxnSpPr>
          <p:nvPr/>
        </p:nvCxnSpPr>
        <p:spPr>
          <a:xfrm flipH="1">
            <a:off x="21991925" y="26027824"/>
            <a:ext cx="21300" cy="808200"/>
          </a:xfrm>
          <a:prstGeom prst="straightConnector1">
            <a:avLst/>
          </a:prstGeom>
          <a:noFill/>
          <a:ln cap="flat" cmpd="sng" w="76200">
            <a:solidFill>
              <a:schemeClr val="dk2"/>
            </a:solidFill>
            <a:prstDash val="solid"/>
            <a:round/>
            <a:headEnd len="med" w="med" type="none"/>
            <a:tailEnd len="med" w="med" type="triangle"/>
          </a:ln>
        </p:spPr>
      </p:cxnSp>
      <p:cxnSp>
        <p:nvCxnSpPr>
          <p:cNvPr id="178" name="Google Shape;178;p13"/>
          <p:cNvCxnSpPr>
            <a:stCxn id="124" idx="1"/>
            <a:endCxn id="151" idx="3"/>
          </p:cNvCxnSpPr>
          <p:nvPr/>
        </p:nvCxnSpPr>
        <p:spPr>
          <a:xfrm flipH="1">
            <a:off x="16666675" y="29122812"/>
            <a:ext cx="2292600" cy="667200"/>
          </a:xfrm>
          <a:prstGeom prst="straightConnector1">
            <a:avLst/>
          </a:prstGeom>
          <a:noFill/>
          <a:ln cap="flat" cmpd="sng" w="76200">
            <a:solidFill>
              <a:schemeClr val="dk2"/>
            </a:solidFill>
            <a:prstDash val="solid"/>
            <a:round/>
            <a:headEnd len="med" w="med" type="none"/>
            <a:tailEnd len="med" w="med" type="triangle"/>
          </a:ln>
        </p:spPr>
      </p:cxnSp>
      <p:cxnSp>
        <p:nvCxnSpPr>
          <p:cNvPr id="179" name="Google Shape;179;p13"/>
          <p:cNvCxnSpPr>
            <a:endCxn id="152" idx="1"/>
          </p:cNvCxnSpPr>
          <p:nvPr/>
        </p:nvCxnSpPr>
        <p:spPr>
          <a:xfrm>
            <a:off x="24993525" y="29147925"/>
            <a:ext cx="3035400" cy="505500"/>
          </a:xfrm>
          <a:prstGeom prst="straightConnector1">
            <a:avLst/>
          </a:prstGeom>
          <a:noFill/>
          <a:ln cap="flat" cmpd="sng" w="76200">
            <a:solidFill>
              <a:schemeClr val="dk2"/>
            </a:solidFill>
            <a:prstDash val="solid"/>
            <a:round/>
            <a:headEnd len="med" w="med" type="none"/>
            <a:tailEnd len="med" w="med" type="triangle"/>
          </a:ln>
        </p:spPr>
      </p:cxnSp>
      <p:pic>
        <p:nvPicPr>
          <p:cNvPr id="180" name="Google Shape;180;p13"/>
          <p:cNvPicPr preferRelativeResize="0"/>
          <p:nvPr/>
        </p:nvPicPr>
        <p:blipFill>
          <a:blip r:embed="rId25">
            <a:alphaModFix/>
          </a:blip>
          <a:stretch>
            <a:fillRect/>
          </a:stretch>
        </p:blipFill>
        <p:spPr>
          <a:xfrm>
            <a:off x="14023325" y="15508550"/>
            <a:ext cx="3035400" cy="1971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