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312203-A260-32B2-7FF1-5EFB2659A41D}" v="153" dt="2026-03-25T17:28:00.6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6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S::urn:spo:tenantanon#8ae57873-4ce4-4929-bbcd-86c10c7eba76::" providerId="AD" clId="Web-{FD312203-A260-32B2-7FF1-5EFB2659A41D}"/>
    <pc:docChg chg="modSld">
      <pc:chgData name="Guest User" userId="S::urn:spo:tenantanon#8ae57873-4ce4-4929-bbcd-86c10c7eba76::" providerId="AD" clId="Web-{FD312203-A260-32B2-7FF1-5EFB2659A41D}" dt="2026-03-25T17:28:00.621" v="84" actId="1076"/>
      <pc:docMkLst>
        <pc:docMk/>
      </pc:docMkLst>
      <pc:sldChg chg="addSp modSp">
        <pc:chgData name="Guest User" userId="S::urn:spo:tenantanon#8ae57873-4ce4-4929-bbcd-86c10c7eba76::" providerId="AD" clId="Web-{FD312203-A260-32B2-7FF1-5EFB2659A41D}" dt="2026-03-25T17:28:00.621" v="84" actId="1076"/>
        <pc:sldMkLst>
          <pc:docMk/>
          <pc:sldMk cId="3489069520" sldId="259"/>
        </pc:sldMkLst>
        <pc:spChg chg="mod">
          <ac:chgData name="Guest User" userId="S::urn:spo:tenantanon#8ae57873-4ce4-4929-bbcd-86c10c7eba76::" providerId="AD" clId="Web-{FD312203-A260-32B2-7FF1-5EFB2659A41D}" dt="2026-03-25T17:27:45.074" v="79" actId="20577"/>
          <ac:spMkLst>
            <pc:docMk/>
            <pc:sldMk cId="3489069520" sldId="259"/>
            <ac:spMk id="2" creationId="{969E2C64-B7FB-49CD-BF35-BCE965277C7D}"/>
          </ac:spMkLst>
        </pc:spChg>
        <pc:spChg chg="add mod">
          <ac:chgData name="Guest User" userId="S::urn:spo:tenantanon#8ae57873-4ce4-4929-bbcd-86c10c7eba76::" providerId="AD" clId="Web-{FD312203-A260-32B2-7FF1-5EFB2659A41D}" dt="2026-03-25T17:27:52.027" v="82" actId="1076"/>
          <ac:spMkLst>
            <pc:docMk/>
            <pc:sldMk cId="3489069520" sldId="259"/>
            <ac:spMk id="3" creationId="{25CEF7AB-071A-145C-7EDC-9EC0EC30E816}"/>
          </ac:spMkLst>
        </pc:spChg>
        <pc:picChg chg="mod">
          <ac:chgData name="Guest User" userId="S::urn:spo:tenantanon#8ae57873-4ce4-4929-bbcd-86c10c7eba76::" providerId="AD" clId="Web-{FD312203-A260-32B2-7FF1-5EFB2659A41D}" dt="2026-03-25T17:28:00.621" v="84" actId="1076"/>
          <ac:picMkLst>
            <pc:docMk/>
            <pc:sldMk cId="3489069520" sldId="259"/>
            <ac:picMk id="5" creationId="{257B130E-1D9C-4876-8512-E37F1424FEBB}"/>
          </ac:picMkLst>
        </pc:picChg>
      </pc:sldChg>
      <pc:sldChg chg="addSp modSp">
        <pc:chgData name="Guest User" userId="S::urn:spo:tenantanon#8ae57873-4ce4-4929-bbcd-86c10c7eba76::" providerId="AD" clId="Web-{FD312203-A260-32B2-7FF1-5EFB2659A41D}" dt="2026-03-25T17:24:49.416" v="74" actId="14100"/>
        <pc:sldMkLst>
          <pc:docMk/>
          <pc:sldMk cId="2800154817" sldId="260"/>
        </pc:sldMkLst>
        <pc:spChg chg="add mod">
          <ac:chgData name="Guest User" userId="S::urn:spo:tenantanon#8ae57873-4ce4-4929-bbcd-86c10c7eba76::" providerId="AD" clId="Web-{FD312203-A260-32B2-7FF1-5EFB2659A41D}" dt="2026-03-25T17:24:49.416" v="74" actId="14100"/>
          <ac:spMkLst>
            <pc:docMk/>
            <pc:sldMk cId="2800154817" sldId="260"/>
            <ac:spMk id="3" creationId="{3535CEBF-B24C-A306-85EE-72876FE40FA4}"/>
          </ac:spMkLst>
        </pc:spChg>
        <pc:picChg chg="mod">
          <ac:chgData name="Guest User" userId="S::urn:spo:tenantanon#8ae57873-4ce4-4929-bbcd-86c10c7eba76::" providerId="AD" clId="Web-{FD312203-A260-32B2-7FF1-5EFB2659A41D}" dt="2026-03-25T17:23:24.478" v="0" actId="1076"/>
          <ac:picMkLst>
            <pc:docMk/>
            <pc:sldMk cId="2800154817" sldId="260"/>
            <ac:picMk id="5" creationId="{3190A5BB-F17C-41FD-B565-04328AA20181}"/>
          </ac:picMkLst>
        </pc:picChg>
      </pc:sldChg>
    </pc:docChg>
  </pc:docChgLst>
  <pc:docChgLst>
    <pc:chgData name="Engel, Karen" userId="b1bdb765-af5a-4eea-b146-a3f1b2df645c" providerId="ADAL" clId="{576A4642-D0B2-4D66-B381-0B3159F28339}"/>
    <pc:docChg chg="undo custSel addSld modSld">
      <pc:chgData name="Engel, Karen" userId="b1bdb765-af5a-4eea-b146-a3f1b2df645c" providerId="ADAL" clId="{576A4642-D0B2-4D66-B381-0B3159F28339}" dt="2026-03-25T17:38:25.786" v="1077" actId="478"/>
      <pc:docMkLst>
        <pc:docMk/>
      </pc:docMkLst>
      <pc:sldChg chg="addSp modSp mod">
        <pc:chgData name="Engel, Karen" userId="b1bdb765-af5a-4eea-b146-a3f1b2df645c" providerId="ADAL" clId="{576A4642-D0B2-4D66-B381-0B3159F28339}" dt="2026-03-25T16:46:41.426" v="5" actId="1076"/>
        <pc:sldMkLst>
          <pc:docMk/>
          <pc:sldMk cId="2070522599" sldId="256"/>
        </pc:sldMkLst>
        <pc:spChg chg="mod">
          <ac:chgData name="Engel, Karen" userId="b1bdb765-af5a-4eea-b146-a3f1b2df645c" providerId="ADAL" clId="{576A4642-D0B2-4D66-B381-0B3159F28339}" dt="2026-03-25T16:46:37.665" v="4" actId="404"/>
          <ac:spMkLst>
            <pc:docMk/>
            <pc:sldMk cId="2070522599" sldId="256"/>
            <ac:spMk id="2" creationId="{B7A0BBFB-7FFD-4EDB-9318-3663B690E0F9}"/>
          </ac:spMkLst>
        </pc:spChg>
        <pc:spChg chg="add mod">
          <ac:chgData name="Engel, Karen" userId="b1bdb765-af5a-4eea-b146-a3f1b2df645c" providerId="ADAL" clId="{576A4642-D0B2-4D66-B381-0B3159F28339}" dt="2026-03-25T16:46:28.118" v="0"/>
          <ac:spMkLst>
            <pc:docMk/>
            <pc:sldMk cId="2070522599" sldId="256"/>
            <ac:spMk id="6" creationId="{32DFFAE5-3D32-4C52-B21A-8B613ABBD806}"/>
          </ac:spMkLst>
        </pc:spChg>
        <pc:picChg chg="mod">
          <ac:chgData name="Engel, Karen" userId="b1bdb765-af5a-4eea-b146-a3f1b2df645c" providerId="ADAL" clId="{576A4642-D0B2-4D66-B381-0B3159F28339}" dt="2026-03-25T16:46:41.426" v="5" actId="1076"/>
          <ac:picMkLst>
            <pc:docMk/>
            <pc:sldMk cId="2070522599" sldId="256"/>
            <ac:picMk id="5" creationId="{4647F60C-EC52-4132-9532-5F4A88CEFFAB}"/>
          </ac:picMkLst>
        </pc:picChg>
      </pc:sldChg>
      <pc:sldChg chg="addSp delSp modSp new mod">
        <pc:chgData name="Engel, Karen" userId="b1bdb765-af5a-4eea-b146-a3f1b2df645c" providerId="ADAL" clId="{576A4642-D0B2-4D66-B381-0B3159F28339}" dt="2026-03-25T16:53:35.919" v="481" actId="18714"/>
        <pc:sldMkLst>
          <pc:docMk/>
          <pc:sldMk cId="2492713441" sldId="257"/>
        </pc:sldMkLst>
        <pc:spChg chg="mod">
          <ac:chgData name="Engel, Karen" userId="b1bdb765-af5a-4eea-b146-a3f1b2df645c" providerId="ADAL" clId="{576A4642-D0B2-4D66-B381-0B3159F28339}" dt="2026-03-25T16:53:03.144" v="478" actId="20577"/>
          <ac:spMkLst>
            <pc:docMk/>
            <pc:sldMk cId="2492713441" sldId="257"/>
            <ac:spMk id="2" creationId="{21A7FD3F-A2AE-4A70-95F8-19B99BCAD768}"/>
          </ac:spMkLst>
        </pc:spChg>
        <pc:spChg chg="add del">
          <ac:chgData name="Engel, Karen" userId="b1bdb765-af5a-4eea-b146-a3f1b2df645c" providerId="ADAL" clId="{576A4642-D0B2-4D66-B381-0B3159F28339}" dt="2026-03-25T16:49:16.046" v="43" actId="1032"/>
          <ac:spMkLst>
            <pc:docMk/>
            <pc:sldMk cId="2492713441" sldId="257"/>
            <ac:spMk id="3" creationId="{E7C040CA-A89B-4E2A-90A3-4359A5D5E926}"/>
          </ac:spMkLst>
        </pc:spChg>
        <pc:graphicFrameChg chg="add del mod modGraphic">
          <ac:chgData name="Engel, Karen" userId="b1bdb765-af5a-4eea-b146-a3f1b2df645c" providerId="ADAL" clId="{576A4642-D0B2-4D66-B381-0B3159F28339}" dt="2026-03-25T16:48:54.976" v="42" actId="1032"/>
          <ac:graphicFrameMkLst>
            <pc:docMk/>
            <pc:sldMk cId="2492713441" sldId="257"/>
            <ac:graphicFrameMk id="4" creationId="{93789FD3-5235-4E21-AD29-9FAC0D94D4B6}"/>
          </ac:graphicFrameMkLst>
        </pc:graphicFrameChg>
        <pc:graphicFrameChg chg="add mod modGraphic">
          <ac:chgData name="Engel, Karen" userId="b1bdb765-af5a-4eea-b146-a3f1b2df645c" providerId="ADAL" clId="{576A4642-D0B2-4D66-B381-0B3159F28339}" dt="2026-03-25T16:53:35.919" v="481" actId="18714"/>
          <ac:graphicFrameMkLst>
            <pc:docMk/>
            <pc:sldMk cId="2492713441" sldId="257"/>
            <ac:graphicFrameMk id="5" creationId="{07A11296-4A61-4D4D-BBA1-FC50F4BB2D08}"/>
          </ac:graphicFrameMkLst>
        </pc:graphicFrameChg>
      </pc:sldChg>
      <pc:sldChg chg="addSp delSp modSp new mod">
        <pc:chgData name="Engel, Karen" userId="b1bdb765-af5a-4eea-b146-a3f1b2df645c" providerId="ADAL" clId="{576A4642-D0B2-4D66-B381-0B3159F28339}" dt="2026-03-25T16:55:59.170" v="563" actId="1582"/>
        <pc:sldMkLst>
          <pc:docMk/>
          <pc:sldMk cId="1890969812" sldId="258"/>
        </pc:sldMkLst>
        <pc:spChg chg="mod">
          <ac:chgData name="Engel, Karen" userId="b1bdb765-af5a-4eea-b146-a3f1b2df645c" providerId="ADAL" clId="{576A4642-D0B2-4D66-B381-0B3159F28339}" dt="2026-03-25T16:55:01.581" v="556" actId="20577"/>
          <ac:spMkLst>
            <pc:docMk/>
            <pc:sldMk cId="1890969812" sldId="258"/>
            <ac:spMk id="2" creationId="{F32D20C1-72F3-49E4-914D-6F1F18432EB8}"/>
          </ac:spMkLst>
        </pc:spChg>
        <pc:spChg chg="del">
          <ac:chgData name="Engel, Karen" userId="b1bdb765-af5a-4eea-b146-a3f1b2df645c" providerId="ADAL" clId="{576A4642-D0B2-4D66-B381-0B3159F28339}" dt="2026-03-25T16:54:39.350" v="483" actId="478"/>
          <ac:spMkLst>
            <pc:docMk/>
            <pc:sldMk cId="1890969812" sldId="258"/>
            <ac:spMk id="3" creationId="{B9A537DD-7B3E-4823-839C-08A06A1EE0FA}"/>
          </ac:spMkLst>
        </pc:spChg>
        <pc:spChg chg="add mod">
          <ac:chgData name="Engel, Karen" userId="b1bdb765-af5a-4eea-b146-a3f1b2df645c" providerId="ADAL" clId="{576A4642-D0B2-4D66-B381-0B3159F28339}" dt="2026-03-25T16:55:40.532" v="560" actId="1582"/>
          <ac:spMkLst>
            <pc:docMk/>
            <pc:sldMk cId="1890969812" sldId="258"/>
            <ac:spMk id="4" creationId="{CD3F67AF-2795-49CA-B799-B16369447ED4}"/>
          </ac:spMkLst>
        </pc:spChg>
        <pc:picChg chg="add mod">
          <ac:chgData name="Engel, Karen" userId="b1bdb765-af5a-4eea-b146-a3f1b2df645c" providerId="ADAL" clId="{576A4642-D0B2-4D66-B381-0B3159F28339}" dt="2026-03-25T16:54:46.739" v="485" actId="1076"/>
          <ac:picMkLst>
            <pc:docMk/>
            <pc:sldMk cId="1890969812" sldId="258"/>
            <ac:picMk id="1026" creationId="{16F95526-F7A7-43FF-B45E-108CFA917BBA}"/>
          </ac:picMkLst>
        </pc:picChg>
        <pc:cxnChg chg="add mod">
          <ac:chgData name="Engel, Karen" userId="b1bdb765-af5a-4eea-b146-a3f1b2df645c" providerId="ADAL" clId="{576A4642-D0B2-4D66-B381-0B3159F28339}" dt="2026-03-25T16:55:59.170" v="563" actId="1582"/>
          <ac:cxnSpMkLst>
            <pc:docMk/>
            <pc:sldMk cId="1890969812" sldId="258"/>
            <ac:cxnSpMk id="6" creationId="{1650B7E5-9F2D-4A69-9696-1E72881E32BD}"/>
          </ac:cxnSpMkLst>
        </pc:cxnChg>
      </pc:sldChg>
      <pc:sldChg chg="addSp delSp modSp new mod">
        <pc:chgData name="Engel, Karen" userId="b1bdb765-af5a-4eea-b146-a3f1b2df645c" providerId="ADAL" clId="{576A4642-D0B2-4D66-B381-0B3159F28339}" dt="2026-03-25T16:57:41.838" v="637" actId="20577"/>
        <pc:sldMkLst>
          <pc:docMk/>
          <pc:sldMk cId="3489069520" sldId="259"/>
        </pc:sldMkLst>
        <pc:spChg chg="mod">
          <ac:chgData name="Engel, Karen" userId="b1bdb765-af5a-4eea-b146-a3f1b2df645c" providerId="ADAL" clId="{576A4642-D0B2-4D66-B381-0B3159F28339}" dt="2026-03-25T16:57:41.838" v="637" actId="20577"/>
          <ac:spMkLst>
            <pc:docMk/>
            <pc:sldMk cId="3489069520" sldId="259"/>
            <ac:spMk id="2" creationId="{969E2C64-B7FB-49CD-BF35-BCE965277C7D}"/>
          </ac:spMkLst>
        </pc:spChg>
        <pc:spChg chg="del">
          <ac:chgData name="Engel, Karen" userId="b1bdb765-af5a-4eea-b146-a3f1b2df645c" providerId="ADAL" clId="{576A4642-D0B2-4D66-B381-0B3159F28339}" dt="2026-03-25T16:56:43.043" v="565" actId="478"/>
          <ac:spMkLst>
            <pc:docMk/>
            <pc:sldMk cId="3489069520" sldId="259"/>
            <ac:spMk id="3" creationId="{1357EA1E-64BB-4144-892C-67CEDCC1F084}"/>
          </ac:spMkLst>
        </pc:spChg>
        <pc:picChg chg="add mod modCrop">
          <ac:chgData name="Engel, Karen" userId="b1bdb765-af5a-4eea-b146-a3f1b2df645c" providerId="ADAL" clId="{576A4642-D0B2-4D66-B381-0B3159F28339}" dt="2026-03-25T16:56:59.418" v="569" actId="1076"/>
          <ac:picMkLst>
            <pc:docMk/>
            <pc:sldMk cId="3489069520" sldId="259"/>
            <ac:picMk id="5" creationId="{257B130E-1D9C-4876-8512-E37F1424FEBB}"/>
          </ac:picMkLst>
        </pc:picChg>
      </pc:sldChg>
      <pc:sldChg chg="addSp delSp modSp new mod">
        <pc:chgData name="Engel, Karen" userId="b1bdb765-af5a-4eea-b146-a3f1b2df645c" providerId="ADAL" clId="{576A4642-D0B2-4D66-B381-0B3159F28339}" dt="2026-03-25T17:01:25.035" v="665" actId="1076"/>
        <pc:sldMkLst>
          <pc:docMk/>
          <pc:sldMk cId="2800154817" sldId="260"/>
        </pc:sldMkLst>
        <pc:spChg chg="mod">
          <ac:chgData name="Engel, Karen" userId="b1bdb765-af5a-4eea-b146-a3f1b2df645c" providerId="ADAL" clId="{576A4642-D0B2-4D66-B381-0B3159F28339}" dt="2026-03-25T17:00:27.164" v="661" actId="20577"/>
          <ac:spMkLst>
            <pc:docMk/>
            <pc:sldMk cId="2800154817" sldId="260"/>
            <ac:spMk id="2" creationId="{51499281-1D64-4FCA-B100-A4504AA2C8AF}"/>
          </ac:spMkLst>
        </pc:spChg>
        <pc:spChg chg="del">
          <ac:chgData name="Engel, Karen" userId="b1bdb765-af5a-4eea-b146-a3f1b2df645c" providerId="ADAL" clId="{576A4642-D0B2-4D66-B381-0B3159F28339}" dt="2026-03-25T17:01:15.658" v="662" actId="478"/>
          <ac:spMkLst>
            <pc:docMk/>
            <pc:sldMk cId="2800154817" sldId="260"/>
            <ac:spMk id="3" creationId="{D247A33D-2C84-43AA-85F8-78DB30C693F3}"/>
          </ac:spMkLst>
        </pc:spChg>
        <pc:picChg chg="add mod">
          <ac:chgData name="Engel, Karen" userId="b1bdb765-af5a-4eea-b146-a3f1b2df645c" providerId="ADAL" clId="{576A4642-D0B2-4D66-B381-0B3159F28339}" dt="2026-03-25T17:01:25.035" v="665" actId="1076"/>
          <ac:picMkLst>
            <pc:docMk/>
            <pc:sldMk cId="2800154817" sldId="260"/>
            <ac:picMk id="5" creationId="{3190A5BB-F17C-41FD-B565-04328AA20181}"/>
          </ac:picMkLst>
        </pc:picChg>
      </pc:sldChg>
      <pc:sldChg chg="addSp delSp modSp new mod">
        <pc:chgData name="Engel, Karen" userId="b1bdb765-af5a-4eea-b146-a3f1b2df645c" providerId="ADAL" clId="{576A4642-D0B2-4D66-B381-0B3159F28339}" dt="2026-03-25T17:36:25.452" v="966" actId="108"/>
        <pc:sldMkLst>
          <pc:docMk/>
          <pc:sldMk cId="1036889486" sldId="261"/>
        </pc:sldMkLst>
        <pc:spChg chg="del mod">
          <ac:chgData name="Engel, Karen" userId="b1bdb765-af5a-4eea-b146-a3f1b2df645c" providerId="ADAL" clId="{576A4642-D0B2-4D66-B381-0B3159F28339}" dt="2026-03-25T17:32:02.820" v="893" actId="478"/>
          <ac:spMkLst>
            <pc:docMk/>
            <pc:sldMk cId="1036889486" sldId="261"/>
            <ac:spMk id="2" creationId="{45BAF62E-AADB-4883-A14A-B1C5CAABE3C3}"/>
          </ac:spMkLst>
        </pc:spChg>
        <pc:spChg chg="del">
          <ac:chgData name="Engel, Karen" userId="b1bdb765-af5a-4eea-b146-a3f1b2df645c" providerId="ADAL" clId="{576A4642-D0B2-4D66-B381-0B3159F28339}" dt="2026-03-25T17:25:33.107" v="702"/>
          <ac:spMkLst>
            <pc:docMk/>
            <pc:sldMk cId="1036889486" sldId="261"/>
            <ac:spMk id="3" creationId="{37DEBF40-62B2-41BB-AAA9-58283E68743A}"/>
          </ac:spMkLst>
        </pc:spChg>
        <pc:spChg chg="add mod">
          <ac:chgData name="Engel, Karen" userId="b1bdb765-af5a-4eea-b146-a3f1b2df645c" providerId="ADAL" clId="{576A4642-D0B2-4D66-B381-0B3159F28339}" dt="2026-03-25T17:36:25.452" v="966" actId="108"/>
          <ac:spMkLst>
            <pc:docMk/>
            <pc:sldMk cId="1036889486" sldId="261"/>
            <ac:spMk id="4" creationId="{DFFCF8CD-BD14-44AA-843E-84264730F07F}"/>
          </ac:spMkLst>
        </pc:spChg>
        <pc:spChg chg="add del mod">
          <ac:chgData name="Engel, Karen" userId="b1bdb765-af5a-4eea-b146-a3f1b2df645c" providerId="ADAL" clId="{576A4642-D0B2-4D66-B381-0B3159F28339}" dt="2026-03-25T17:32:09.369" v="894" actId="478"/>
          <ac:spMkLst>
            <pc:docMk/>
            <pc:sldMk cId="1036889486" sldId="261"/>
            <ac:spMk id="6" creationId="{10C9CD23-8452-4CC1-8CC0-0C3A48007D5E}"/>
          </ac:spMkLst>
        </pc:spChg>
        <pc:picChg chg="add mod">
          <ac:chgData name="Engel, Karen" userId="b1bdb765-af5a-4eea-b146-a3f1b2df645c" providerId="ADAL" clId="{576A4642-D0B2-4D66-B381-0B3159F28339}" dt="2026-03-25T17:36:08.755" v="964" actId="1076"/>
          <ac:picMkLst>
            <pc:docMk/>
            <pc:sldMk cId="1036889486" sldId="261"/>
            <ac:picMk id="7" creationId="{2E79C3CD-4AC1-4145-9792-5C45DADB7161}"/>
          </ac:picMkLst>
        </pc:picChg>
      </pc:sldChg>
      <pc:sldChg chg="addSp delSp modSp new mod">
        <pc:chgData name="Engel, Karen" userId="b1bdb765-af5a-4eea-b146-a3f1b2df645c" providerId="ADAL" clId="{576A4642-D0B2-4D66-B381-0B3159F28339}" dt="2026-03-25T17:38:25.786" v="1077" actId="478"/>
        <pc:sldMkLst>
          <pc:docMk/>
          <pc:sldMk cId="3307232217" sldId="262"/>
        </pc:sldMkLst>
        <pc:spChg chg="del mod">
          <ac:chgData name="Engel, Karen" userId="b1bdb765-af5a-4eea-b146-a3f1b2df645c" providerId="ADAL" clId="{576A4642-D0B2-4D66-B381-0B3159F28339}" dt="2026-03-25T17:37:20.040" v="1067" actId="478"/>
          <ac:spMkLst>
            <pc:docMk/>
            <pc:sldMk cId="3307232217" sldId="262"/>
            <ac:spMk id="2" creationId="{8E92A2DC-255D-4A45-A032-691FF43ECEC3}"/>
          </ac:spMkLst>
        </pc:spChg>
        <pc:spChg chg="mod">
          <ac:chgData name="Engel, Karen" userId="b1bdb765-af5a-4eea-b146-a3f1b2df645c" providerId="ADAL" clId="{576A4642-D0B2-4D66-B381-0B3159F28339}" dt="2026-03-25T17:37:31.676" v="1073" actId="27636"/>
          <ac:spMkLst>
            <pc:docMk/>
            <pc:sldMk cId="3307232217" sldId="262"/>
            <ac:spMk id="3" creationId="{EAC12849-6F66-4A3D-BC29-3EB521DECA83}"/>
          </ac:spMkLst>
        </pc:spChg>
        <pc:spChg chg="add del">
          <ac:chgData name="Engel, Karen" userId="b1bdb765-af5a-4eea-b146-a3f1b2df645c" providerId="ADAL" clId="{576A4642-D0B2-4D66-B381-0B3159F28339}" dt="2026-03-25T17:27:13.513" v="716" actId="22"/>
          <ac:spMkLst>
            <pc:docMk/>
            <pc:sldMk cId="3307232217" sldId="262"/>
            <ac:spMk id="5" creationId="{572DCDE1-894A-4F3C-AE8C-4CF14F2AA94A}"/>
          </ac:spMkLst>
        </pc:spChg>
        <pc:spChg chg="add del mod">
          <ac:chgData name="Engel, Karen" userId="b1bdb765-af5a-4eea-b146-a3f1b2df645c" providerId="ADAL" clId="{576A4642-D0B2-4D66-B381-0B3159F28339}" dt="2026-03-25T17:37:23.858" v="1068" actId="478"/>
          <ac:spMkLst>
            <pc:docMk/>
            <pc:sldMk cId="3307232217" sldId="262"/>
            <ac:spMk id="7" creationId="{F96BE1EA-B1C9-44C4-AA5A-6DEE81E15EE3}"/>
          </ac:spMkLst>
        </pc:spChg>
        <pc:spChg chg="add del mod">
          <ac:chgData name="Engel, Karen" userId="b1bdb765-af5a-4eea-b146-a3f1b2df645c" providerId="ADAL" clId="{576A4642-D0B2-4D66-B381-0B3159F28339}" dt="2026-03-25T17:38:25.786" v="1077" actId="478"/>
          <ac:spMkLst>
            <pc:docMk/>
            <pc:sldMk cId="3307232217" sldId="262"/>
            <ac:spMk id="10" creationId="{86D07C72-773C-401A-A62E-576244D7C866}"/>
          </ac:spMkLst>
        </pc:spChg>
        <pc:picChg chg="add mod">
          <ac:chgData name="Engel, Karen" userId="b1bdb765-af5a-4eea-b146-a3f1b2df645c" providerId="ADAL" clId="{576A4642-D0B2-4D66-B381-0B3159F28339}" dt="2026-03-25T17:38:12.374" v="1076" actId="1076"/>
          <ac:picMkLst>
            <pc:docMk/>
            <pc:sldMk cId="3307232217" sldId="262"/>
            <ac:picMk id="9" creationId="{017F29AE-70E5-4623-84A6-99E15A64BCCF}"/>
          </ac:picMkLst>
        </pc:picChg>
      </pc:sldChg>
      <pc:sldChg chg="addSp delSp modSp new mod">
        <pc:chgData name="Engel, Karen" userId="b1bdb765-af5a-4eea-b146-a3f1b2df645c" providerId="ADAL" clId="{576A4642-D0B2-4D66-B381-0B3159F28339}" dt="2026-03-25T17:36:35.558" v="967" actId="108"/>
        <pc:sldMkLst>
          <pc:docMk/>
          <pc:sldMk cId="2845362352" sldId="263"/>
        </pc:sldMkLst>
        <pc:spChg chg="del mod">
          <ac:chgData name="Engel, Karen" userId="b1bdb765-af5a-4eea-b146-a3f1b2df645c" providerId="ADAL" clId="{576A4642-D0B2-4D66-B381-0B3159F28339}" dt="2026-03-25T17:33:59.018" v="950" actId="478"/>
          <ac:spMkLst>
            <pc:docMk/>
            <pc:sldMk cId="2845362352" sldId="263"/>
            <ac:spMk id="2" creationId="{E9BAB0F6-CCFF-484B-9C63-776B5D53A5FE}"/>
          </ac:spMkLst>
        </pc:spChg>
        <pc:spChg chg="mod">
          <ac:chgData name="Engel, Karen" userId="b1bdb765-af5a-4eea-b146-a3f1b2df645c" providerId="ADAL" clId="{576A4642-D0B2-4D66-B381-0B3159F28339}" dt="2026-03-25T17:36:35.558" v="967" actId="108"/>
          <ac:spMkLst>
            <pc:docMk/>
            <pc:sldMk cId="2845362352" sldId="263"/>
            <ac:spMk id="3" creationId="{A51FD94B-5499-4D11-957B-9FBE48069C91}"/>
          </ac:spMkLst>
        </pc:spChg>
        <pc:spChg chg="add del mod">
          <ac:chgData name="Engel, Karen" userId="b1bdb765-af5a-4eea-b146-a3f1b2df645c" providerId="ADAL" clId="{576A4642-D0B2-4D66-B381-0B3159F28339}" dt="2026-03-25T17:34:00.643" v="951" actId="478"/>
          <ac:spMkLst>
            <pc:docMk/>
            <pc:sldMk cId="2845362352" sldId="263"/>
            <ac:spMk id="7" creationId="{B7C8088C-B5B0-4939-84BC-E8F03177E01D}"/>
          </ac:spMkLst>
        </pc:spChg>
        <pc:picChg chg="add mod">
          <ac:chgData name="Engel, Karen" userId="b1bdb765-af5a-4eea-b146-a3f1b2df645c" providerId="ADAL" clId="{576A4642-D0B2-4D66-B381-0B3159F28339}" dt="2026-03-25T17:34:19.043" v="959" actId="1076"/>
          <ac:picMkLst>
            <pc:docMk/>
            <pc:sldMk cId="2845362352" sldId="263"/>
            <ac:picMk id="5" creationId="{DA9AF682-8BD5-4199-B9AF-F7DC2C2553F5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E8FA24-2F92-4C41-9B55-0223B3D30ACF}" type="doc">
      <dgm:prSet loTypeId="urn:microsoft.com/office/officeart/2005/8/layout/hProcess4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2BCEF42-D8DE-4AD8-B8D9-4E4B592DB6C1}">
      <dgm:prSet phldrT="[Text]"/>
      <dgm:spPr/>
      <dgm:t>
        <a:bodyPr/>
        <a:lstStyle/>
        <a:p>
          <a:r>
            <a:rPr lang="en-US" dirty="0"/>
            <a:t>Every 3 years</a:t>
          </a:r>
        </a:p>
      </dgm:t>
    </dgm:pt>
    <dgm:pt modelId="{1975E500-C143-4162-A169-ADB9B43F89C6}" type="parTrans" cxnId="{0429D4B2-58E8-49F2-B08E-FB7322A002F9}">
      <dgm:prSet/>
      <dgm:spPr/>
      <dgm:t>
        <a:bodyPr/>
        <a:lstStyle/>
        <a:p>
          <a:endParaRPr lang="en-US"/>
        </a:p>
      </dgm:t>
    </dgm:pt>
    <dgm:pt modelId="{500CE036-E816-40EA-B563-80729B98DC06}" type="sibTrans" cxnId="{0429D4B2-58E8-49F2-B08E-FB7322A002F9}">
      <dgm:prSet/>
      <dgm:spPr/>
      <dgm:t>
        <a:bodyPr/>
        <a:lstStyle/>
        <a:p>
          <a:endParaRPr lang="en-US"/>
        </a:p>
      </dgm:t>
    </dgm:pt>
    <dgm:pt modelId="{8D109EA9-E00C-4092-8406-E6E20390DD62}">
      <dgm:prSet phldrT="[Text]"/>
      <dgm:spPr/>
      <dgm:t>
        <a:bodyPr/>
        <a:lstStyle/>
        <a:p>
          <a:r>
            <a:rPr lang="en-US" dirty="0"/>
            <a:t>Revise, update, or inactivate existing SAOs in Nuventive</a:t>
          </a:r>
        </a:p>
      </dgm:t>
    </dgm:pt>
    <dgm:pt modelId="{FBFF6646-4011-4908-A935-A6012E1E2381}" type="parTrans" cxnId="{9BFA99A4-3F17-4BCB-9ED0-FC9C8A5D935D}">
      <dgm:prSet/>
      <dgm:spPr/>
      <dgm:t>
        <a:bodyPr/>
        <a:lstStyle/>
        <a:p>
          <a:endParaRPr lang="en-US"/>
        </a:p>
      </dgm:t>
    </dgm:pt>
    <dgm:pt modelId="{BB07688B-5C2A-4CCE-A690-4578A0E28026}" type="sibTrans" cxnId="{9BFA99A4-3F17-4BCB-9ED0-FC9C8A5D935D}">
      <dgm:prSet/>
      <dgm:spPr/>
      <dgm:t>
        <a:bodyPr/>
        <a:lstStyle/>
        <a:p>
          <a:endParaRPr lang="en-US"/>
        </a:p>
      </dgm:t>
    </dgm:pt>
    <dgm:pt modelId="{92B81528-E7A5-4009-8702-0EA1CBD0F2B9}">
      <dgm:prSet phldrT="[Text]"/>
      <dgm:spPr/>
      <dgm:t>
        <a:bodyPr/>
        <a:lstStyle/>
        <a:p>
          <a:r>
            <a:rPr lang="en-US" dirty="0"/>
            <a:t>Add new SAOs (if needed)</a:t>
          </a:r>
        </a:p>
      </dgm:t>
    </dgm:pt>
    <dgm:pt modelId="{221D7E28-5492-448F-B4B0-367BD36BC965}" type="parTrans" cxnId="{920DED19-507F-429B-AFD0-118E07B67C6F}">
      <dgm:prSet/>
      <dgm:spPr/>
      <dgm:t>
        <a:bodyPr/>
        <a:lstStyle/>
        <a:p>
          <a:endParaRPr lang="en-US"/>
        </a:p>
      </dgm:t>
    </dgm:pt>
    <dgm:pt modelId="{25CD715F-8E31-4BB0-9279-83F4D9B554C2}" type="sibTrans" cxnId="{920DED19-507F-429B-AFD0-118E07B67C6F}">
      <dgm:prSet/>
      <dgm:spPr/>
      <dgm:t>
        <a:bodyPr/>
        <a:lstStyle/>
        <a:p>
          <a:endParaRPr lang="en-US"/>
        </a:p>
      </dgm:t>
    </dgm:pt>
    <dgm:pt modelId="{EC122397-B36C-4709-A902-4A76CE53ED2B}">
      <dgm:prSet phldrT="[Text]"/>
      <dgm:spPr/>
      <dgm:t>
        <a:bodyPr/>
        <a:lstStyle/>
        <a:p>
          <a:r>
            <a:rPr lang="en-US" dirty="0"/>
            <a:t>Every year or term</a:t>
          </a:r>
        </a:p>
      </dgm:t>
    </dgm:pt>
    <dgm:pt modelId="{22A9FFC8-F5B5-4EFA-843B-7EC2BC749A09}" type="parTrans" cxnId="{F3A5A697-0E86-42D3-BC88-0ADD62AFB73A}">
      <dgm:prSet/>
      <dgm:spPr/>
      <dgm:t>
        <a:bodyPr/>
        <a:lstStyle/>
        <a:p>
          <a:endParaRPr lang="en-US"/>
        </a:p>
      </dgm:t>
    </dgm:pt>
    <dgm:pt modelId="{C72DD490-8DEC-4026-A771-A760DFD643C0}" type="sibTrans" cxnId="{F3A5A697-0E86-42D3-BC88-0ADD62AFB73A}">
      <dgm:prSet/>
      <dgm:spPr/>
      <dgm:t>
        <a:bodyPr/>
        <a:lstStyle/>
        <a:p>
          <a:endParaRPr lang="en-US"/>
        </a:p>
      </dgm:t>
    </dgm:pt>
    <dgm:pt modelId="{239DDA98-146A-4EA0-941E-83EA16D3B679}">
      <dgm:prSet phldrT="[Text]"/>
      <dgm:spPr/>
      <dgm:t>
        <a:bodyPr/>
        <a:lstStyle/>
        <a:p>
          <a:r>
            <a:rPr lang="en-US" dirty="0"/>
            <a:t>Assess SAOs</a:t>
          </a:r>
        </a:p>
      </dgm:t>
    </dgm:pt>
    <dgm:pt modelId="{AA4B3F73-6642-4142-ABAE-7B3708C6E9B2}" type="parTrans" cxnId="{FBF77538-2034-4228-9B43-609A60EE569B}">
      <dgm:prSet/>
      <dgm:spPr/>
      <dgm:t>
        <a:bodyPr/>
        <a:lstStyle/>
        <a:p>
          <a:endParaRPr lang="en-US"/>
        </a:p>
      </dgm:t>
    </dgm:pt>
    <dgm:pt modelId="{A2E45CBB-E17A-4076-B975-7425315C9DAD}" type="sibTrans" cxnId="{FBF77538-2034-4228-9B43-609A60EE569B}">
      <dgm:prSet/>
      <dgm:spPr/>
      <dgm:t>
        <a:bodyPr/>
        <a:lstStyle/>
        <a:p>
          <a:endParaRPr lang="en-US"/>
        </a:p>
      </dgm:t>
    </dgm:pt>
    <dgm:pt modelId="{B74F156C-61DF-4648-9399-A221DC559DC1}">
      <dgm:prSet phldrT="[Text]"/>
      <dgm:spPr/>
      <dgm:t>
        <a:bodyPr/>
        <a:lstStyle/>
        <a:p>
          <a:r>
            <a:rPr lang="en-US" dirty="0"/>
            <a:t>Record results of assessments in Nuventive, including reflections or actions needed</a:t>
          </a:r>
        </a:p>
      </dgm:t>
    </dgm:pt>
    <dgm:pt modelId="{BF352CB9-146A-42A3-B856-3F07F1AC9C7C}" type="parTrans" cxnId="{551ECBB1-599E-4A0E-8DCD-78EDADCA42B9}">
      <dgm:prSet/>
      <dgm:spPr/>
      <dgm:t>
        <a:bodyPr/>
        <a:lstStyle/>
        <a:p>
          <a:endParaRPr lang="en-US"/>
        </a:p>
      </dgm:t>
    </dgm:pt>
    <dgm:pt modelId="{4769896A-40E1-456E-8A65-EAFB0957E123}" type="sibTrans" cxnId="{551ECBB1-599E-4A0E-8DCD-78EDADCA42B9}">
      <dgm:prSet/>
      <dgm:spPr/>
      <dgm:t>
        <a:bodyPr/>
        <a:lstStyle/>
        <a:p>
          <a:endParaRPr lang="en-US"/>
        </a:p>
      </dgm:t>
    </dgm:pt>
    <dgm:pt modelId="{2BC61202-686A-428C-ABDA-F8BB3F632FCF}">
      <dgm:prSet phldrT="[Text]"/>
      <dgm:spPr/>
      <dgm:t>
        <a:bodyPr/>
        <a:lstStyle/>
        <a:p>
          <a:r>
            <a:rPr lang="en-US" dirty="0"/>
            <a:t>Every 3 years</a:t>
          </a:r>
        </a:p>
      </dgm:t>
    </dgm:pt>
    <dgm:pt modelId="{A587E08D-3D54-4C81-931E-F3AC051476A6}" type="parTrans" cxnId="{353D82A0-60B4-47BF-8A46-6EB62686D912}">
      <dgm:prSet/>
      <dgm:spPr/>
      <dgm:t>
        <a:bodyPr/>
        <a:lstStyle/>
        <a:p>
          <a:endParaRPr lang="en-US"/>
        </a:p>
      </dgm:t>
    </dgm:pt>
    <dgm:pt modelId="{C4028701-134C-4C6E-8C66-A33889B004FB}" type="sibTrans" cxnId="{353D82A0-60B4-47BF-8A46-6EB62686D912}">
      <dgm:prSet/>
      <dgm:spPr/>
      <dgm:t>
        <a:bodyPr/>
        <a:lstStyle/>
        <a:p>
          <a:endParaRPr lang="en-US"/>
        </a:p>
      </dgm:t>
    </dgm:pt>
    <dgm:pt modelId="{AB02EEAD-6450-4CBF-ACE2-54A83AE66B8D}">
      <dgm:prSet phldrT="[Text]"/>
      <dgm:spPr/>
      <dgm:t>
        <a:bodyPr/>
        <a:lstStyle/>
        <a:p>
          <a:r>
            <a:rPr lang="en-US" dirty="0"/>
            <a:t>Reflect on 3 years worth of SAO assessments in your Comprehensive Program Review</a:t>
          </a:r>
        </a:p>
      </dgm:t>
    </dgm:pt>
    <dgm:pt modelId="{B69C9C32-A366-43DE-A4DE-D83A6E5828CA}" type="parTrans" cxnId="{42D3467A-3047-48B9-B735-D2CE6AD717B7}">
      <dgm:prSet/>
      <dgm:spPr/>
      <dgm:t>
        <a:bodyPr/>
        <a:lstStyle/>
        <a:p>
          <a:endParaRPr lang="en-US"/>
        </a:p>
      </dgm:t>
    </dgm:pt>
    <dgm:pt modelId="{C619CFF5-58B1-4797-8891-B826D954815C}" type="sibTrans" cxnId="{42D3467A-3047-48B9-B735-D2CE6AD717B7}">
      <dgm:prSet/>
      <dgm:spPr/>
      <dgm:t>
        <a:bodyPr/>
        <a:lstStyle/>
        <a:p>
          <a:endParaRPr lang="en-US"/>
        </a:p>
      </dgm:t>
    </dgm:pt>
    <dgm:pt modelId="{C489C77D-3C52-4FBC-87C7-364C74E6C3BE}">
      <dgm:prSet phldrT="[Text]"/>
      <dgm:spPr/>
      <dgm:t>
        <a:bodyPr/>
        <a:lstStyle/>
        <a:p>
          <a:r>
            <a:rPr lang="en-US" dirty="0"/>
            <a:t>If resources are needed, submit an Annual Update</a:t>
          </a:r>
        </a:p>
      </dgm:t>
    </dgm:pt>
    <dgm:pt modelId="{BEB502A1-C7F3-45B2-8BCB-67C700BCF5A5}" type="parTrans" cxnId="{1E219A75-73AC-405A-A901-1D6AF6664586}">
      <dgm:prSet/>
      <dgm:spPr/>
      <dgm:t>
        <a:bodyPr/>
        <a:lstStyle/>
        <a:p>
          <a:endParaRPr lang="en-US"/>
        </a:p>
      </dgm:t>
    </dgm:pt>
    <dgm:pt modelId="{08CAF09A-C98B-4DDC-8096-6910AD688398}" type="sibTrans" cxnId="{1E219A75-73AC-405A-A901-1D6AF6664586}">
      <dgm:prSet/>
      <dgm:spPr/>
      <dgm:t>
        <a:bodyPr/>
        <a:lstStyle/>
        <a:p>
          <a:endParaRPr lang="en-US"/>
        </a:p>
      </dgm:t>
    </dgm:pt>
    <dgm:pt modelId="{7147DCF7-64B6-4D71-A3B3-0F61F12632F6}">
      <dgm:prSet phldrT="[Text]"/>
      <dgm:spPr/>
      <dgm:t>
        <a:bodyPr/>
        <a:lstStyle/>
        <a:p>
          <a:r>
            <a:rPr lang="en-US" dirty="0"/>
            <a:t>3 SAO’s are plenty</a:t>
          </a:r>
        </a:p>
      </dgm:t>
    </dgm:pt>
    <dgm:pt modelId="{AD276E67-D52D-472A-A36F-11BC98ECF6AD}" type="parTrans" cxnId="{D0395B7E-406A-493F-B58E-5C7C9087B58B}">
      <dgm:prSet/>
      <dgm:spPr/>
      <dgm:t>
        <a:bodyPr/>
        <a:lstStyle/>
        <a:p>
          <a:endParaRPr lang="en-US"/>
        </a:p>
      </dgm:t>
    </dgm:pt>
    <dgm:pt modelId="{F044FCD0-0FBD-4700-92C0-F7A0F1E182F0}" type="sibTrans" cxnId="{D0395B7E-406A-493F-B58E-5C7C9087B58B}">
      <dgm:prSet/>
      <dgm:spPr/>
      <dgm:t>
        <a:bodyPr/>
        <a:lstStyle/>
        <a:p>
          <a:endParaRPr lang="en-US"/>
        </a:p>
      </dgm:t>
    </dgm:pt>
    <dgm:pt modelId="{667D12B7-DFBA-4749-8ADD-7EEC96C96B6B}" type="pres">
      <dgm:prSet presAssocID="{E9E8FA24-2F92-4C41-9B55-0223B3D30ACF}" presName="Name0" presStyleCnt="0">
        <dgm:presLayoutVars>
          <dgm:dir/>
          <dgm:animLvl val="lvl"/>
          <dgm:resizeHandles val="exact"/>
        </dgm:presLayoutVars>
      </dgm:prSet>
      <dgm:spPr/>
    </dgm:pt>
    <dgm:pt modelId="{8A4E854D-DD95-4A28-A277-21B196AA433F}" type="pres">
      <dgm:prSet presAssocID="{E9E8FA24-2F92-4C41-9B55-0223B3D30ACF}" presName="tSp" presStyleCnt="0"/>
      <dgm:spPr/>
    </dgm:pt>
    <dgm:pt modelId="{B2AADF96-8680-4F4A-8CA0-1AFC6CAD7F2D}" type="pres">
      <dgm:prSet presAssocID="{E9E8FA24-2F92-4C41-9B55-0223B3D30ACF}" presName="bSp" presStyleCnt="0"/>
      <dgm:spPr/>
    </dgm:pt>
    <dgm:pt modelId="{CE9406A9-5D0A-4AF9-A2E3-F6C0067A804B}" type="pres">
      <dgm:prSet presAssocID="{E9E8FA24-2F92-4C41-9B55-0223B3D30ACF}" presName="process" presStyleCnt="0"/>
      <dgm:spPr/>
    </dgm:pt>
    <dgm:pt modelId="{0E3A32E2-D587-49D4-9958-D8CF1CCE805F}" type="pres">
      <dgm:prSet presAssocID="{42BCEF42-D8DE-4AD8-B8D9-4E4B592DB6C1}" presName="composite1" presStyleCnt="0"/>
      <dgm:spPr/>
    </dgm:pt>
    <dgm:pt modelId="{6DE23282-86C1-42DF-9903-65C7C4730949}" type="pres">
      <dgm:prSet presAssocID="{42BCEF42-D8DE-4AD8-B8D9-4E4B592DB6C1}" presName="dummyNode1" presStyleLbl="node1" presStyleIdx="0" presStyleCnt="3"/>
      <dgm:spPr/>
    </dgm:pt>
    <dgm:pt modelId="{3C54A492-2B4A-4557-974B-A3085F9ABEFA}" type="pres">
      <dgm:prSet presAssocID="{42BCEF42-D8DE-4AD8-B8D9-4E4B592DB6C1}" presName="childNode1" presStyleLbl="bgAcc1" presStyleIdx="0" presStyleCnt="3">
        <dgm:presLayoutVars>
          <dgm:bulletEnabled val="1"/>
        </dgm:presLayoutVars>
      </dgm:prSet>
      <dgm:spPr/>
    </dgm:pt>
    <dgm:pt modelId="{407088DC-F79F-486E-AB55-96A02575618F}" type="pres">
      <dgm:prSet presAssocID="{42BCEF42-D8DE-4AD8-B8D9-4E4B592DB6C1}" presName="childNode1tx" presStyleLbl="bgAcc1" presStyleIdx="0" presStyleCnt="3">
        <dgm:presLayoutVars>
          <dgm:bulletEnabled val="1"/>
        </dgm:presLayoutVars>
      </dgm:prSet>
      <dgm:spPr/>
    </dgm:pt>
    <dgm:pt modelId="{74805DEF-4D9A-454D-A7BD-69066EA823ED}" type="pres">
      <dgm:prSet presAssocID="{42BCEF42-D8DE-4AD8-B8D9-4E4B592DB6C1}" presName="parentNode1" presStyleLbl="node1" presStyleIdx="0" presStyleCnt="3">
        <dgm:presLayoutVars>
          <dgm:chMax val="1"/>
          <dgm:bulletEnabled val="1"/>
        </dgm:presLayoutVars>
      </dgm:prSet>
      <dgm:spPr/>
    </dgm:pt>
    <dgm:pt modelId="{9778EE90-D287-4F78-9419-087321A436D0}" type="pres">
      <dgm:prSet presAssocID="{42BCEF42-D8DE-4AD8-B8D9-4E4B592DB6C1}" presName="connSite1" presStyleCnt="0"/>
      <dgm:spPr/>
    </dgm:pt>
    <dgm:pt modelId="{3B7AA6C0-CDBF-43CE-867B-30388161CA8D}" type="pres">
      <dgm:prSet presAssocID="{500CE036-E816-40EA-B563-80729B98DC06}" presName="Name9" presStyleLbl="sibTrans2D1" presStyleIdx="0" presStyleCnt="2"/>
      <dgm:spPr/>
    </dgm:pt>
    <dgm:pt modelId="{6556FA19-08FD-4D3B-A460-A5538F97A2FB}" type="pres">
      <dgm:prSet presAssocID="{EC122397-B36C-4709-A902-4A76CE53ED2B}" presName="composite2" presStyleCnt="0"/>
      <dgm:spPr/>
    </dgm:pt>
    <dgm:pt modelId="{E8DB41C5-F29C-450F-81DE-67A6BA29381B}" type="pres">
      <dgm:prSet presAssocID="{EC122397-B36C-4709-A902-4A76CE53ED2B}" presName="dummyNode2" presStyleLbl="node1" presStyleIdx="0" presStyleCnt="3"/>
      <dgm:spPr/>
    </dgm:pt>
    <dgm:pt modelId="{14F5D7B0-2154-4866-858B-73980D6DC974}" type="pres">
      <dgm:prSet presAssocID="{EC122397-B36C-4709-A902-4A76CE53ED2B}" presName="childNode2" presStyleLbl="bgAcc1" presStyleIdx="1" presStyleCnt="3">
        <dgm:presLayoutVars>
          <dgm:bulletEnabled val="1"/>
        </dgm:presLayoutVars>
      </dgm:prSet>
      <dgm:spPr/>
    </dgm:pt>
    <dgm:pt modelId="{96FD036F-683C-4309-AB60-9DD72C4B57D3}" type="pres">
      <dgm:prSet presAssocID="{EC122397-B36C-4709-A902-4A76CE53ED2B}" presName="childNode2tx" presStyleLbl="bgAcc1" presStyleIdx="1" presStyleCnt="3">
        <dgm:presLayoutVars>
          <dgm:bulletEnabled val="1"/>
        </dgm:presLayoutVars>
      </dgm:prSet>
      <dgm:spPr/>
    </dgm:pt>
    <dgm:pt modelId="{2F9E9AE2-ADFC-4904-9DFD-5C85F0EFA251}" type="pres">
      <dgm:prSet presAssocID="{EC122397-B36C-4709-A902-4A76CE53ED2B}" presName="parentNode2" presStyleLbl="node1" presStyleIdx="1" presStyleCnt="3">
        <dgm:presLayoutVars>
          <dgm:chMax val="0"/>
          <dgm:bulletEnabled val="1"/>
        </dgm:presLayoutVars>
      </dgm:prSet>
      <dgm:spPr/>
    </dgm:pt>
    <dgm:pt modelId="{AD5A3C6C-0D88-4AC4-B279-E1227596396D}" type="pres">
      <dgm:prSet presAssocID="{EC122397-B36C-4709-A902-4A76CE53ED2B}" presName="connSite2" presStyleCnt="0"/>
      <dgm:spPr/>
    </dgm:pt>
    <dgm:pt modelId="{82F5B330-A41E-4756-BB6D-CBDF9951875E}" type="pres">
      <dgm:prSet presAssocID="{C72DD490-8DEC-4026-A771-A760DFD643C0}" presName="Name18" presStyleLbl="sibTrans2D1" presStyleIdx="1" presStyleCnt="2"/>
      <dgm:spPr/>
    </dgm:pt>
    <dgm:pt modelId="{71E46C61-F2C6-4FC8-AB1A-B0BEC966D25A}" type="pres">
      <dgm:prSet presAssocID="{2BC61202-686A-428C-ABDA-F8BB3F632FCF}" presName="composite1" presStyleCnt="0"/>
      <dgm:spPr/>
    </dgm:pt>
    <dgm:pt modelId="{5A81F4C3-8F45-4200-A765-3D1C6715B145}" type="pres">
      <dgm:prSet presAssocID="{2BC61202-686A-428C-ABDA-F8BB3F632FCF}" presName="dummyNode1" presStyleLbl="node1" presStyleIdx="1" presStyleCnt="3"/>
      <dgm:spPr/>
    </dgm:pt>
    <dgm:pt modelId="{EDF7A5FD-878E-49D2-A452-D55D49E53841}" type="pres">
      <dgm:prSet presAssocID="{2BC61202-686A-428C-ABDA-F8BB3F632FCF}" presName="childNode1" presStyleLbl="bgAcc1" presStyleIdx="2" presStyleCnt="3">
        <dgm:presLayoutVars>
          <dgm:bulletEnabled val="1"/>
        </dgm:presLayoutVars>
      </dgm:prSet>
      <dgm:spPr/>
    </dgm:pt>
    <dgm:pt modelId="{2D46C29A-2239-436A-836E-9DF9922F9D57}" type="pres">
      <dgm:prSet presAssocID="{2BC61202-686A-428C-ABDA-F8BB3F632FCF}" presName="childNode1tx" presStyleLbl="bgAcc1" presStyleIdx="2" presStyleCnt="3">
        <dgm:presLayoutVars>
          <dgm:bulletEnabled val="1"/>
        </dgm:presLayoutVars>
      </dgm:prSet>
      <dgm:spPr/>
    </dgm:pt>
    <dgm:pt modelId="{52B90087-338C-49C7-891E-340F62B614BF}" type="pres">
      <dgm:prSet presAssocID="{2BC61202-686A-428C-ABDA-F8BB3F632FCF}" presName="parentNode1" presStyleLbl="node1" presStyleIdx="2" presStyleCnt="3">
        <dgm:presLayoutVars>
          <dgm:chMax val="1"/>
          <dgm:bulletEnabled val="1"/>
        </dgm:presLayoutVars>
      </dgm:prSet>
      <dgm:spPr/>
    </dgm:pt>
    <dgm:pt modelId="{DD79A90A-AD33-46B6-AEF3-8AC7805370B2}" type="pres">
      <dgm:prSet presAssocID="{2BC61202-686A-428C-ABDA-F8BB3F632FCF}" presName="connSite1" presStyleCnt="0"/>
      <dgm:spPr/>
    </dgm:pt>
  </dgm:ptLst>
  <dgm:cxnLst>
    <dgm:cxn modelId="{5AAAA60C-A0AA-4B69-BD4B-5D8E847D341E}" type="presOf" srcId="{2BC61202-686A-428C-ABDA-F8BB3F632FCF}" destId="{52B90087-338C-49C7-891E-340F62B614BF}" srcOrd="0" destOrd="0" presId="urn:microsoft.com/office/officeart/2005/8/layout/hProcess4"/>
    <dgm:cxn modelId="{B9E97716-374D-4078-A220-60CBC5FAD037}" type="presOf" srcId="{239DDA98-146A-4EA0-941E-83EA16D3B679}" destId="{96FD036F-683C-4309-AB60-9DD72C4B57D3}" srcOrd="1" destOrd="0" presId="urn:microsoft.com/office/officeart/2005/8/layout/hProcess4"/>
    <dgm:cxn modelId="{920DED19-507F-429B-AFD0-118E07B67C6F}" srcId="{42BCEF42-D8DE-4AD8-B8D9-4E4B592DB6C1}" destId="{92B81528-E7A5-4009-8702-0EA1CBD0F2B9}" srcOrd="1" destOrd="0" parTransId="{221D7E28-5492-448F-B4B0-367BD36BC965}" sibTransId="{25CD715F-8E31-4BB0-9279-83F4D9B554C2}"/>
    <dgm:cxn modelId="{EE478837-357C-4337-986C-1A11DFC652FE}" type="presOf" srcId="{8D109EA9-E00C-4092-8406-E6E20390DD62}" destId="{3C54A492-2B4A-4557-974B-A3085F9ABEFA}" srcOrd="0" destOrd="0" presId="urn:microsoft.com/office/officeart/2005/8/layout/hProcess4"/>
    <dgm:cxn modelId="{FBF77538-2034-4228-9B43-609A60EE569B}" srcId="{EC122397-B36C-4709-A902-4A76CE53ED2B}" destId="{239DDA98-146A-4EA0-941E-83EA16D3B679}" srcOrd="0" destOrd="0" parTransId="{AA4B3F73-6642-4142-ABAE-7B3708C6E9B2}" sibTransId="{A2E45CBB-E17A-4076-B975-7425315C9DAD}"/>
    <dgm:cxn modelId="{CD305544-C7E4-458C-8259-746E280B4ACD}" type="presOf" srcId="{7147DCF7-64B6-4D71-A3B3-0F61F12632F6}" destId="{407088DC-F79F-486E-AB55-96A02575618F}" srcOrd="1" destOrd="2" presId="urn:microsoft.com/office/officeart/2005/8/layout/hProcess4"/>
    <dgm:cxn modelId="{ED62B468-8D1B-450B-BF6D-A6A3636FA149}" type="presOf" srcId="{AB02EEAD-6450-4CBF-ACE2-54A83AE66B8D}" destId="{EDF7A5FD-878E-49D2-A452-D55D49E53841}" srcOrd="0" destOrd="0" presId="urn:microsoft.com/office/officeart/2005/8/layout/hProcess4"/>
    <dgm:cxn modelId="{DED6C948-2675-4486-A250-FA7DA4BA66D4}" type="presOf" srcId="{C72DD490-8DEC-4026-A771-A760DFD643C0}" destId="{82F5B330-A41E-4756-BB6D-CBDF9951875E}" srcOrd="0" destOrd="0" presId="urn:microsoft.com/office/officeart/2005/8/layout/hProcess4"/>
    <dgm:cxn modelId="{B927C04F-A355-4552-B164-86B3AE1B290F}" type="presOf" srcId="{C489C77D-3C52-4FBC-87C7-364C74E6C3BE}" destId="{EDF7A5FD-878E-49D2-A452-D55D49E53841}" srcOrd="0" destOrd="1" presId="urn:microsoft.com/office/officeart/2005/8/layout/hProcess4"/>
    <dgm:cxn modelId="{F0BD6954-3C23-4463-B8A9-7F3EC944B0DA}" type="presOf" srcId="{EC122397-B36C-4709-A902-4A76CE53ED2B}" destId="{2F9E9AE2-ADFC-4904-9DFD-5C85F0EFA251}" srcOrd="0" destOrd="0" presId="urn:microsoft.com/office/officeart/2005/8/layout/hProcess4"/>
    <dgm:cxn modelId="{1E219A75-73AC-405A-A901-1D6AF6664586}" srcId="{2BC61202-686A-428C-ABDA-F8BB3F632FCF}" destId="{C489C77D-3C52-4FBC-87C7-364C74E6C3BE}" srcOrd="1" destOrd="0" parTransId="{BEB502A1-C7F3-45B2-8BCB-67C700BCF5A5}" sibTransId="{08CAF09A-C98B-4DDC-8096-6910AD688398}"/>
    <dgm:cxn modelId="{2216B357-8934-403E-B347-0EC1DCFC7C3F}" type="presOf" srcId="{C489C77D-3C52-4FBC-87C7-364C74E6C3BE}" destId="{2D46C29A-2239-436A-836E-9DF9922F9D57}" srcOrd="1" destOrd="1" presId="urn:microsoft.com/office/officeart/2005/8/layout/hProcess4"/>
    <dgm:cxn modelId="{42D3467A-3047-48B9-B735-D2CE6AD717B7}" srcId="{2BC61202-686A-428C-ABDA-F8BB3F632FCF}" destId="{AB02EEAD-6450-4CBF-ACE2-54A83AE66B8D}" srcOrd="0" destOrd="0" parTransId="{B69C9C32-A366-43DE-A4DE-D83A6E5828CA}" sibTransId="{C619CFF5-58B1-4797-8891-B826D954815C}"/>
    <dgm:cxn modelId="{EB44DF5A-5EF6-4BB3-99C7-54BB6512F1E2}" type="presOf" srcId="{239DDA98-146A-4EA0-941E-83EA16D3B679}" destId="{14F5D7B0-2154-4866-858B-73980D6DC974}" srcOrd="0" destOrd="0" presId="urn:microsoft.com/office/officeart/2005/8/layout/hProcess4"/>
    <dgm:cxn modelId="{D0395B7E-406A-493F-B58E-5C7C9087B58B}" srcId="{42BCEF42-D8DE-4AD8-B8D9-4E4B592DB6C1}" destId="{7147DCF7-64B6-4D71-A3B3-0F61F12632F6}" srcOrd="2" destOrd="0" parTransId="{AD276E67-D52D-472A-A36F-11BC98ECF6AD}" sibTransId="{F044FCD0-0FBD-4700-92C0-F7A0F1E182F0}"/>
    <dgm:cxn modelId="{C159D27E-771D-427B-99DF-3AF44AED56AC}" type="presOf" srcId="{B74F156C-61DF-4648-9399-A221DC559DC1}" destId="{96FD036F-683C-4309-AB60-9DD72C4B57D3}" srcOrd="1" destOrd="1" presId="urn:microsoft.com/office/officeart/2005/8/layout/hProcess4"/>
    <dgm:cxn modelId="{894D2E83-A3D4-4BCD-A8B4-DD59A942E636}" type="presOf" srcId="{E9E8FA24-2F92-4C41-9B55-0223B3D30ACF}" destId="{667D12B7-DFBA-4749-8ADD-7EEC96C96B6B}" srcOrd="0" destOrd="0" presId="urn:microsoft.com/office/officeart/2005/8/layout/hProcess4"/>
    <dgm:cxn modelId="{F6EB7696-D5C6-4D1C-8EB2-545818F5D1AC}" type="presOf" srcId="{42BCEF42-D8DE-4AD8-B8D9-4E4B592DB6C1}" destId="{74805DEF-4D9A-454D-A7BD-69066EA823ED}" srcOrd="0" destOrd="0" presId="urn:microsoft.com/office/officeart/2005/8/layout/hProcess4"/>
    <dgm:cxn modelId="{7DCE6997-5AE0-4EF9-B11B-198B025E07E3}" type="presOf" srcId="{500CE036-E816-40EA-B563-80729B98DC06}" destId="{3B7AA6C0-CDBF-43CE-867B-30388161CA8D}" srcOrd="0" destOrd="0" presId="urn:microsoft.com/office/officeart/2005/8/layout/hProcess4"/>
    <dgm:cxn modelId="{F3A5A697-0E86-42D3-BC88-0ADD62AFB73A}" srcId="{E9E8FA24-2F92-4C41-9B55-0223B3D30ACF}" destId="{EC122397-B36C-4709-A902-4A76CE53ED2B}" srcOrd="1" destOrd="0" parTransId="{22A9FFC8-F5B5-4EFA-843B-7EC2BC749A09}" sibTransId="{C72DD490-8DEC-4026-A771-A760DFD643C0}"/>
    <dgm:cxn modelId="{353D82A0-60B4-47BF-8A46-6EB62686D912}" srcId="{E9E8FA24-2F92-4C41-9B55-0223B3D30ACF}" destId="{2BC61202-686A-428C-ABDA-F8BB3F632FCF}" srcOrd="2" destOrd="0" parTransId="{A587E08D-3D54-4C81-931E-F3AC051476A6}" sibTransId="{C4028701-134C-4C6E-8C66-A33889B004FB}"/>
    <dgm:cxn modelId="{9BFA99A4-3F17-4BCB-9ED0-FC9C8A5D935D}" srcId="{42BCEF42-D8DE-4AD8-B8D9-4E4B592DB6C1}" destId="{8D109EA9-E00C-4092-8406-E6E20390DD62}" srcOrd="0" destOrd="0" parTransId="{FBFF6646-4011-4908-A935-A6012E1E2381}" sibTransId="{BB07688B-5C2A-4CCE-A690-4578A0E28026}"/>
    <dgm:cxn modelId="{03074DA5-FC88-483E-A1DC-3899A5AB482C}" type="presOf" srcId="{8D109EA9-E00C-4092-8406-E6E20390DD62}" destId="{407088DC-F79F-486E-AB55-96A02575618F}" srcOrd="1" destOrd="0" presId="urn:microsoft.com/office/officeart/2005/8/layout/hProcess4"/>
    <dgm:cxn modelId="{889989A5-921D-4C99-8DE6-31C37C8FB5DE}" type="presOf" srcId="{B74F156C-61DF-4648-9399-A221DC559DC1}" destId="{14F5D7B0-2154-4866-858B-73980D6DC974}" srcOrd="0" destOrd="1" presId="urn:microsoft.com/office/officeart/2005/8/layout/hProcess4"/>
    <dgm:cxn modelId="{551ECBB1-599E-4A0E-8DCD-78EDADCA42B9}" srcId="{EC122397-B36C-4709-A902-4A76CE53ED2B}" destId="{B74F156C-61DF-4648-9399-A221DC559DC1}" srcOrd="1" destOrd="0" parTransId="{BF352CB9-146A-42A3-B856-3F07F1AC9C7C}" sibTransId="{4769896A-40E1-456E-8A65-EAFB0957E123}"/>
    <dgm:cxn modelId="{0429D4B2-58E8-49F2-B08E-FB7322A002F9}" srcId="{E9E8FA24-2F92-4C41-9B55-0223B3D30ACF}" destId="{42BCEF42-D8DE-4AD8-B8D9-4E4B592DB6C1}" srcOrd="0" destOrd="0" parTransId="{1975E500-C143-4162-A169-ADB9B43F89C6}" sibTransId="{500CE036-E816-40EA-B563-80729B98DC06}"/>
    <dgm:cxn modelId="{ED4FE2C5-F7A0-4594-81DB-A0AC677007CA}" type="presOf" srcId="{92B81528-E7A5-4009-8702-0EA1CBD0F2B9}" destId="{3C54A492-2B4A-4557-974B-A3085F9ABEFA}" srcOrd="0" destOrd="1" presId="urn:microsoft.com/office/officeart/2005/8/layout/hProcess4"/>
    <dgm:cxn modelId="{A1881AD3-1370-4FB3-99D9-19A3727781F2}" type="presOf" srcId="{7147DCF7-64B6-4D71-A3B3-0F61F12632F6}" destId="{3C54A492-2B4A-4557-974B-A3085F9ABEFA}" srcOrd="0" destOrd="2" presId="urn:microsoft.com/office/officeart/2005/8/layout/hProcess4"/>
    <dgm:cxn modelId="{2F0C12D4-8E55-4788-AE4A-38D8B68765ED}" type="presOf" srcId="{AB02EEAD-6450-4CBF-ACE2-54A83AE66B8D}" destId="{2D46C29A-2239-436A-836E-9DF9922F9D57}" srcOrd="1" destOrd="0" presId="urn:microsoft.com/office/officeart/2005/8/layout/hProcess4"/>
    <dgm:cxn modelId="{7BE1B1DA-264D-49BA-ADAD-54560FF768E5}" type="presOf" srcId="{92B81528-E7A5-4009-8702-0EA1CBD0F2B9}" destId="{407088DC-F79F-486E-AB55-96A02575618F}" srcOrd="1" destOrd="1" presId="urn:microsoft.com/office/officeart/2005/8/layout/hProcess4"/>
    <dgm:cxn modelId="{03B65B73-BE5A-4658-AA13-366019951B89}" type="presParOf" srcId="{667D12B7-DFBA-4749-8ADD-7EEC96C96B6B}" destId="{8A4E854D-DD95-4A28-A277-21B196AA433F}" srcOrd="0" destOrd="0" presId="urn:microsoft.com/office/officeart/2005/8/layout/hProcess4"/>
    <dgm:cxn modelId="{58E53412-D506-47C8-A60F-DF43CD34015D}" type="presParOf" srcId="{667D12B7-DFBA-4749-8ADD-7EEC96C96B6B}" destId="{B2AADF96-8680-4F4A-8CA0-1AFC6CAD7F2D}" srcOrd="1" destOrd="0" presId="urn:microsoft.com/office/officeart/2005/8/layout/hProcess4"/>
    <dgm:cxn modelId="{5C5B95E9-20F7-4FF9-BA24-0867BC5C62BE}" type="presParOf" srcId="{667D12B7-DFBA-4749-8ADD-7EEC96C96B6B}" destId="{CE9406A9-5D0A-4AF9-A2E3-F6C0067A804B}" srcOrd="2" destOrd="0" presId="urn:microsoft.com/office/officeart/2005/8/layout/hProcess4"/>
    <dgm:cxn modelId="{8B899DDF-B539-4F4C-8049-BFAAE83BEC7E}" type="presParOf" srcId="{CE9406A9-5D0A-4AF9-A2E3-F6C0067A804B}" destId="{0E3A32E2-D587-49D4-9958-D8CF1CCE805F}" srcOrd="0" destOrd="0" presId="urn:microsoft.com/office/officeart/2005/8/layout/hProcess4"/>
    <dgm:cxn modelId="{D06913F4-007C-4719-8AAA-FCE2A508430C}" type="presParOf" srcId="{0E3A32E2-D587-49D4-9958-D8CF1CCE805F}" destId="{6DE23282-86C1-42DF-9903-65C7C4730949}" srcOrd="0" destOrd="0" presId="urn:microsoft.com/office/officeart/2005/8/layout/hProcess4"/>
    <dgm:cxn modelId="{65C78B23-EC8D-4CC6-AC35-4D9BCBBB81FC}" type="presParOf" srcId="{0E3A32E2-D587-49D4-9958-D8CF1CCE805F}" destId="{3C54A492-2B4A-4557-974B-A3085F9ABEFA}" srcOrd="1" destOrd="0" presId="urn:microsoft.com/office/officeart/2005/8/layout/hProcess4"/>
    <dgm:cxn modelId="{CB3BCFBC-763A-443C-B789-703122251E74}" type="presParOf" srcId="{0E3A32E2-D587-49D4-9958-D8CF1CCE805F}" destId="{407088DC-F79F-486E-AB55-96A02575618F}" srcOrd="2" destOrd="0" presId="urn:microsoft.com/office/officeart/2005/8/layout/hProcess4"/>
    <dgm:cxn modelId="{D67FA80E-39C2-4723-8880-7D753A254AA8}" type="presParOf" srcId="{0E3A32E2-D587-49D4-9958-D8CF1CCE805F}" destId="{74805DEF-4D9A-454D-A7BD-69066EA823ED}" srcOrd="3" destOrd="0" presId="urn:microsoft.com/office/officeart/2005/8/layout/hProcess4"/>
    <dgm:cxn modelId="{FFD146C7-924A-4434-9AD7-12167AB0DB27}" type="presParOf" srcId="{0E3A32E2-D587-49D4-9958-D8CF1CCE805F}" destId="{9778EE90-D287-4F78-9419-087321A436D0}" srcOrd="4" destOrd="0" presId="urn:microsoft.com/office/officeart/2005/8/layout/hProcess4"/>
    <dgm:cxn modelId="{87D4A4B7-DFBE-49A1-9C62-4891CA0E79EF}" type="presParOf" srcId="{CE9406A9-5D0A-4AF9-A2E3-F6C0067A804B}" destId="{3B7AA6C0-CDBF-43CE-867B-30388161CA8D}" srcOrd="1" destOrd="0" presId="urn:microsoft.com/office/officeart/2005/8/layout/hProcess4"/>
    <dgm:cxn modelId="{B4961E6F-42D0-477C-98D5-89E8A64CA01D}" type="presParOf" srcId="{CE9406A9-5D0A-4AF9-A2E3-F6C0067A804B}" destId="{6556FA19-08FD-4D3B-A460-A5538F97A2FB}" srcOrd="2" destOrd="0" presId="urn:microsoft.com/office/officeart/2005/8/layout/hProcess4"/>
    <dgm:cxn modelId="{BC5C715B-C234-4197-8987-4DA39B8ED2F0}" type="presParOf" srcId="{6556FA19-08FD-4D3B-A460-A5538F97A2FB}" destId="{E8DB41C5-F29C-450F-81DE-67A6BA29381B}" srcOrd="0" destOrd="0" presId="urn:microsoft.com/office/officeart/2005/8/layout/hProcess4"/>
    <dgm:cxn modelId="{E8BCBA61-963E-48C7-8278-2D91E273128A}" type="presParOf" srcId="{6556FA19-08FD-4D3B-A460-A5538F97A2FB}" destId="{14F5D7B0-2154-4866-858B-73980D6DC974}" srcOrd="1" destOrd="0" presId="urn:microsoft.com/office/officeart/2005/8/layout/hProcess4"/>
    <dgm:cxn modelId="{C5B4B15D-576E-4495-8A24-B8D2D62017C3}" type="presParOf" srcId="{6556FA19-08FD-4D3B-A460-A5538F97A2FB}" destId="{96FD036F-683C-4309-AB60-9DD72C4B57D3}" srcOrd="2" destOrd="0" presId="urn:microsoft.com/office/officeart/2005/8/layout/hProcess4"/>
    <dgm:cxn modelId="{0F109D14-6B90-44FC-A991-B2492217E326}" type="presParOf" srcId="{6556FA19-08FD-4D3B-A460-A5538F97A2FB}" destId="{2F9E9AE2-ADFC-4904-9DFD-5C85F0EFA251}" srcOrd="3" destOrd="0" presId="urn:microsoft.com/office/officeart/2005/8/layout/hProcess4"/>
    <dgm:cxn modelId="{D6B3F971-FADB-4448-899C-9F4F3A3B8216}" type="presParOf" srcId="{6556FA19-08FD-4D3B-A460-A5538F97A2FB}" destId="{AD5A3C6C-0D88-4AC4-B279-E1227596396D}" srcOrd="4" destOrd="0" presId="urn:microsoft.com/office/officeart/2005/8/layout/hProcess4"/>
    <dgm:cxn modelId="{444EB631-FCE5-40F6-BA2D-270B45582B0E}" type="presParOf" srcId="{CE9406A9-5D0A-4AF9-A2E3-F6C0067A804B}" destId="{82F5B330-A41E-4756-BB6D-CBDF9951875E}" srcOrd="3" destOrd="0" presId="urn:microsoft.com/office/officeart/2005/8/layout/hProcess4"/>
    <dgm:cxn modelId="{84046BDC-4E78-4F96-8165-77289FEEE5B2}" type="presParOf" srcId="{CE9406A9-5D0A-4AF9-A2E3-F6C0067A804B}" destId="{71E46C61-F2C6-4FC8-AB1A-B0BEC966D25A}" srcOrd="4" destOrd="0" presId="urn:microsoft.com/office/officeart/2005/8/layout/hProcess4"/>
    <dgm:cxn modelId="{449F0B73-59E6-49AE-9679-B5C3ABB1962B}" type="presParOf" srcId="{71E46C61-F2C6-4FC8-AB1A-B0BEC966D25A}" destId="{5A81F4C3-8F45-4200-A765-3D1C6715B145}" srcOrd="0" destOrd="0" presId="urn:microsoft.com/office/officeart/2005/8/layout/hProcess4"/>
    <dgm:cxn modelId="{3926D1A7-52CA-4442-A770-6C0E3E53BE86}" type="presParOf" srcId="{71E46C61-F2C6-4FC8-AB1A-B0BEC966D25A}" destId="{EDF7A5FD-878E-49D2-A452-D55D49E53841}" srcOrd="1" destOrd="0" presId="urn:microsoft.com/office/officeart/2005/8/layout/hProcess4"/>
    <dgm:cxn modelId="{FE7129F8-0C92-4F22-867D-C2416B23463C}" type="presParOf" srcId="{71E46C61-F2C6-4FC8-AB1A-B0BEC966D25A}" destId="{2D46C29A-2239-436A-836E-9DF9922F9D57}" srcOrd="2" destOrd="0" presId="urn:microsoft.com/office/officeart/2005/8/layout/hProcess4"/>
    <dgm:cxn modelId="{9C147CA4-E899-485F-ADE2-63E93666D5B7}" type="presParOf" srcId="{71E46C61-F2C6-4FC8-AB1A-B0BEC966D25A}" destId="{52B90087-338C-49C7-891E-340F62B614BF}" srcOrd="3" destOrd="0" presId="urn:microsoft.com/office/officeart/2005/8/layout/hProcess4"/>
    <dgm:cxn modelId="{3F7BE557-4CE4-447D-804B-8F6DE2AE0C6B}" type="presParOf" srcId="{71E46C61-F2C6-4FC8-AB1A-B0BEC966D25A}" destId="{DD79A90A-AD33-46B6-AEF3-8AC7805370B2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54A492-2B4A-4557-974B-A3085F9ABEFA}">
      <dsp:nvSpPr>
        <dsp:cNvPr id="0" name=""/>
        <dsp:cNvSpPr/>
      </dsp:nvSpPr>
      <dsp:spPr>
        <a:xfrm>
          <a:off x="423542" y="1109591"/>
          <a:ext cx="2585086" cy="21321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Revise, update, or inactivate existing SAOs in Nuventive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Add new SAOs (if needed)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3 SAO’s are plenty</a:t>
          </a:r>
        </a:p>
      </dsp:txBody>
      <dsp:txXfrm>
        <a:off x="472609" y="1158658"/>
        <a:ext cx="2486952" cy="1577131"/>
      </dsp:txXfrm>
    </dsp:sp>
    <dsp:sp modelId="{3B7AA6C0-CDBF-43CE-867B-30388161CA8D}">
      <dsp:nvSpPr>
        <dsp:cNvPr id="0" name=""/>
        <dsp:cNvSpPr/>
      </dsp:nvSpPr>
      <dsp:spPr>
        <a:xfrm>
          <a:off x="1846782" y="1511413"/>
          <a:ext cx="3007450" cy="3007450"/>
        </a:xfrm>
        <a:prstGeom prst="leftCircularArrow">
          <a:avLst>
            <a:gd name="adj1" fmla="val 3671"/>
            <a:gd name="adj2" fmla="val 457399"/>
            <a:gd name="adj3" fmla="val 2232910"/>
            <a:gd name="adj4" fmla="val 9024489"/>
            <a:gd name="adj5" fmla="val 4283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805DEF-4D9A-454D-A7BD-69066EA823ED}">
      <dsp:nvSpPr>
        <dsp:cNvPr id="0" name=""/>
        <dsp:cNvSpPr/>
      </dsp:nvSpPr>
      <dsp:spPr>
        <a:xfrm>
          <a:off x="998006" y="2784856"/>
          <a:ext cx="2297854" cy="91378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Every 3 years</a:t>
          </a:r>
        </a:p>
      </dsp:txBody>
      <dsp:txXfrm>
        <a:off x="1024770" y="2811620"/>
        <a:ext cx="2244326" cy="860252"/>
      </dsp:txXfrm>
    </dsp:sp>
    <dsp:sp modelId="{14F5D7B0-2154-4866-858B-73980D6DC974}">
      <dsp:nvSpPr>
        <dsp:cNvPr id="0" name=""/>
        <dsp:cNvSpPr/>
      </dsp:nvSpPr>
      <dsp:spPr>
        <a:xfrm>
          <a:off x="3821640" y="1109591"/>
          <a:ext cx="2585086" cy="21321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Assess SAOs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Record results of assessments in Nuventive, including reflections or actions needed</a:t>
          </a:r>
        </a:p>
      </dsp:txBody>
      <dsp:txXfrm>
        <a:off x="3870707" y="1615548"/>
        <a:ext cx="2486952" cy="1577131"/>
      </dsp:txXfrm>
    </dsp:sp>
    <dsp:sp modelId="{82F5B330-A41E-4756-BB6D-CBDF9951875E}">
      <dsp:nvSpPr>
        <dsp:cNvPr id="0" name=""/>
        <dsp:cNvSpPr/>
      </dsp:nvSpPr>
      <dsp:spPr>
        <a:xfrm>
          <a:off x="5223338" y="-251125"/>
          <a:ext cx="3337767" cy="3337767"/>
        </a:xfrm>
        <a:prstGeom prst="circularArrow">
          <a:avLst>
            <a:gd name="adj1" fmla="val 3308"/>
            <a:gd name="adj2" fmla="val 408578"/>
            <a:gd name="adj3" fmla="val 19415911"/>
            <a:gd name="adj4" fmla="val 12575511"/>
            <a:gd name="adj5" fmla="val 3859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9E9AE2-ADFC-4904-9DFD-5C85F0EFA251}">
      <dsp:nvSpPr>
        <dsp:cNvPr id="0" name=""/>
        <dsp:cNvSpPr/>
      </dsp:nvSpPr>
      <dsp:spPr>
        <a:xfrm>
          <a:off x="4396104" y="652700"/>
          <a:ext cx="2297854" cy="913780"/>
        </a:xfrm>
        <a:prstGeom prst="roundRect">
          <a:avLst>
            <a:gd name="adj" fmla="val 1000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Every year or term</a:t>
          </a:r>
        </a:p>
      </dsp:txBody>
      <dsp:txXfrm>
        <a:off x="4422868" y="679464"/>
        <a:ext cx="2244326" cy="860252"/>
      </dsp:txXfrm>
    </dsp:sp>
    <dsp:sp modelId="{EDF7A5FD-878E-49D2-A452-D55D49E53841}">
      <dsp:nvSpPr>
        <dsp:cNvPr id="0" name=""/>
        <dsp:cNvSpPr/>
      </dsp:nvSpPr>
      <dsp:spPr>
        <a:xfrm>
          <a:off x="7219739" y="1109591"/>
          <a:ext cx="2585086" cy="21321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Reflect on 3 years worth of SAO assessments in your Comprehensive Program Review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If resources are needed, submit an Annual Update</a:t>
          </a:r>
        </a:p>
      </dsp:txBody>
      <dsp:txXfrm>
        <a:off x="7268806" y="1158658"/>
        <a:ext cx="2486952" cy="1577131"/>
      </dsp:txXfrm>
    </dsp:sp>
    <dsp:sp modelId="{52B90087-338C-49C7-891E-340F62B614BF}">
      <dsp:nvSpPr>
        <dsp:cNvPr id="0" name=""/>
        <dsp:cNvSpPr/>
      </dsp:nvSpPr>
      <dsp:spPr>
        <a:xfrm>
          <a:off x="7794202" y="2784856"/>
          <a:ext cx="2297854" cy="913780"/>
        </a:xfrm>
        <a:prstGeom prst="roundRect">
          <a:avLst>
            <a:gd name="adj" fmla="val 1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Every 3 years</a:t>
          </a:r>
        </a:p>
      </dsp:txBody>
      <dsp:txXfrm>
        <a:off x="7820966" y="2811620"/>
        <a:ext cx="2244326" cy="8602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20B36-689B-4159-BBCC-B6686FFE1F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AE0154-8B35-4358-882B-85F199FBC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96088E-4A4C-447B-A8B5-9E7E727BB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7DA5-7295-42EA-99A5-36ACE018F2BC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B906D-3AA6-45BF-9C14-AC9AADF2A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EC3F0-4DF6-4EC3-8DC2-A02F7EE0A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3EC6C-D6D0-4573-879E-8BA02D983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32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13A74-B19B-40F7-8CD9-C37A8FC4D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1C6A3E-7C49-493F-B3F6-579CD813BC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0A138C-6B56-435D-BCDA-FB22117A5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7DA5-7295-42EA-99A5-36ACE018F2BC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47AF79-135C-43A5-9AA9-298392A3F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04AF94-3EB8-41AA-B745-91BB8FB93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3EC6C-D6D0-4573-879E-8BA02D983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460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076307-CF09-470E-99F5-ADFDF6274A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5B1DD7-06CF-4A49-92D7-9403A7D831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EBE7F-0A7F-45FD-8575-370551024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7DA5-7295-42EA-99A5-36ACE018F2BC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CA123-24DC-430A-9EFC-66F6874EF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91F6C-8A98-4F9C-8841-A12A5E816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3EC6C-D6D0-4573-879E-8BA02D983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940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185E0-EA7A-439C-BB42-9359692E7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2EC28-3DAB-4971-A25F-D1AD29139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91D02-1FB2-4A7A-B744-1622B2EBD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7DA5-7295-42EA-99A5-36ACE018F2BC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288E0-FDA7-4617-AA12-7B2EE52A2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8915E8-4242-4D69-ADD1-CC3B2E3D8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3EC6C-D6D0-4573-879E-8BA02D983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10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16CCC-61DD-4C4D-8796-FE7674CC9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05BF88-D424-4C89-91F5-A230A628D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492A1-031A-4609-ADD5-A610C7161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7DA5-7295-42EA-99A5-36ACE018F2BC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BBA34E-7069-4FD9-B3BF-E83E1F9C7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2641B7-E163-4B19-B4F6-E943ECA27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3EC6C-D6D0-4573-879E-8BA02D983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876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831F2-11BC-4240-9EA6-6C1FE76A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05244-E13A-4AAE-B148-1B719F7EC7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5845EE-DE8B-4331-877C-218DAB3925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517EE2-1CA9-464B-9684-111BB0ACD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7DA5-7295-42EA-99A5-36ACE018F2BC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E25CF0-B60A-47BF-9492-C3FB15401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71F646-4B7A-421A-9F8D-B7E66375B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3EC6C-D6D0-4573-879E-8BA02D983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74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FC44C-5084-483D-BD7F-E1FAA73E9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38C5BB-B976-4EE2-9F5F-47F338F35C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F80787-DC79-405D-A960-74356D4552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40652B-A0C8-4220-AB50-AE522AF945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C4D108-4CF8-45CB-9B27-3918568AC0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6DEBD3-1A26-47CE-BE83-83BAF72A1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7DA5-7295-42EA-99A5-36ACE018F2BC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FFD6C7-C251-42F8-8D3F-4CAA30612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70BBF3-5734-4690-9107-887FA367E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3EC6C-D6D0-4573-879E-8BA02D983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881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A62A5-6D8D-4B28-BA68-222CA8D94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5FB12A-E0C8-4BF8-86E1-78FF142B9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7DA5-7295-42EA-99A5-36ACE018F2BC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1B4B8B-7937-46FA-93D5-E834C5198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A65222-1D5A-4638-96FE-D5FD486C4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3EC6C-D6D0-4573-879E-8BA02D983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0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B6F3AD-361E-4286-B14C-5C8F1AF4B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7DA5-7295-42EA-99A5-36ACE018F2BC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318E01-EE25-4960-9D1A-F0D33DF75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73903-399B-4AA4-B694-6554B584B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3EC6C-D6D0-4573-879E-8BA02D983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339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78A29-B1BB-4D19-84BF-929CF2C0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26C13-AA07-4C90-B220-DD08540F9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394EA0-33FA-4256-9C23-F28E1C7A0C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AE3790-5714-4AC9-B2D8-3ABC85262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7DA5-7295-42EA-99A5-36ACE018F2BC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23A8EA-FC0F-4044-B0F0-A54FF43E1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290A20-CD19-4456-B6EE-78C2648D0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3EC6C-D6D0-4573-879E-8BA02D983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957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872BE-F99F-4BC2-B518-4F6012F7E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29A241-2EAB-44FF-B87E-65F8D1600F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7CE4B2-E13B-4246-B8E4-C1902B3E29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5C1F90-5621-4496-983C-BBA551EF1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7DA5-7295-42EA-99A5-36ACE018F2BC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A10D17-7998-47B1-90F9-E8496DCB3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095CE7-1249-4598-AD1F-2AAC51F9C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3EC6C-D6D0-4573-879E-8BA02D983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56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BFC880-F570-44EA-BE9F-4E4197CAB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331FFA-7871-4F15-B9C6-FBDCA20860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7A274C-B62A-42C1-8CD6-99AA16BB80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E7DA5-7295-42EA-99A5-36ACE018F2BC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12E0B-4D3C-4DA1-9795-39EB8E7DC9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C51E69-450D-417C-81F4-F04FC36DBE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3EC6C-D6D0-4573-879E-8BA02D983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097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cribehow.com/viewer/Generate_Comprehensive_SAO_Assessment_Report_for_Student_Services__D8LhAk1FTrm81FA2KVE7SA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irizarryl@smccd.edu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usaghumphreys/3568673346/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0BBFB-7FFD-4EDB-9318-3663B690E0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44392"/>
            <a:ext cx="9144000" cy="2387600"/>
          </a:xfrm>
        </p:spPr>
        <p:txBody>
          <a:bodyPr>
            <a:normAutofit/>
          </a:bodyPr>
          <a:lstStyle/>
          <a:p>
            <a:r>
              <a:rPr lang="en-US" sz="4800" b="1" dirty="0">
                <a:latin typeface="+mn-lt"/>
              </a:rPr>
              <a:t>Student Services</a:t>
            </a:r>
            <a:br>
              <a:rPr lang="en-US" sz="4800" dirty="0">
                <a:latin typeface="+mn-lt"/>
              </a:rPr>
            </a:br>
            <a:r>
              <a:rPr lang="en-US" sz="4800" dirty="0">
                <a:latin typeface="+mn-lt"/>
              </a:rPr>
              <a:t>Service Area Outcome Assessments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9DCE1B-9B28-4822-A318-E18EB80837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5952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Preparation for the next program review cycle</a:t>
            </a:r>
          </a:p>
          <a:p>
            <a:endParaRPr lang="en-US" dirty="0"/>
          </a:p>
          <a:p>
            <a:r>
              <a:rPr lang="en-US" dirty="0"/>
              <a:t>Karen Engel, Dean of PRIE</a:t>
            </a:r>
          </a:p>
          <a:p>
            <a:r>
              <a:rPr lang="en-US" dirty="0"/>
              <a:t>Lindsey Irizarry, Instructional Technologist, ASLT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47F60C-EC52-4132-9532-5F4A88CEFF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3761" y="1060816"/>
            <a:ext cx="2524477" cy="1133633"/>
          </a:xfrm>
          <a:prstGeom prst="rect">
            <a:avLst/>
          </a:prstGeom>
        </p:spPr>
      </p:pic>
      <p:sp>
        <p:nvSpPr>
          <p:cNvPr id="6" name="Frame 5">
            <a:extLst>
              <a:ext uri="{FF2B5EF4-FFF2-40B4-BE49-F238E27FC236}">
                <a16:creationId xmlns:a16="http://schemas.microsoft.com/office/drawing/2014/main" id="{32DFFAE5-3D32-4C52-B21A-8B613ABBD80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/>
          </a:prstGeom>
          <a:solidFill>
            <a:srgbClr val="00634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522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7FD3F-A2AE-4A70-95F8-19B99BCAD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SAO Assessment Cycle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7A11296-4A61-4D4D-BBA1-FC50F4BB2D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443549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2713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D20C1-72F3-49E4-914D-6F1F18432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Every program has an “SAO dashboard” on their Nuventive landing pages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6F95526-F7A7-43FF-B45E-108CFA917B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812" y="2044700"/>
            <a:ext cx="9858375" cy="444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CD3F67AF-2795-49CA-B799-B16369447ED4}"/>
              </a:ext>
            </a:extLst>
          </p:cNvPr>
          <p:cNvSpPr/>
          <p:nvPr/>
        </p:nvSpPr>
        <p:spPr>
          <a:xfrm>
            <a:off x="1837592" y="6163408"/>
            <a:ext cx="694593" cy="48357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650B7E5-9F2D-4A69-9696-1E72881E32BD}"/>
              </a:ext>
            </a:extLst>
          </p:cNvPr>
          <p:cNvCxnSpPr/>
          <p:nvPr/>
        </p:nvCxnSpPr>
        <p:spPr>
          <a:xfrm>
            <a:off x="334108" y="4853354"/>
            <a:ext cx="1705707" cy="124850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0969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E2C64-B7FB-49CD-BF35-BCE965277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Every program has a Comprehensive SAO Assessment Report</a:t>
            </a:r>
            <a:endParaRPr lang="en-US">
              <a:ea typeface="Calibri Light"/>
              <a:cs typeface="Calibri Ligh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7B130E-1D9C-4876-8512-E37F1424FE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256"/>
          <a:stretch/>
        </p:blipFill>
        <p:spPr>
          <a:xfrm>
            <a:off x="926273" y="2025557"/>
            <a:ext cx="8904410" cy="4693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5CEF7AB-071A-145C-7EDC-9EC0EC30E816}"/>
              </a:ext>
            </a:extLst>
          </p:cNvPr>
          <p:cNvSpPr txBox="1"/>
          <p:nvPr/>
        </p:nvSpPr>
        <p:spPr>
          <a:xfrm>
            <a:off x="840036" y="1716795"/>
            <a:ext cx="6096000" cy="61555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0" i="0" u="none" strike="noStrike" baseline="0">
                <a:solidFill>
                  <a:srgbClr val="000000"/>
                </a:solidFill>
                <a:latin typeface="Aptos"/>
              </a:rPr>
              <a:t>Instructions on </a:t>
            </a:r>
            <a:r>
              <a:rPr lang="en-US" sz="1600" b="0" i="0" u="sng" strike="noStrike" baseline="0">
                <a:solidFill>
                  <a:srgbClr val="0563C1"/>
                </a:solidFill>
                <a:latin typeface="Aptos"/>
                <a:ea typeface="Segoe UI"/>
                <a:cs typeface="Segoe UI"/>
                <a:hlinkClick r:id="rId3"/>
              </a:rPr>
              <a:t>how to generate the SAO Assessment Report</a:t>
            </a:r>
            <a:endParaRPr lang="en-US"/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069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99281-1D64-4FCA-B100-A4504AA2C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Logging in to Nuventive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90A5BB-F17C-41FD-B565-04328AA201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921" y="1429037"/>
            <a:ext cx="10366131" cy="450566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535CEBF-B24C-A306-85EE-72876FE40FA4}"/>
              </a:ext>
            </a:extLst>
          </p:cNvPr>
          <p:cNvSpPr txBox="1"/>
          <p:nvPr/>
        </p:nvSpPr>
        <p:spPr>
          <a:xfrm>
            <a:off x="743639" y="6114361"/>
            <a:ext cx="10507337" cy="61555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Aptos"/>
              </a:rPr>
              <a:t>If you cannot access the </a:t>
            </a:r>
            <a:r>
              <a:rPr lang="en-US" sz="1600" err="1">
                <a:solidFill>
                  <a:srgbClr val="000000"/>
                </a:solidFill>
                <a:latin typeface="Aptos"/>
              </a:rPr>
              <a:t>Nuventive</a:t>
            </a:r>
            <a:r>
              <a:rPr lang="en-US" sz="1600">
                <a:solidFill>
                  <a:srgbClr val="000000"/>
                </a:solidFill>
                <a:latin typeface="Aptos"/>
              </a:rPr>
              <a:t> interface, please email Lindsey (</a:t>
            </a:r>
            <a:r>
              <a:rPr lang="en-US" sz="1600">
                <a:solidFill>
                  <a:srgbClr val="000000"/>
                </a:solidFill>
                <a:latin typeface="Aptos"/>
                <a:hlinkClick r:id="rId3"/>
              </a:rPr>
              <a:t>irizarryl@smccd.edu</a:t>
            </a:r>
            <a:r>
              <a:rPr lang="en-US" sz="1600">
                <a:solidFill>
                  <a:srgbClr val="000000"/>
                </a:solidFill>
                <a:latin typeface="Aptos"/>
              </a:rPr>
              <a:t>) to set up your account</a:t>
            </a:r>
            <a:endParaRPr lang="en-US" sz="1600">
              <a:latin typeface="Aptos"/>
            </a:endParaRP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154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DFFCF8CD-BD14-44AA-843E-84264730F07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3926" y="731712"/>
            <a:ext cx="10824148" cy="34778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b="1" dirty="0">
                <a:solidFill>
                  <a:srgbClr val="0A0A0A"/>
                </a:solidFill>
                <a:latin typeface="Google Sans"/>
              </a:rPr>
              <a:t>Quantitative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Institutional &amp; Tracking Data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65138" indent="-465138">
              <a:lnSpc>
                <a:spcPct val="100000"/>
              </a:lnSpc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Student Success Metrics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: Analyze the correlation between service usage and key indicators like 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GPA improvements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, 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retention rates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, and 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course completion rates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.</a:t>
            </a:r>
          </a:p>
          <a:p>
            <a:pPr marL="465138" indent="-465138">
              <a:lnSpc>
                <a:spcPct val="100000"/>
              </a:lnSpc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Process Efficiency Measures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: Track operational benchmarks such as 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turnaround time for transcript processing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, accuracy of financial reports, and 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volume of students served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.</a:t>
            </a:r>
          </a:p>
          <a:p>
            <a:pPr marL="465138" indent="-465138">
              <a:lnSpc>
                <a:spcPct val="100000"/>
              </a:lnSpc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Early Alert Participation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: Measure the percentage of faculty who submit early alerts and the 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percentage of case referrals closed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by student services staff.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E79C3CD-4AC1-4145-9792-5C45DADB71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2110" y="4359951"/>
            <a:ext cx="664845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889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12849-6F66-4A3D-BC29-3EB521DEC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358" y="746333"/>
            <a:ext cx="6671872" cy="55195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en-US" sz="2800" b="1" dirty="0">
                <a:solidFill>
                  <a:srgbClr val="0A0A0A"/>
                </a:solidFill>
                <a:latin typeface="Google Sans"/>
              </a:rPr>
              <a:t>Qualitative Methods for Assessing Program </a:t>
            </a:r>
            <a:r>
              <a:rPr lang="en-US" altLang="en-US" b="1" dirty="0">
                <a:solidFill>
                  <a:srgbClr val="0A0A0A"/>
                </a:solidFill>
                <a:latin typeface="Google Sans"/>
              </a:rPr>
              <a:t>O</a:t>
            </a:r>
            <a:r>
              <a:rPr lang="en-US" altLang="en-US" sz="2800" b="1" dirty="0">
                <a:solidFill>
                  <a:srgbClr val="0A0A0A"/>
                </a:solidFill>
                <a:latin typeface="Google Sans"/>
              </a:rPr>
              <a:t>utcomes</a:t>
            </a:r>
          </a:p>
          <a:p>
            <a:pPr marL="0" indent="0" algn="l">
              <a:buNone/>
            </a:pPr>
            <a:endParaRPr lang="en-US" b="1" i="0" dirty="0">
              <a:solidFill>
                <a:srgbClr val="0A0A0A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Facilitated Focus Groups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: Organize sessions with students from diverse backgrounds to discuss their experiences, allowing for shared perspectives and detailed elaboration.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One-on-One Interviews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: Conduct personal interviews to explore unique student perspectives and the specific reasoning behind their engagement or lack thereof.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Reflective Journals &amp; Portfolios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: Have students use 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learning logs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, 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e-portfolios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, or 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reflective posts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 to document their personal growth and skill development resulting from program participation.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17F29AE-70E5-4623-84A6-99E15A64BC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536304" y="2217724"/>
            <a:ext cx="4057338" cy="2686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232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FD94B-5499-4D11-957B-9FBE48069C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001" y="609262"/>
            <a:ext cx="6774416" cy="5639476"/>
          </a:xfrm>
        </p:spPr>
        <p:txBody>
          <a:bodyPr>
            <a:normAutofit fontScale="92500" lnSpcReduction="10000"/>
          </a:bodyPr>
          <a:lstStyle/>
          <a:p>
            <a:pPr marL="0" indent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000" b="1" dirty="0">
                <a:solidFill>
                  <a:srgbClr val="0A0A0A"/>
                </a:solidFill>
                <a:latin typeface="Google Sans"/>
              </a:rPr>
              <a:t>Direct Performance &amp; Learning Assessments</a:t>
            </a:r>
          </a:p>
          <a:p>
            <a:pPr marL="0" indent="0" algn="l">
              <a:buNone/>
            </a:pPr>
            <a:endParaRPr lang="en-US" b="1" i="0" dirty="0">
              <a:solidFill>
                <a:srgbClr val="0A0A0A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Curriculum Mapping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: Map student service outcomes (like financial literacy or career planning) to specific workshops or touchpoints to identify where performance is actually being evaluated.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Quizzes &amp; Hands-on Activities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: Use low-stakes quizzes or simulations during workshops to provide 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real-time feedback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 on whether students have mastered specific concepts.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Authentic Tasks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: Evaluate effectiveness by requiring students to complete a related task, such as 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submitting a resume to the career center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 or creating an 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academic plan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A9AF682-8BD5-4199-B9AF-F7DC2C2553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533" y="1673563"/>
            <a:ext cx="4745466" cy="3510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362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403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Arial</vt:lpstr>
      <vt:lpstr>Calibri</vt:lpstr>
      <vt:lpstr>Calibri Light</vt:lpstr>
      <vt:lpstr>Google Sans</vt:lpstr>
      <vt:lpstr>Office Theme</vt:lpstr>
      <vt:lpstr>Student Services Service Area Outcome Assessments</vt:lpstr>
      <vt:lpstr>SAO Assessment Cycle</vt:lpstr>
      <vt:lpstr>Every program has an “SAO dashboard” on their Nuventive landing pages</vt:lpstr>
      <vt:lpstr>Every program has a Comprehensive SAO Assessment Report</vt:lpstr>
      <vt:lpstr>Logging in to Nuventive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Services Service Area Outcome Assessments</dc:title>
  <dc:creator>Engel, Karen</dc:creator>
  <cp:lastModifiedBy>Engel, Karen</cp:lastModifiedBy>
  <cp:revision>3</cp:revision>
  <dcterms:created xsi:type="dcterms:W3CDTF">2026-03-25T16:44:42Z</dcterms:created>
  <dcterms:modified xsi:type="dcterms:W3CDTF">2026-03-25T17:38:37Z</dcterms:modified>
</cp:coreProperties>
</file>