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900" b="0" i="0">
                <a:solidFill>
                  <a:srgbClr val="383333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900" b="0" i="0">
                <a:solidFill>
                  <a:srgbClr val="383333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900" b="0" i="0">
                <a:solidFill>
                  <a:srgbClr val="383333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538C7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8166989"/>
            <a:ext cx="1976120" cy="2120265"/>
          </a:xfrm>
          <a:custGeom>
            <a:avLst/>
            <a:gdLst/>
            <a:ahLst/>
            <a:cxnLst/>
            <a:rect l="l" t="t" r="r" b="b"/>
            <a:pathLst>
              <a:path w="1976120" h="2120265">
                <a:moveTo>
                  <a:pt x="1976017" y="2120009"/>
                </a:moveTo>
                <a:lnTo>
                  <a:pt x="0" y="2120009"/>
                </a:lnTo>
                <a:lnTo>
                  <a:pt x="0" y="118078"/>
                </a:lnTo>
                <a:lnTo>
                  <a:pt x="55030" y="99181"/>
                </a:lnTo>
                <a:lnTo>
                  <a:pt x="104146" y="83478"/>
                </a:lnTo>
                <a:lnTo>
                  <a:pt x="153902" y="68595"/>
                </a:lnTo>
                <a:lnTo>
                  <a:pt x="204298" y="54531"/>
                </a:lnTo>
                <a:lnTo>
                  <a:pt x="255335" y="41285"/>
                </a:lnTo>
                <a:lnTo>
                  <a:pt x="306105" y="29442"/>
                </a:lnTo>
                <a:lnTo>
                  <a:pt x="355700" y="19584"/>
                </a:lnTo>
                <a:lnTo>
                  <a:pt x="404120" y="11710"/>
                </a:lnTo>
                <a:lnTo>
                  <a:pt x="451365" y="5822"/>
                </a:lnTo>
                <a:lnTo>
                  <a:pt x="497435" y="1918"/>
                </a:lnTo>
                <a:lnTo>
                  <a:pt x="542331" y="0"/>
                </a:lnTo>
                <a:lnTo>
                  <a:pt x="584681" y="0"/>
                </a:lnTo>
                <a:lnTo>
                  <a:pt x="628598" y="2117"/>
                </a:lnTo>
                <a:lnTo>
                  <a:pt x="669969" y="6152"/>
                </a:lnTo>
                <a:lnTo>
                  <a:pt x="710166" y="12173"/>
                </a:lnTo>
                <a:lnTo>
                  <a:pt x="749188" y="20179"/>
                </a:lnTo>
                <a:lnTo>
                  <a:pt x="787035" y="30169"/>
                </a:lnTo>
                <a:lnTo>
                  <a:pt x="823707" y="42145"/>
                </a:lnTo>
                <a:lnTo>
                  <a:pt x="859204" y="56105"/>
                </a:lnTo>
                <a:lnTo>
                  <a:pt x="926675" y="89980"/>
                </a:lnTo>
                <a:lnTo>
                  <a:pt x="989446" y="131795"/>
                </a:lnTo>
                <a:lnTo>
                  <a:pt x="1047518" y="181549"/>
                </a:lnTo>
                <a:lnTo>
                  <a:pt x="1074792" y="209403"/>
                </a:lnTo>
                <a:lnTo>
                  <a:pt x="1100892" y="239243"/>
                </a:lnTo>
                <a:lnTo>
                  <a:pt x="1125816" y="271067"/>
                </a:lnTo>
                <a:lnTo>
                  <a:pt x="1149566" y="304876"/>
                </a:lnTo>
                <a:lnTo>
                  <a:pt x="1172140" y="340670"/>
                </a:lnTo>
                <a:lnTo>
                  <a:pt x="1193540" y="378449"/>
                </a:lnTo>
                <a:lnTo>
                  <a:pt x="1213766" y="418213"/>
                </a:lnTo>
                <a:lnTo>
                  <a:pt x="1232816" y="459961"/>
                </a:lnTo>
                <a:lnTo>
                  <a:pt x="1250692" y="503695"/>
                </a:lnTo>
                <a:lnTo>
                  <a:pt x="1267393" y="549413"/>
                </a:lnTo>
                <a:lnTo>
                  <a:pt x="1282919" y="597117"/>
                </a:lnTo>
                <a:lnTo>
                  <a:pt x="1297270" y="646805"/>
                </a:lnTo>
                <a:lnTo>
                  <a:pt x="1310447" y="698478"/>
                </a:lnTo>
                <a:lnTo>
                  <a:pt x="1322449" y="752136"/>
                </a:lnTo>
                <a:lnTo>
                  <a:pt x="1333276" y="807779"/>
                </a:lnTo>
                <a:lnTo>
                  <a:pt x="1342928" y="865407"/>
                </a:lnTo>
                <a:lnTo>
                  <a:pt x="1351405" y="925020"/>
                </a:lnTo>
                <a:lnTo>
                  <a:pt x="1358708" y="986618"/>
                </a:lnTo>
                <a:lnTo>
                  <a:pt x="1365644" y="1045399"/>
                </a:lnTo>
                <a:lnTo>
                  <a:pt x="1373695" y="1102821"/>
                </a:lnTo>
                <a:lnTo>
                  <a:pt x="1382861" y="1158886"/>
                </a:lnTo>
                <a:lnTo>
                  <a:pt x="1393140" y="1213592"/>
                </a:lnTo>
                <a:lnTo>
                  <a:pt x="1404535" y="1266939"/>
                </a:lnTo>
                <a:lnTo>
                  <a:pt x="1417044" y="1318928"/>
                </a:lnTo>
                <a:lnTo>
                  <a:pt x="1430668" y="1369559"/>
                </a:lnTo>
                <a:lnTo>
                  <a:pt x="1445406" y="1418832"/>
                </a:lnTo>
                <a:lnTo>
                  <a:pt x="1461259" y="1466746"/>
                </a:lnTo>
                <a:lnTo>
                  <a:pt x="1478226" y="1513302"/>
                </a:lnTo>
                <a:lnTo>
                  <a:pt x="1496308" y="1558500"/>
                </a:lnTo>
                <a:lnTo>
                  <a:pt x="1515504" y="1602339"/>
                </a:lnTo>
                <a:lnTo>
                  <a:pt x="1535815" y="1644820"/>
                </a:lnTo>
                <a:lnTo>
                  <a:pt x="1557241" y="1685943"/>
                </a:lnTo>
                <a:lnTo>
                  <a:pt x="1579781" y="1725707"/>
                </a:lnTo>
                <a:lnTo>
                  <a:pt x="1603436" y="1764113"/>
                </a:lnTo>
                <a:lnTo>
                  <a:pt x="1628205" y="1801161"/>
                </a:lnTo>
                <a:lnTo>
                  <a:pt x="1654089" y="1836850"/>
                </a:lnTo>
                <a:lnTo>
                  <a:pt x="1681087" y="1871181"/>
                </a:lnTo>
                <a:lnTo>
                  <a:pt x="1709200" y="1904154"/>
                </a:lnTo>
                <a:lnTo>
                  <a:pt x="1738428" y="1935768"/>
                </a:lnTo>
                <a:lnTo>
                  <a:pt x="1768770" y="1966024"/>
                </a:lnTo>
                <a:lnTo>
                  <a:pt x="1800226" y="1994922"/>
                </a:lnTo>
                <a:lnTo>
                  <a:pt x="1832797" y="2022462"/>
                </a:lnTo>
                <a:lnTo>
                  <a:pt x="1866483" y="2048643"/>
                </a:lnTo>
                <a:lnTo>
                  <a:pt x="1901284" y="2073465"/>
                </a:lnTo>
                <a:lnTo>
                  <a:pt x="1937199" y="2096930"/>
                </a:lnTo>
                <a:lnTo>
                  <a:pt x="1974228" y="2119036"/>
                </a:lnTo>
                <a:lnTo>
                  <a:pt x="1976017" y="2120009"/>
                </a:lnTo>
                <a:close/>
              </a:path>
            </a:pathLst>
          </a:custGeom>
          <a:solidFill>
            <a:srgbClr val="C397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8236277"/>
            <a:ext cx="2223770" cy="2051050"/>
          </a:xfrm>
          <a:custGeom>
            <a:avLst/>
            <a:gdLst/>
            <a:ahLst/>
            <a:cxnLst/>
            <a:rect l="l" t="t" r="r" b="b"/>
            <a:pathLst>
              <a:path w="2223770" h="2051050">
                <a:moveTo>
                  <a:pt x="1986081" y="2050721"/>
                </a:moveTo>
                <a:lnTo>
                  <a:pt x="0" y="2050721"/>
                </a:lnTo>
                <a:lnTo>
                  <a:pt x="0" y="225815"/>
                </a:lnTo>
                <a:lnTo>
                  <a:pt x="65700" y="195474"/>
                </a:lnTo>
                <a:lnTo>
                  <a:pt x="110931" y="176059"/>
                </a:lnTo>
                <a:lnTo>
                  <a:pt x="156388" y="157658"/>
                </a:lnTo>
                <a:lnTo>
                  <a:pt x="202070" y="140273"/>
                </a:lnTo>
                <a:lnTo>
                  <a:pt x="247977" y="123902"/>
                </a:lnTo>
                <a:lnTo>
                  <a:pt x="294110" y="108546"/>
                </a:lnTo>
                <a:lnTo>
                  <a:pt x="340469" y="94205"/>
                </a:lnTo>
                <a:lnTo>
                  <a:pt x="387052" y="80879"/>
                </a:lnTo>
                <a:lnTo>
                  <a:pt x="433861" y="68568"/>
                </a:lnTo>
                <a:lnTo>
                  <a:pt x="480895" y="57272"/>
                </a:lnTo>
                <a:lnTo>
                  <a:pt x="528155" y="46991"/>
                </a:lnTo>
                <a:lnTo>
                  <a:pt x="575640" y="37725"/>
                </a:lnTo>
                <a:lnTo>
                  <a:pt x="623351" y="29473"/>
                </a:lnTo>
                <a:lnTo>
                  <a:pt x="671287" y="22237"/>
                </a:lnTo>
                <a:lnTo>
                  <a:pt x="719448" y="16015"/>
                </a:lnTo>
                <a:lnTo>
                  <a:pt x="767835" y="10809"/>
                </a:lnTo>
                <a:lnTo>
                  <a:pt x="816447" y="6617"/>
                </a:lnTo>
                <a:lnTo>
                  <a:pt x="865285" y="3440"/>
                </a:lnTo>
                <a:lnTo>
                  <a:pt x="914347" y="1278"/>
                </a:lnTo>
                <a:lnTo>
                  <a:pt x="963636" y="132"/>
                </a:lnTo>
                <a:lnTo>
                  <a:pt x="1013149" y="0"/>
                </a:lnTo>
                <a:lnTo>
                  <a:pt x="1062888" y="882"/>
                </a:lnTo>
                <a:lnTo>
                  <a:pt x="1112853" y="2780"/>
                </a:lnTo>
                <a:lnTo>
                  <a:pt x="1163043" y="5693"/>
                </a:lnTo>
                <a:lnTo>
                  <a:pt x="1213458" y="9621"/>
                </a:lnTo>
                <a:lnTo>
                  <a:pt x="1264098" y="14563"/>
                </a:lnTo>
                <a:lnTo>
                  <a:pt x="1314964" y="20521"/>
                </a:lnTo>
                <a:lnTo>
                  <a:pt x="1366056" y="27493"/>
                </a:lnTo>
                <a:lnTo>
                  <a:pt x="1417373" y="35480"/>
                </a:lnTo>
                <a:lnTo>
                  <a:pt x="1468915" y="44482"/>
                </a:lnTo>
                <a:lnTo>
                  <a:pt x="1520682" y="54499"/>
                </a:lnTo>
                <a:lnTo>
                  <a:pt x="1571605" y="65667"/>
                </a:lnTo>
                <a:lnTo>
                  <a:pt x="1620612" y="78120"/>
                </a:lnTo>
                <a:lnTo>
                  <a:pt x="1667705" y="91859"/>
                </a:lnTo>
                <a:lnTo>
                  <a:pt x="1712882" y="106883"/>
                </a:lnTo>
                <a:lnTo>
                  <a:pt x="1756145" y="123194"/>
                </a:lnTo>
                <a:lnTo>
                  <a:pt x="1797494" y="140790"/>
                </a:lnTo>
                <a:lnTo>
                  <a:pt x="1836927" y="159672"/>
                </a:lnTo>
                <a:lnTo>
                  <a:pt x="1874445" y="179840"/>
                </a:lnTo>
                <a:lnTo>
                  <a:pt x="1910049" y="201293"/>
                </a:lnTo>
                <a:lnTo>
                  <a:pt x="1943738" y="224032"/>
                </a:lnTo>
                <a:lnTo>
                  <a:pt x="1975512" y="248057"/>
                </a:lnTo>
                <a:lnTo>
                  <a:pt x="2005371" y="273368"/>
                </a:lnTo>
                <a:lnTo>
                  <a:pt x="2033315" y="299965"/>
                </a:lnTo>
                <a:lnTo>
                  <a:pt x="2059344" y="327847"/>
                </a:lnTo>
                <a:lnTo>
                  <a:pt x="2105658" y="387469"/>
                </a:lnTo>
                <a:lnTo>
                  <a:pt x="2144313" y="452235"/>
                </a:lnTo>
                <a:lnTo>
                  <a:pt x="2175309" y="522143"/>
                </a:lnTo>
                <a:lnTo>
                  <a:pt x="2187934" y="559026"/>
                </a:lnTo>
                <a:lnTo>
                  <a:pt x="2198644" y="597194"/>
                </a:lnTo>
                <a:lnTo>
                  <a:pt x="2207440" y="636648"/>
                </a:lnTo>
                <a:lnTo>
                  <a:pt x="2214321" y="677389"/>
                </a:lnTo>
                <a:lnTo>
                  <a:pt x="2219287" y="719414"/>
                </a:lnTo>
                <a:lnTo>
                  <a:pt x="2222338" y="762726"/>
                </a:lnTo>
                <a:lnTo>
                  <a:pt x="2223474" y="807323"/>
                </a:lnTo>
                <a:lnTo>
                  <a:pt x="2222695" y="853207"/>
                </a:lnTo>
                <a:lnTo>
                  <a:pt x="2220002" y="900375"/>
                </a:lnTo>
                <a:lnTo>
                  <a:pt x="2215394" y="948830"/>
                </a:lnTo>
                <a:lnTo>
                  <a:pt x="2208870" y="998570"/>
                </a:lnTo>
                <a:lnTo>
                  <a:pt x="2200432" y="1049597"/>
                </a:lnTo>
                <a:lnTo>
                  <a:pt x="2190079" y="1101909"/>
                </a:lnTo>
                <a:lnTo>
                  <a:pt x="2177811" y="1155506"/>
                </a:lnTo>
                <a:lnTo>
                  <a:pt x="2163628" y="1210390"/>
                </a:lnTo>
                <a:lnTo>
                  <a:pt x="2147531" y="1266559"/>
                </a:lnTo>
                <a:lnTo>
                  <a:pt x="2129518" y="1324014"/>
                </a:lnTo>
                <a:lnTo>
                  <a:pt x="2090545" y="1438796"/>
                </a:lnTo>
                <a:lnTo>
                  <a:pt x="2073091" y="1494091"/>
                </a:lnTo>
                <a:lnTo>
                  <a:pt x="2057227" y="1548640"/>
                </a:lnTo>
                <a:lnTo>
                  <a:pt x="2042954" y="1602442"/>
                </a:lnTo>
                <a:lnTo>
                  <a:pt x="2030272" y="1655499"/>
                </a:lnTo>
                <a:lnTo>
                  <a:pt x="2019181" y="1707809"/>
                </a:lnTo>
                <a:lnTo>
                  <a:pt x="2009680" y="1759373"/>
                </a:lnTo>
                <a:lnTo>
                  <a:pt x="2001770" y="1810191"/>
                </a:lnTo>
                <a:lnTo>
                  <a:pt x="1995451" y="1860263"/>
                </a:lnTo>
                <a:lnTo>
                  <a:pt x="1990723" y="1909588"/>
                </a:lnTo>
                <a:lnTo>
                  <a:pt x="1987586" y="1958168"/>
                </a:lnTo>
                <a:lnTo>
                  <a:pt x="1986039" y="2006001"/>
                </a:lnTo>
                <a:lnTo>
                  <a:pt x="1986081" y="2050721"/>
                </a:lnTo>
                <a:close/>
              </a:path>
            </a:pathLst>
          </a:custGeom>
          <a:solidFill>
            <a:srgbClr val="C3976D">
              <a:alpha val="2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52082" y="9259211"/>
            <a:ext cx="5343525" cy="1028065"/>
          </a:xfrm>
          <a:custGeom>
            <a:avLst/>
            <a:gdLst/>
            <a:ahLst/>
            <a:cxnLst/>
            <a:rect l="l" t="t" r="r" b="b"/>
            <a:pathLst>
              <a:path w="5343525" h="1028065">
                <a:moveTo>
                  <a:pt x="687719" y="523239"/>
                </a:moveTo>
                <a:lnTo>
                  <a:pt x="631315" y="519429"/>
                </a:lnTo>
                <a:lnTo>
                  <a:pt x="580913" y="506729"/>
                </a:lnTo>
                <a:lnTo>
                  <a:pt x="535790" y="486409"/>
                </a:lnTo>
                <a:lnTo>
                  <a:pt x="495225" y="459739"/>
                </a:lnTo>
                <a:lnTo>
                  <a:pt x="458495" y="429259"/>
                </a:lnTo>
                <a:lnTo>
                  <a:pt x="424877" y="394969"/>
                </a:lnTo>
                <a:lnTo>
                  <a:pt x="393649" y="356869"/>
                </a:lnTo>
                <a:lnTo>
                  <a:pt x="364090" y="317499"/>
                </a:lnTo>
                <a:lnTo>
                  <a:pt x="305165" y="233679"/>
                </a:lnTo>
                <a:lnTo>
                  <a:pt x="274330" y="193039"/>
                </a:lnTo>
                <a:lnTo>
                  <a:pt x="242040" y="154939"/>
                </a:lnTo>
                <a:lnTo>
                  <a:pt x="207363" y="120649"/>
                </a:lnTo>
                <a:lnTo>
                  <a:pt x="169372" y="92709"/>
                </a:lnTo>
                <a:lnTo>
                  <a:pt x="127134" y="71119"/>
                </a:lnTo>
                <a:lnTo>
                  <a:pt x="79719" y="57149"/>
                </a:lnTo>
                <a:lnTo>
                  <a:pt x="26198" y="52069"/>
                </a:lnTo>
                <a:lnTo>
                  <a:pt x="22724" y="52069"/>
                </a:lnTo>
                <a:lnTo>
                  <a:pt x="19382" y="50799"/>
                </a:lnTo>
                <a:lnTo>
                  <a:pt x="0" y="29209"/>
                </a:lnTo>
                <a:lnTo>
                  <a:pt x="0" y="21589"/>
                </a:lnTo>
                <a:lnTo>
                  <a:pt x="664" y="19049"/>
                </a:lnTo>
                <a:lnTo>
                  <a:pt x="3323" y="12699"/>
                </a:lnTo>
                <a:lnTo>
                  <a:pt x="5216" y="8889"/>
                </a:lnTo>
                <a:lnTo>
                  <a:pt x="10130" y="5079"/>
                </a:lnTo>
                <a:lnTo>
                  <a:pt x="12963" y="2539"/>
                </a:lnTo>
                <a:lnTo>
                  <a:pt x="19382" y="0"/>
                </a:lnTo>
                <a:lnTo>
                  <a:pt x="26198" y="0"/>
                </a:lnTo>
                <a:lnTo>
                  <a:pt x="82603" y="3809"/>
                </a:lnTo>
                <a:lnTo>
                  <a:pt x="133005" y="16509"/>
                </a:lnTo>
                <a:lnTo>
                  <a:pt x="178127" y="36829"/>
                </a:lnTo>
                <a:lnTo>
                  <a:pt x="218693" y="62229"/>
                </a:lnTo>
                <a:lnTo>
                  <a:pt x="255423" y="93979"/>
                </a:lnTo>
                <a:lnTo>
                  <a:pt x="289041" y="128269"/>
                </a:lnTo>
                <a:lnTo>
                  <a:pt x="320268" y="166369"/>
                </a:lnTo>
                <a:lnTo>
                  <a:pt x="349828" y="205739"/>
                </a:lnTo>
                <a:lnTo>
                  <a:pt x="408747" y="289559"/>
                </a:lnTo>
                <a:lnTo>
                  <a:pt x="439569" y="330199"/>
                </a:lnTo>
                <a:lnTo>
                  <a:pt x="471844" y="368299"/>
                </a:lnTo>
                <a:lnTo>
                  <a:pt x="506505" y="401319"/>
                </a:lnTo>
                <a:lnTo>
                  <a:pt x="544489" y="430529"/>
                </a:lnTo>
                <a:lnTo>
                  <a:pt x="586729" y="452119"/>
                </a:lnTo>
                <a:lnTo>
                  <a:pt x="634161" y="466089"/>
                </a:lnTo>
                <a:lnTo>
                  <a:pt x="687719" y="471169"/>
                </a:lnTo>
                <a:lnTo>
                  <a:pt x="862783" y="471169"/>
                </a:lnTo>
                <a:lnTo>
                  <a:pt x="839615" y="486409"/>
                </a:lnTo>
                <a:lnTo>
                  <a:pt x="794509" y="506729"/>
                </a:lnTo>
                <a:lnTo>
                  <a:pt x="744119" y="519429"/>
                </a:lnTo>
                <a:lnTo>
                  <a:pt x="687719" y="523239"/>
                </a:lnTo>
                <a:close/>
              </a:path>
              <a:path w="5343525" h="1028065">
                <a:moveTo>
                  <a:pt x="862783" y="471169"/>
                </a:moveTo>
                <a:lnTo>
                  <a:pt x="687719" y="471169"/>
                </a:lnTo>
                <a:lnTo>
                  <a:pt x="741273" y="466089"/>
                </a:lnTo>
                <a:lnTo>
                  <a:pt x="788691" y="452119"/>
                </a:lnTo>
                <a:lnTo>
                  <a:pt x="830916" y="430529"/>
                </a:lnTo>
                <a:lnTo>
                  <a:pt x="868884" y="401319"/>
                </a:lnTo>
                <a:lnTo>
                  <a:pt x="903538" y="368299"/>
                </a:lnTo>
                <a:lnTo>
                  <a:pt x="935814" y="330199"/>
                </a:lnTo>
                <a:lnTo>
                  <a:pt x="966654" y="289559"/>
                </a:lnTo>
                <a:lnTo>
                  <a:pt x="1025607" y="205739"/>
                </a:lnTo>
                <a:lnTo>
                  <a:pt x="1055155" y="166369"/>
                </a:lnTo>
                <a:lnTo>
                  <a:pt x="1086369" y="128269"/>
                </a:lnTo>
                <a:lnTo>
                  <a:pt x="1119973" y="93979"/>
                </a:lnTo>
                <a:lnTo>
                  <a:pt x="1156692" y="62229"/>
                </a:lnTo>
                <a:lnTo>
                  <a:pt x="1197253" y="36829"/>
                </a:lnTo>
                <a:lnTo>
                  <a:pt x="1242381" y="16509"/>
                </a:lnTo>
                <a:lnTo>
                  <a:pt x="1292802" y="3809"/>
                </a:lnTo>
                <a:lnTo>
                  <a:pt x="1349240" y="0"/>
                </a:lnTo>
                <a:lnTo>
                  <a:pt x="1405675" y="3809"/>
                </a:lnTo>
                <a:lnTo>
                  <a:pt x="1456083" y="16509"/>
                </a:lnTo>
                <a:lnTo>
                  <a:pt x="1501194" y="36829"/>
                </a:lnTo>
                <a:lnTo>
                  <a:pt x="1525518" y="52069"/>
                </a:lnTo>
                <a:lnTo>
                  <a:pt x="1349240" y="52069"/>
                </a:lnTo>
                <a:lnTo>
                  <a:pt x="1295719" y="57149"/>
                </a:lnTo>
                <a:lnTo>
                  <a:pt x="1248303" y="71119"/>
                </a:lnTo>
                <a:lnTo>
                  <a:pt x="1206060" y="92709"/>
                </a:lnTo>
                <a:lnTo>
                  <a:pt x="1168059" y="120649"/>
                </a:lnTo>
                <a:lnTo>
                  <a:pt x="1133367" y="154939"/>
                </a:lnTo>
                <a:lnTo>
                  <a:pt x="1101053" y="193039"/>
                </a:lnTo>
                <a:lnTo>
                  <a:pt x="1070186" y="233679"/>
                </a:lnTo>
                <a:lnTo>
                  <a:pt x="1011222" y="317499"/>
                </a:lnTo>
                <a:lnTo>
                  <a:pt x="981675" y="356869"/>
                </a:lnTo>
                <a:lnTo>
                  <a:pt x="950465" y="394969"/>
                </a:lnTo>
                <a:lnTo>
                  <a:pt x="916868" y="429259"/>
                </a:lnTo>
                <a:lnTo>
                  <a:pt x="880159" y="459739"/>
                </a:lnTo>
                <a:lnTo>
                  <a:pt x="862783" y="471169"/>
                </a:lnTo>
                <a:close/>
              </a:path>
              <a:path w="5343525" h="1028065">
                <a:moveTo>
                  <a:pt x="2185804" y="471169"/>
                </a:moveTo>
                <a:lnTo>
                  <a:pt x="2010631" y="471169"/>
                </a:lnTo>
                <a:lnTo>
                  <a:pt x="2064265" y="466089"/>
                </a:lnTo>
                <a:lnTo>
                  <a:pt x="2111734" y="452119"/>
                </a:lnTo>
                <a:lnTo>
                  <a:pt x="2153983" y="430529"/>
                </a:lnTo>
                <a:lnTo>
                  <a:pt x="2191959" y="401319"/>
                </a:lnTo>
                <a:lnTo>
                  <a:pt x="2226607" y="368299"/>
                </a:lnTo>
                <a:lnTo>
                  <a:pt x="2258873" y="330199"/>
                </a:lnTo>
                <a:lnTo>
                  <a:pt x="2289702" y="289559"/>
                </a:lnTo>
                <a:lnTo>
                  <a:pt x="2348649" y="205739"/>
                </a:lnTo>
                <a:lnTo>
                  <a:pt x="2378198" y="166369"/>
                </a:lnTo>
                <a:lnTo>
                  <a:pt x="2409411" y="128269"/>
                </a:lnTo>
                <a:lnTo>
                  <a:pt x="2443015" y="93979"/>
                </a:lnTo>
                <a:lnTo>
                  <a:pt x="2479734" y="62229"/>
                </a:lnTo>
                <a:lnTo>
                  <a:pt x="2520295" y="36829"/>
                </a:lnTo>
                <a:lnTo>
                  <a:pt x="2565423" y="16509"/>
                </a:lnTo>
                <a:lnTo>
                  <a:pt x="2615844" y="3809"/>
                </a:lnTo>
                <a:lnTo>
                  <a:pt x="2672283" y="0"/>
                </a:lnTo>
                <a:lnTo>
                  <a:pt x="2728721" y="3809"/>
                </a:lnTo>
                <a:lnTo>
                  <a:pt x="2779142" y="16509"/>
                </a:lnTo>
                <a:lnTo>
                  <a:pt x="2824270" y="36829"/>
                </a:lnTo>
                <a:lnTo>
                  <a:pt x="2848606" y="52069"/>
                </a:lnTo>
                <a:lnTo>
                  <a:pt x="2672283" y="52069"/>
                </a:lnTo>
                <a:lnTo>
                  <a:pt x="2618762" y="57149"/>
                </a:lnTo>
                <a:lnTo>
                  <a:pt x="2571347" y="71119"/>
                </a:lnTo>
                <a:lnTo>
                  <a:pt x="2529109" y="92709"/>
                </a:lnTo>
                <a:lnTo>
                  <a:pt x="2491118" y="120649"/>
                </a:lnTo>
                <a:lnTo>
                  <a:pt x="2456441" y="154939"/>
                </a:lnTo>
                <a:lnTo>
                  <a:pt x="2424151" y="193039"/>
                </a:lnTo>
                <a:lnTo>
                  <a:pt x="2393315" y="233679"/>
                </a:lnTo>
                <a:lnTo>
                  <a:pt x="2334356" y="317499"/>
                </a:lnTo>
                <a:lnTo>
                  <a:pt x="2304777" y="356869"/>
                </a:lnTo>
                <a:lnTo>
                  <a:pt x="2273541" y="394969"/>
                </a:lnTo>
                <a:lnTo>
                  <a:pt x="2239921" y="429259"/>
                </a:lnTo>
                <a:lnTo>
                  <a:pt x="2203190" y="459739"/>
                </a:lnTo>
                <a:lnTo>
                  <a:pt x="2185804" y="471169"/>
                </a:lnTo>
                <a:close/>
              </a:path>
              <a:path w="5343525" h="1028065">
                <a:moveTo>
                  <a:pt x="3508846" y="471169"/>
                </a:moveTo>
                <a:lnTo>
                  <a:pt x="3333804" y="471169"/>
                </a:lnTo>
                <a:lnTo>
                  <a:pt x="3387437" y="466089"/>
                </a:lnTo>
                <a:lnTo>
                  <a:pt x="3434905" y="452119"/>
                </a:lnTo>
                <a:lnTo>
                  <a:pt x="3477149" y="430529"/>
                </a:lnTo>
                <a:lnTo>
                  <a:pt x="3515116" y="401319"/>
                </a:lnTo>
                <a:lnTo>
                  <a:pt x="3549748" y="368299"/>
                </a:lnTo>
                <a:lnTo>
                  <a:pt x="3581991" y="330199"/>
                </a:lnTo>
                <a:lnTo>
                  <a:pt x="3612787" y="289559"/>
                </a:lnTo>
                <a:lnTo>
                  <a:pt x="3671652" y="205739"/>
                </a:lnTo>
                <a:lnTo>
                  <a:pt x="3701172" y="166369"/>
                </a:lnTo>
                <a:lnTo>
                  <a:pt x="3732366" y="128269"/>
                </a:lnTo>
                <a:lnTo>
                  <a:pt x="3765960" y="93979"/>
                </a:lnTo>
                <a:lnTo>
                  <a:pt x="3802679" y="62229"/>
                </a:lnTo>
                <a:lnTo>
                  <a:pt x="3843250" y="36829"/>
                </a:lnTo>
                <a:lnTo>
                  <a:pt x="3888397" y="16509"/>
                </a:lnTo>
                <a:lnTo>
                  <a:pt x="3938847" y="3809"/>
                </a:lnTo>
                <a:lnTo>
                  <a:pt x="3995325" y="0"/>
                </a:lnTo>
                <a:lnTo>
                  <a:pt x="4051798" y="3809"/>
                </a:lnTo>
                <a:lnTo>
                  <a:pt x="4102237" y="16509"/>
                </a:lnTo>
                <a:lnTo>
                  <a:pt x="4147370" y="36829"/>
                </a:lnTo>
                <a:lnTo>
                  <a:pt x="4171704" y="52069"/>
                </a:lnTo>
                <a:lnTo>
                  <a:pt x="3995325" y="52069"/>
                </a:lnTo>
                <a:lnTo>
                  <a:pt x="3941804" y="57149"/>
                </a:lnTo>
                <a:lnTo>
                  <a:pt x="3894390" y="71119"/>
                </a:lnTo>
                <a:lnTo>
                  <a:pt x="3852152" y="92709"/>
                </a:lnTo>
                <a:lnTo>
                  <a:pt x="3814160" y="120649"/>
                </a:lnTo>
                <a:lnTo>
                  <a:pt x="3779484" y="154939"/>
                </a:lnTo>
                <a:lnTo>
                  <a:pt x="3747193" y="193039"/>
                </a:lnTo>
                <a:lnTo>
                  <a:pt x="3716358" y="233679"/>
                </a:lnTo>
                <a:lnTo>
                  <a:pt x="3657399" y="317499"/>
                </a:lnTo>
                <a:lnTo>
                  <a:pt x="3627819" y="356869"/>
                </a:lnTo>
                <a:lnTo>
                  <a:pt x="3596583" y="394969"/>
                </a:lnTo>
                <a:lnTo>
                  <a:pt x="3562963" y="429259"/>
                </a:lnTo>
                <a:lnTo>
                  <a:pt x="3526232" y="459739"/>
                </a:lnTo>
                <a:lnTo>
                  <a:pt x="3508846" y="471169"/>
                </a:lnTo>
                <a:close/>
              </a:path>
              <a:path w="5343525" h="1028065">
                <a:moveTo>
                  <a:pt x="4831909" y="471169"/>
                </a:moveTo>
                <a:lnTo>
                  <a:pt x="4656977" y="471169"/>
                </a:lnTo>
                <a:lnTo>
                  <a:pt x="4710643" y="466089"/>
                </a:lnTo>
                <a:lnTo>
                  <a:pt x="4758115" y="452119"/>
                </a:lnTo>
                <a:lnTo>
                  <a:pt x="4800346" y="430529"/>
                </a:lnTo>
                <a:lnTo>
                  <a:pt x="4838289" y="401319"/>
                </a:lnTo>
                <a:lnTo>
                  <a:pt x="4872899" y="368299"/>
                </a:lnTo>
                <a:lnTo>
                  <a:pt x="4905127" y="330199"/>
                </a:lnTo>
                <a:lnTo>
                  <a:pt x="4935928" y="289559"/>
                </a:lnTo>
                <a:lnTo>
                  <a:pt x="4994825" y="205739"/>
                </a:lnTo>
                <a:lnTo>
                  <a:pt x="5024343" y="166369"/>
                </a:lnTo>
                <a:lnTo>
                  <a:pt x="5055534" y="128269"/>
                </a:lnTo>
                <a:lnTo>
                  <a:pt x="5089121" y="93979"/>
                </a:lnTo>
                <a:lnTo>
                  <a:pt x="5125830" y="62229"/>
                </a:lnTo>
                <a:lnTo>
                  <a:pt x="5166384" y="36829"/>
                </a:lnTo>
                <a:lnTo>
                  <a:pt x="5211509" y="16509"/>
                </a:lnTo>
                <a:lnTo>
                  <a:pt x="5261928" y="3809"/>
                </a:lnTo>
                <a:lnTo>
                  <a:pt x="5318367" y="0"/>
                </a:lnTo>
                <a:lnTo>
                  <a:pt x="5325182" y="0"/>
                </a:lnTo>
                <a:lnTo>
                  <a:pt x="5331602" y="2539"/>
                </a:lnTo>
                <a:lnTo>
                  <a:pt x="5334435" y="5079"/>
                </a:lnTo>
                <a:lnTo>
                  <a:pt x="5339348" y="8889"/>
                </a:lnTo>
                <a:lnTo>
                  <a:pt x="5341241" y="12699"/>
                </a:lnTo>
                <a:lnTo>
                  <a:pt x="5343524" y="17779"/>
                </a:lnTo>
                <a:lnTo>
                  <a:pt x="5343524" y="33019"/>
                </a:lnTo>
                <a:lnTo>
                  <a:pt x="5321841" y="52069"/>
                </a:lnTo>
                <a:lnTo>
                  <a:pt x="5318367" y="52069"/>
                </a:lnTo>
                <a:lnTo>
                  <a:pt x="5264808" y="57149"/>
                </a:lnTo>
                <a:lnTo>
                  <a:pt x="5217374" y="71119"/>
                </a:lnTo>
                <a:lnTo>
                  <a:pt x="5175129" y="92709"/>
                </a:lnTo>
                <a:lnTo>
                  <a:pt x="5137136" y="120649"/>
                </a:lnTo>
                <a:lnTo>
                  <a:pt x="5102459" y="154939"/>
                </a:lnTo>
                <a:lnTo>
                  <a:pt x="5070161" y="193039"/>
                </a:lnTo>
                <a:lnTo>
                  <a:pt x="5039307" y="233679"/>
                </a:lnTo>
                <a:lnTo>
                  <a:pt x="4980349" y="317499"/>
                </a:lnTo>
                <a:lnTo>
                  <a:pt x="4950801" y="356869"/>
                </a:lnTo>
                <a:lnTo>
                  <a:pt x="4919591" y="394969"/>
                </a:lnTo>
                <a:lnTo>
                  <a:pt x="4885994" y="429259"/>
                </a:lnTo>
                <a:lnTo>
                  <a:pt x="4849285" y="459739"/>
                </a:lnTo>
                <a:lnTo>
                  <a:pt x="4831909" y="471169"/>
                </a:lnTo>
                <a:close/>
              </a:path>
              <a:path w="5343525" h="1028065">
                <a:moveTo>
                  <a:pt x="2010631" y="523239"/>
                </a:moveTo>
                <a:lnTo>
                  <a:pt x="1954196" y="519429"/>
                </a:lnTo>
                <a:lnTo>
                  <a:pt x="1903788" y="506729"/>
                </a:lnTo>
                <a:lnTo>
                  <a:pt x="1858677" y="486409"/>
                </a:lnTo>
                <a:lnTo>
                  <a:pt x="1818137" y="459739"/>
                </a:lnTo>
                <a:lnTo>
                  <a:pt x="1781439" y="429259"/>
                </a:lnTo>
                <a:lnTo>
                  <a:pt x="1747856" y="394969"/>
                </a:lnTo>
                <a:lnTo>
                  <a:pt x="1716660" y="356869"/>
                </a:lnTo>
                <a:lnTo>
                  <a:pt x="1687123" y="317499"/>
                </a:lnTo>
                <a:lnTo>
                  <a:pt x="1628170" y="233679"/>
                </a:lnTo>
                <a:lnTo>
                  <a:pt x="1597317" y="193039"/>
                </a:lnTo>
                <a:lnTo>
                  <a:pt x="1565024" y="154939"/>
                </a:lnTo>
                <a:lnTo>
                  <a:pt x="1530356" y="120649"/>
                </a:lnTo>
                <a:lnTo>
                  <a:pt x="1492379" y="92709"/>
                </a:lnTo>
                <a:lnTo>
                  <a:pt x="1450157" y="71119"/>
                </a:lnTo>
                <a:lnTo>
                  <a:pt x="1402756" y="57149"/>
                </a:lnTo>
                <a:lnTo>
                  <a:pt x="1349240" y="52069"/>
                </a:lnTo>
                <a:lnTo>
                  <a:pt x="1525518" y="52069"/>
                </a:lnTo>
                <a:lnTo>
                  <a:pt x="1578432" y="93979"/>
                </a:lnTo>
                <a:lnTo>
                  <a:pt x="1612015" y="128269"/>
                </a:lnTo>
                <a:lnTo>
                  <a:pt x="1643211" y="166369"/>
                </a:lnTo>
                <a:lnTo>
                  <a:pt x="1672748" y="205739"/>
                </a:lnTo>
                <a:lnTo>
                  <a:pt x="1731685" y="289559"/>
                </a:lnTo>
                <a:lnTo>
                  <a:pt x="1762499" y="330199"/>
                </a:lnTo>
                <a:lnTo>
                  <a:pt x="1794743" y="368299"/>
                </a:lnTo>
                <a:lnTo>
                  <a:pt x="1829367" y="401319"/>
                </a:lnTo>
                <a:lnTo>
                  <a:pt x="1867319" y="430529"/>
                </a:lnTo>
                <a:lnTo>
                  <a:pt x="1909548" y="452119"/>
                </a:lnTo>
                <a:lnTo>
                  <a:pt x="1957002" y="466089"/>
                </a:lnTo>
                <a:lnTo>
                  <a:pt x="2010631" y="471169"/>
                </a:lnTo>
                <a:lnTo>
                  <a:pt x="2185804" y="471169"/>
                </a:lnTo>
                <a:lnTo>
                  <a:pt x="2162623" y="486409"/>
                </a:lnTo>
                <a:lnTo>
                  <a:pt x="2117491" y="506729"/>
                </a:lnTo>
                <a:lnTo>
                  <a:pt x="2067070" y="519429"/>
                </a:lnTo>
                <a:lnTo>
                  <a:pt x="2010631" y="523239"/>
                </a:lnTo>
                <a:close/>
              </a:path>
              <a:path w="5343525" h="1028065">
                <a:moveTo>
                  <a:pt x="3333673" y="523239"/>
                </a:moveTo>
                <a:lnTo>
                  <a:pt x="3277234" y="519429"/>
                </a:lnTo>
                <a:lnTo>
                  <a:pt x="3226813" y="506729"/>
                </a:lnTo>
                <a:lnTo>
                  <a:pt x="3181685" y="486409"/>
                </a:lnTo>
                <a:lnTo>
                  <a:pt x="3141124" y="459739"/>
                </a:lnTo>
                <a:lnTo>
                  <a:pt x="3104405" y="429259"/>
                </a:lnTo>
                <a:lnTo>
                  <a:pt x="3070801" y="394969"/>
                </a:lnTo>
                <a:lnTo>
                  <a:pt x="3039588" y="356869"/>
                </a:lnTo>
                <a:lnTo>
                  <a:pt x="3010039" y="317499"/>
                </a:lnTo>
                <a:lnTo>
                  <a:pt x="2951124" y="233679"/>
                </a:lnTo>
                <a:lnTo>
                  <a:pt x="2920304" y="193039"/>
                </a:lnTo>
                <a:lnTo>
                  <a:pt x="2888034" y="154939"/>
                </a:lnTo>
                <a:lnTo>
                  <a:pt x="2853382" y="120649"/>
                </a:lnTo>
                <a:lnTo>
                  <a:pt x="2815414" y="92709"/>
                </a:lnTo>
                <a:lnTo>
                  <a:pt x="2773197" y="71119"/>
                </a:lnTo>
                <a:lnTo>
                  <a:pt x="2725798" y="57149"/>
                </a:lnTo>
                <a:lnTo>
                  <a:pt x="2672283" y="52069"/>
                </a:lnTo>
                <a:lnTo>
                  <a:pt x="2848606" y="52069"/>
                </a:lnTo>
                <a:lnTo>
                  <a:pt x="2901550" y="93979"/>
                </a:lnTo>
                <a:lnTo>
                  <a:pt x="2935154" y="128269"/>
                </a:lnTo>
                <a:lnTo>
                  <a:pt x="2966368" y="166369"/>
                </a:lnTo>
                <a:lnTo>
                  <a:pt x="2995916" y="205739"/>
                </a:lnTo>
                <a:lnTo>
                  <a:pt x="3054820" y="289559"/>
                </a:lnTo>
                <a:lnTo>
                  <a:pt x="3085617" y="330199"/>
                </a:lnTo>
                <a:lnTo>
                  <a:pt x="3117859" y="368299"/>
                </a:lnTo>
                <a:lnTo>
                  <a:pt x="3152491" y="401319"/>
                </a:lnTo>
                <a:lnTo>
                  <a:pt x="3190458" y="430529"/>
                </a:lnTo>
                <a:lnTo>
                  <a:pt x="3232703" y="452119"/>
                </a:lnTo>
                <a:lnTo>
                  <a:pt x="3280170" y="466089"/>
                </a:lnTo>
                <a:lnTo>
                  <a:pt x="3333804" y="471169"/>
                </a:lnTo>
                <a:lnTo>
                  <a:pt x="3508846" y="471169"/>
                </a:lnTo>
                <a:lnTo>
                  <a:pt x="3485665" y="486409"/>
                </a:lnTo>
                <a:lnTo>
                  <a:pt x="3440533" y="506729"/>
                </a:lnTo>
                <a:lnTo>
                  <a:pt x="3390112" y="519429"/>
                </a:lnTo>
                <a:lnTo>
                  <a:pt x="3333673" y="523239"/>
                </a:lnTo>
                <a:close/>
              </a:path>
              <a:path w="5343525" h="1028065">
                <a:moveTo>
                  <a:pt x="4656846" y="523239"/>
                </a:moveTo>
                <a:lnTo>
                  <a:pt x="4600441" y="519429"/>
                </a:lnTo>
                <a:lnTo>
                  <a:pt x="4550038" y="506729"/>
                </a:lnTo>
                <a:lnTo>
                  <a:pt x="4504912" y="486409"/>
                </a:lnTo>
                <a:lnTo>
                  <a:pt x="4464340" y="459739"/>
                </a:lnTo>
                <a:lnTo>
                  <a:pt x="4427599" y="429259"/>
                </a:lnTo>
                <a:lnTo>
                  <a:pt x="4393964" y="394969"/>
                </a:lnTo>
                <a:lnTo>
                  <a:pt x="4362714" y="356869"/>
                </a:lnTo>
                <a:lnTo>
                  <a:pt x="4333124" y="317499"/>
                </a:lnTo>
                <a:lnTo>
                  <a:pt x="4274167" y="233679"/>
                </a:lnTo>
                <a:lnTo>
                  <a:pt x="4243346" y="193039"/>
                </a:lnTo>
                <a:lnTo>
                  <a:pt x="4211076" y="154939"/>
                </a:lnTo>
                <a:lnTo>
                  <a:pt x="4176424" y="120649"/>
                </a:lnTo>
                <a:lnTo>
                  <a:pt x="4138456" y="92709"/>
                </a:lnTo>
                <a:lnTo>
                  <a:pt x="4096239" y="71119"/>
                </a:lnTo>
                <a:lnTo>
                  <a:pt x="4048840" y="57149"/>
                </a:lnTo>
                <a:lnTo>
                  <a:pt x="3995325" y="52069"/>
                </a:lnTo>
                <a:lnTo>
                  <a:pt x="4171704" y="52069"/>
                </a:lnTo>
                <a:lnTo>
                  <a:pt x="4224636" y="93979"/>
                </a:lnTo>
                <a:lnTo>
                  <a:pt x="4258225" y="128269"/>
                </a:lnTo>
                <a:lnTo>
                  <a:pt x="4289425" y="166369"/>
                </a:lnTo>
                <a:lnTo>
                  <a:pt x="4318963" y="205739"/>
                </a:lnTo>
                <a:lnTo>
                  <a:pt x="4377901" y="289559"/>
                </a:lnTo>
                <a:lnTo>
                  <a:pt x="4408716" y="330199"/>
                </a:lnTo>
                <a:lnTo>
                  <a:pt x="4440966" y="368299"/>
                </a:lnTo>
                <a:lnTo>
                  <a:pt x="4475599" y="401319"/>
                </a:lnTo>
                <a:lnTo>
                  <a:pt x="4513567" y="430529"/>
                </a:lnTo>
                <a:lnTo>
                  <a:pt x="4555819" y="452119"/>
                </a:lnTo>
                <a:lnTo>
                  <a:pt x="4603305" y="466089"/>
                </a:lnTo>
                <a:lnTo>
                  <a:pt x="4656977" y="471169"/>
                </a:lnTo>
                <a:lnTo>
                  <a:pt x="4831909" y="471169"/>
                </a:lnTo>
                <a:lnTo>
                  <a:pt x="4808741" y="486409"/>
                </a:lnTo>
                <a:lnTo>
                  <a:pt x="4763636" y="506729"/>
                </a:lnTo>
                <a:lnTo>
                  <a:pt x="4713246" y="519429"/>
                </a:lnTo>
                <a:lnTo>
                  <a:pt x="4656846" y="523239"/>
                </a:lnTo>
                <a:close/>
              </a:path>
              <a:path w="5343525" h="1028065">
                <a:moveTo>
                  <a:pt x="3710967" y="1027788"/>
                </a:moveTo>
                <a:lnTo>
                  <a:pt x="3646928" y="1027788"/>
                </a:lnTo>
                <a:lnTo>
                  <a:pt x="3671569" y="992945"/>
                </a:lnTo>
                <a:lnTo>
                  <a:pt x="3701140" y="953213"/>
                </a:lnTo>
                <a:lnTo>
                  <a:pt x="3732385" y="915290"/>
                </a:lnTo>
                <a:lnTo>
                  <a:pt x="3766130" y="880163"/>
                </a:lnTo>
                <a:lnTo>
                  <a:pt x="3802847" y="849130"/>
                </a:lnTo>
                <a:lnTo>
                  <a:pt x="3843406" y="823114"/>
                </a:lnTo>
                <a:lnTo>
                  <a:pt x="3888524" y="803195"/>
                </a:lnTo>
                <a:lnTo>
                  <a:pt x="3938925" y="790453"/>
                </a:lnTo>
                <a:lnTo>
                  <a:pt x="3995325" y="785965"/>
                </a:lnTo>
                <a:lnTo>
                  <a:pt x="4051724" y="790453"/>
                </a:lnTo>
                <a:lnTo>
                  <a:pt x="4102115" y="803195"/>
                </a:lnTo>
                <a:lnTo>
                  <a:pt x="4147220" y="823114"/>
                </a:lnTo>
                <a:lnTo>
                  <a:pt x="4170984" y="838363"/>
                </a:lnTo>
                <a:lnTo>
                  <a:pt x="3995325" y="838363"/>
                </a:lnTo>
                <a:lnTo>
                  <a:pt x="3941994" y="843277"/>
                </a:lnTo>
                <a:lnTo>
                  <a:pt x="3941834" y="843277"/>
                </a:lnTo>
                <a:lnTo>
                  <a:pt x="3894566" y="857216"/>
                </a:lnTo>
                <a:lnTo>
                  <a:pt x="3852059" y="879113"/>
                </a:lnTo>
                <a:lnTo>
                  <a:pt x="3814061" y="907544"/>
                </a:lnTo>
                <a:lnTo>
                  <a:pt x="3779391" y="941361"/>
                </a:lnTo>
                <a:lnTo>
                  <a:pt x="3747119" y="979339"/>
                </a:lnTo>
                <a:lnTo>
                  <a:pt x="3716428" y="1020105"/>
                </a:lnTo>
                <a:lnTo>
                  <a:pt x="3710967" y="1027788"/>
                </a:lnTo>
                <a:close/>
              </a:path>
              <a:path w="5343525" h="1028065">
                <a:moveTo>
                  <a:pt x="4343817" y="1027788"/>
                </a:moveTo>
                <a:lnTo>
                  <a:pt x="4279739" y="1027788"/>
                </a:lnTo>
                <a:lnTo>
                  <a:pt x="4274404" y="1020256"/>
                </a:lnTo>
                <a:lnTo>
                  <a:pt x="4243475" y="979118"/>
                </a:lnTo>
                <a:lnTo>
                  <a:pt x="4211200" y="941131"/>
                </a:lnTo>
                <a:lnTo>
                  <a:pt x="4176539" y="907348"/>
                </a:lnTo>
                <a:lnTo>
                  <a:pt x="4138555" y="878974"/>
                </a:lnTo>
                <a:lnTo>
                  <a:pt x="4096315" y="857216"/>
                </a:lnTo>
                <a:lnTo>
                  <a:pt x="4048883" y="843277"/>
                </a:lnTo>
                <a:lnTo>
                  <a:pt x="3995325" y="838363"/>
                </a:lnTo>
                <a:lnTo>
                  <a:pt x="4170984" y="838363"/>
                </a:lnTo>
                <a:lnTo>
                  <a:pt x="4224473" y="880163"/>
                </a:lnTo>
                <a:lnTo>
                  <a:pt x="4258070" y="915135"/>
                </a:lnTo>
                <a:lnTo>
                  <a:pt x="4289280" y="952966"/>
                </a:lnTo>
                <a:lnTo>
                  <a:pt x="4318828" y="992577"/>
                </a:lnTo>
                <a:lnTo>
                  <a:pt x="4343817" y="1027788"/>
                </a:lnTo>
                <a:close/>
              </a:path>
              <a:path w="5343525" h="1028065">
                <a:moveTo>
                  <a:pt x="2387829" y="1027788"/>
                </a:moveTo>
                <a:lnTo>
                  <a:pt x="2323778" y="1027788"/>
                </a:lnTo>
                <a:lnTo>
                  <a:pt x="2348780" y="992439"/>
                </a:lnTo>
                <a:lnTo>
                  <a:pt x="2378327" y="952755"/>
                </a:lnTo>
                <a:lnTo>
                  <a:pt x="2409537" y="914902"/>
                </a:lnTo>
                <a:lnTo>
                  <a:pt x="2443134" y="879948"/>
                </a:lnTo>
                <a:lnTo>
                  <a:pt x="2479843" y="848957"/>
                </a:lnTo>
                <a:lnTo>
                  <a:pt x="2520387" y="822998"/>
                </a:lnTo>
                <a:lnTo>
                  <a:pt x="2565493" y="803135"/>
                </a:lnTo>
                <a:lnTo>
                  <a:pt x="2615883" y="790435"/>
                </a:lnTo>
                <a:lnTo>
                  <a:pt x="2672283" y="785965"/>
                </a:lnTo>
                <a:lnTo>
                  <a:pt x="2728457" y="790435"/>
                </a:lnTo>
                <a:lnTo>
                  <a:pt x="2728611" y="790435"/>
                </a:lnTo>
                <a:lnTo>
                  <a:pt x="2778811" y="803135"/>
                </a:lnTo>
                <a:lnTo>
                  <a:pt x="2824178" y="823134"/>
                </a:lnTo>
                <a:lnTo>
                  <a:pt x="2847888" y="838363"/>
                </a:lnTo>
                <a:lnTo>
                  <a:pt x="2672283" y="838363"/>
                </a:lnTo>
                <a:lnTo>
                  <a:pt x="2618952" y="843277"/>
                </a:lnTo>
                <a:lnTo>
                  <a:pt x="2618791" y="843277"/>
                </a:lnTo>
                <a:lnTo>
                  <a:pt x="2571522" y="857216"/>
                </a:lnTo>
                <a:lnTo>
                  <a:pt x="2529010" y="879113"/>
                </a:lnTo>
                <a:lnTo>
                  <a:pt x="2491003" y="907544"/>
                </a:lnTo>
                <a:lnTo>
                  <a:pt x="2456317" y="941361"/>
                </a:lnTo>
                <a:lnTo>
                  <a:pt x="2424022" y="979339"/>
                </a:lnTo>
                <a:lnTo>
                  <a:pt x="2393298" y="1020105"/>
                </a:lnTo>
                <a:lnTo>
                  <a:pt x="2387829" y="1027788"/>
                </a:lnTo>
                <a:close/>
              </a:path>
              <a:path w="5343525" h="1028065">
                <a:moveTo>
                  <a:pt x="3020418" y="1027788"/>
                </a:moveTo>
                <a:lnTo>
                  <a:pt x="2956697" y="1027788"/>
                </a:lnTo>
                <a:lnTo>
                  <a:pt x="2951362" y="1020256"/>
                </a:lnTo>
                <a:lnTo>
                  <a:pt x="2920433" y="979118"/>
                </a:lnTo>
                <a:lnTo>
                  <a:pt x="2888158" y="941131"/>
                </a:lnTo>
                <a:lnTo>
                  <a:pt x="2853497" y="907348"/>
                </a:lnTo>
                <a:lnTo>
                  <a:pt x="2815513" y="878974"/>
                </a:lnTo>
                <a:lnTo>
                  <a:pt x="2773273" y="857216"/>
                </a:lnTo>
                <a:lnTo>
                  <a:pt x="2725841" y="843277"/>
                </a:lnTo>
                <a:lnTo>
                  <a:pt x="2672283" y="838363"/>
                </a:lnTo>
                <a:lnTo>
                  <a:pt x="2847888" y="838363"/>
                </a:lnTo>
                <a:lnTo>
                  <a:pt x="2901431" y="880253"/>
                </a:lnTo>
                <a:lnTo>
                  <a:pt x="2935028" y="915290"/>
                </a:lnTo>
                <a:lnTo>
                  <a:pt x="2966238" y="953213"/>
                </a:lnTo>
                <a:lnTo>
                  <a:pt x="2995786" y="992945"/>
                </a:lnTo>
                <a:lnTo>
                  <a:pt x="3020418" y="1027788"/>
                </a:lnTo>
                <a:close/>
              </a:path>
              <a:path w="5343525" h="1028065">
                <a:moveTo>
                  <a:pt x="1064818" y="1027788"/>
                </a:moveTo>
                <a:lnTo>
                  <a:pt x="1000974" y="1027788"/>
                </a:lnTo>
                <a:lnTo>
                  <a:pt x="1025611" y="992945"/>
                </a:lnTo>
                <a:lnTo>
                  <a:pt x="1055171" y="953213"/>
                </a:lnTo>
                <a:lnTo>
                  <a:pt x="1086398" y="915290"/>
                </a:lnTo>
                <a:lnTo>
                  <a:pt x="1120122" y="880163"/>
                </a:lnTo>
                <a:lnTo>
                  <a:pt x="1156818" y="849130"/>
                </a:lnTo>
                <a:lnTo>
                  <a:pt x="1197355" y="823114"/>
                </a:lnTo>
                <a:lnTo>
                  <a:pt x="1242457" y="803195"/>
                </a:lnTo>
                <a:lnTo>
                  <a:pt x="1292845" y="790453"/>
                </a:lnTo>
                <a:lnTo>
                  <a:pt x="1349240" y="785965"/>
                </a:lnTo>
                <a:lnTo>
                  <a:pt x="1405640" y="790453"/>
                </a:lnTo>
                <a:lnTo>
                  <a:pt x="1456032" y="803195"/>
                </a:lnTo>
                <a:lnTo>
                  <a:pt x="1501140" y="823114"/>
                </a:lnTo>
                <a:lnTo>
                  <a:pt x="1524909" y="838363"/>
                </a:lnTo>
                <a:lnTo>
                  <a:pt x="1349240" y="838363"/>
                </a:lnTo>
                <a:lnTo>
                  <a:pt x="1295915" y="843277"/>
                </a:lnTo>
                <a:lnTo>
                  <a:pt x="1295755" y="843277"/>
                </a:lnTo>
                <a:lnTo>
                  <a:pt x="1248498" y="857216"/>
                </a:lnTo>
                <a:lnTo>
                  <a:pt x="1206003" y="879113"/>
                </a:lnTo>
                <a:lnTo>
                  <a:pt x="1168010" y="907544"/>
                </a:lnTo>
                <a:lnTo>
                  <a:pt x="1133333" y="941361"/>
                </a:lnTo>
                <a:lnTo>
                  <a:pt x="1101035" y="979339"/>
                </a:lnTo>
                <a:lnTo>
                  <a:pt x="1070294" y="1020105"/>
                </a:lnTo>
                <a:lnTo>
                  <a:pt x="1064818" y="1027788"/>
                </a:lnTo>
                <a:close/>
              </a:path>
              <a:path w="5343525" h="1028065">
                <a:moveTo>
                  <a:pt x="1697859" y="1027788"/>
                </a:moveTo>
                <a:lnTo>
                  <a:pt x="1633624" y="1027788"/>
                </a:lnTo>
                <a:lnTo>
                  <a:pt x="1628282" y="1020256"/>
                </a:lnTo>
                <a:lnTo>
                  <a:pt x="1597335" y="979118"/>
                </a:lnTo>
                <a:lnTo>
                  <a:pt x="1565059" y="941131"/>
                </a:lnTo>
                <a:lnTo>
                  <a:pt x="1530406" y="907348"/>
                </a:lnTo>
                <a:lnTo>
                  <a:pt x="1492437" y="878974"/>
                </a:lnTo>
                <a:lnTo>
                  <a:pt x="1450212" y="857216"/>
                </a:lnTo>
                <a:lnTo>
                  <a:pt x="1402794" y="843277"/>
                </a:lnTo>
                <a:lnTo>
                  <a:pt x="1349240" y="838363"/>
                </a:lnTo>
                <a:lnTo>
                  <a:pt x="1524909" y="838363"/>
                </a:lnTo>
                <a:lnTo>
                  <a:pt x="1578411" y="880163"/>
                </a:lnTo>
                <a:lnTo>
                  <a:pt x="1612025" y="915135"/>
                </a:lnTo>
                <a:lnTo>
                  <a:pt x="1643258" y="952966"/>
                </a:lnTo>
                <a:lnTo>
                  <a:pt x="1672835" y="992577"/>
                </a:lnTo>
                <a:lnTo>
                  <a:pt x="1697859" y="1027788"/>
                </a:lnTo>
                <a:close/>
              </a:path>
              <a:path w="5343525" h="1028065">
                <a:moveTo>
                  <a:pt x="374464" y="1027788"/>
                </a:moveTo>
                <a:lnTo>
                  <a:pt x="310609" y="1027788"/>
                </a:lnTo>
                <a:lnTo>
                  <a:pt x="305165" y="1020105"/>
                </a:lnTo>
                <a:lnTo>
                  <a:pt x="274330" y="979118"/>
                </a:lnTo>
                <a:lnTo>
                  <a:pt x="242040" y="941131"/>
                </a:lnTo>
                <a:lnTo>
                  <a:pt x="207363" y="907348"/>
                </a:lnTo>
                <a:lnTo>
                  <a:pt x="169372" y="878974"/>
                </a:lnTo>
                <a:lnTo>
                  <a:pt x="127134" y="857216"/>
                </a:lnTo>
                <a:lnTo>
                  <a:pt x="79719" y="843277"/>
                </a:lnTo>
                <a:lnTo>
                  <a:pt x="26198" y="838363"/>
                </a:lnTo>
                <a:lnTo>
                  <a:pt x="22724" y="838363"/>
                </a:lnTo>
                <a:lnTo>
                  <a:pt x="19382" y="837698"/>
                </a:lnTo>
                <a:lnTo>
                  <a:pt x="0" y="815638"/>
                </a:lnTo>
                <a:lnTo>
                  <a:pt x="0" y="808690"/>
                </a:lnTo>
                <a:lnTo>
                  <a:pt x="22724" y="785965"/>
                </a:lnTo>
                <a:lnTo>
                  <a:pt x="26198" y="785965"/>
                </a:lnTo>
                <a:lnTo>
                  <a:pt x="82603" y="790453"/>
                </a:lnTo>
                <a:lnTo>
                  <a:pt x="133005" y="803201"/>
                </a:lnTo>
                <a:lnTo>
                  <a:pt x="178127" y="823134"/>
                </a:lnTo>
                <a:lnTo>
                  <a:pt x="218693" y="849176"/>
                </a:lnTo>
                <a:lnTo>
                  <a:pt x="255423" y="880253"/>
                </a:lnTo>
                <a:lnTo>
                  <a:pt x="289041" y="915290"/>
                </a:lnTo>
                <a:lnTo>
                  <a:pt x="320268" y="953213"/>
                </a:lnTo>
                <a:lnTo>
                  <a:pt x="349828" y="992945"/>
                </a:lnTo>
                <a:lnTo>
                  <a:pt x="374464" y="1027788"/>
                </a:lnTo>
                <a:close/>
              </a:path>
              <a:path w="5343525" h="1028065">
                <a:moveTo>
                  <a:pt x="5034040" y="1027788"/>
                </a:moveTo>
                <a:lnTo>
                  <a:pt x="4969731" y="1027788"/>
                </a:lnTo>
                <a:lnTo>
                  <a:pt x="4994733" y="992439"/>
                </a:lnTo>
                <a:lnTo>
                  <a:pt x="5024282" y="952755"/>
                </a:lnTo>
                <a:lnTo>
                  <a:pt x="5055495" y="914902"/>
                </a:lnTo>
                <a:lnTo>
                  <a:pt x="5089099" y="879948"/>
                </a:lnTo>
                <a:lnTo>
                  <a:pt x="5125818" y="848957"/>
                </a:lnTo>
                <a:lnTo>
                  <a:pt x="5166379" y="822998"/>
                </a:lnTo>
                <a:lnTo>
                  <a:pt x="5211507" y="803135"/>
                </a:lnTo>
                <a:lnTo>
                  <a:pt x="5261928" y="790435"/>
                </a:lnTo>
                <a:lnTo>
                  <a:pt x="5318367" y="785965"/>
                </a:lnTo>
                <a:lnTo>
                  <a:pt x="5321841" y="785965"/>
                </a:lnTo>
                <a:lnTo>
                  <a:pt x="5343524" y="804439"/>
                </a:lnTo>
                <a:lnTo>
                  <a:pt x="5343524" y="819888"/>
                </a:lnTo>
                <a:lnTo>
                  <a:pt x="5318367" y="838363"/>
                </a:lnTo>
                <a:lnTo>
                  <a:pt x="5264808" y="843298"/>
                </a:lnTo>
                <a:lnTo>
                  <a:pt x="5217376" y="857289"/>
                </a:lnTo>
                <a:lnTo>
                  <a:pt x="5175136" y="879113"/>
                </a:lnTo>
                <a:lnTo>
                  <a:pt x="5137153" y="907544"/>
                </a:lnTo>
                <a:lnTo>
                  <a:pt x="5102491" y="941361"/>
                </a:lnTo>
                <a:lnTo>
                  <a:pt x="5070217" y="979339"/>
                </a:lnTo>
                <a:lnTo>
                  <a:pt x="5039394" y="1020256"/>
                </a:lnTo>
                <a:lnTo>
                  <a:pt x="5034040" y="10277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37053" y="4479324"/>
            <a:ext cx="2750946" cy="57948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900" b="0" i="0">
                <a:solidFill>
                  <a:srgbClr val="383333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538C7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6603068" y="1388"/>
            <a:ext cx="1685289" cy="3911600"/>
          </a:xfrm>
          <a:custGeom>
            <a:avLst/>
            <a:gdLst/>
            <a:ahLst/>
            <a:cxnLst/>
            <a:rect l="l" t="t" r="r" b="b"/>
            <a:pathLst>
              <a:path w="1685290" h="3911600">
                <a:moveTo>
                  <a:pt x="49263" y="12700"/>
                </a:moveTo>
                <a:lnTo>
                  <a:pt x="3336" y="12700"/>
                </a:lnTo>
                <a:lnTo>
                  <a:pt x="5236" y="0"/>
                </a:lnTo>
                <a:lnTo>
                  <a:pt x="47362" y="0"/>
                </a:lnTo>
                <a:lnTo>
                  <a:pt x="49263" y="12700"/>
                </a:lnTo>
                <a:close/>
              </a:path>
              <a:path w="1685290" h="3911600">
                <a:moveTo>
                  <a:pt x="458229" y="12700"/>
                </a:moveTo>
                <a:lnTo>
                  <a:pt x="412302" y="12700"/>
                </a:lnTo>
                <a:lnTo>
                  <a:pt x="414203" y="0"/>
                </a:lnTo>
                <a:lnTo>
                  <a:pt x="456329" y="0"/>
                </a:lnTo>
                <a:lnTo>
                  <a:pt x="458229" y="12700"/>
                </a:lnTo>
                <a:close/>
              </a:path>
              <a:path w="1685290" h="3911600">
                <a:moveTo>
                  <a:pt x="867065" y="12700"/>
                </a:moveTo>
                <a:lnTo>
                  <a:pt x="821138" y="12700"/>
                </a:lnTo>
                <a:lnTo>
                  <a:pt x="823038" y="0"/>
                </a:lnTo>
                <a:lnTo>
                  <a:pt x="865164" y="0"/>
                </a:lnTo>
                <a:lnTo>
                  <a:pt x="867065" y="12700"/>
                </a:lnTo>
                <a:close/>
              </a:path>
              <a:path w="1685290" h="3911600">
                <a:moveTo>
                  <a:pt x="1274131" y="12700"/>
                </a:moveTo>
                <a:lnTo>
                  <a:pt x="1232005" y="12700"/>
                </a:lnTo>
                <a:lnTo>
                  <a:pt x="1236937" y="0"/>
                </a:lnTo>
                <a:lnTo>
                  <a:pt x="1269199" y="0"/>
                </a:lnTo>
                <a:lnTo>
                  <a:pt x="1274131" y="12700"/>
                </a:lnTo>
                <a:close/>
              </a:path>
              <a:path w="1685290" h="3911600">
                <a:moveTo>
                  <a:pt x="1682966" y="12700"/>
                </a:moveTo>
                <a:lnTo>
                  <a:pt x="1640840" y="12700"/>
                </a:lnTo>
                <a:lnTo>
                  <a:pt x="1645772" y="0"/>
                </a:lnTo>
                <a:lnTo>
                  <a:pt x="1678034" y="0"/>
                </a:lnTo>
                <a:lnTo>
                  <a:pt x="1682966" y="12700"/>
                </a:lnTo>
                <a:close/>
              </a:path>
              <a:path w="1685290" h="3911600">
                <a:moveTo>
                  <a:pt x="1684930" y="3911600"/>
                </a:moveTo>
                <a:lnTo>
                  <a:pt x="1646051" y="3898900"/>
                </a:lnTo>
                <a:lnTo>
                  <a:pt x="1604215" y="3873500"/>
                </a:lnTo>
                <a:lnTo>
                  <a:pt x="1562747" y="3860800"/>
                </a:lnTo>
                <a:lnTo>
                  <a:pt x="1521655" y="3835400"/>
                </a:lnTo>
                <a:lnTo>
                  <a:pt x="1480945" y="3822700"/>
                </a:lnTo>
                <a:lnTo>
                  <a:pt x="1361187" y="3746500"/>
                </a:lnTo>
                <a:lnTo>
                  <a:pt x="1322082" y="3733800"/>
                </a:lnTo>
                <a:lnTo>
                  <a:pt x="1245134" y="3683000"/>
                </a:lnTo>
                <a:lnTo>
                  <a:pt x="1169919" y="3632200"/>
                </a:lnTo>
                <a:lnTo>
                  <a:pt x="1096495" y="3581400"/>
                </a:lnTo>
                <a:lnTo>
                  <a:pt x="1024917" y="3530600"/>
                </a:lnTo>
                <a:lnTo>
                  <a:pt x="989840" y="3492500"/>
                </a:lnTo>
                <a:lnTo>
                  <a:pt x="955245" y="3467100"/>
                </a:lnTo>
                <a:lnTo>
                  <a:pt x="921141" y="3441700"/>
                </a:lnTo>
                <a:lnTo>
                  <a:pt x="887535" y="3403600"/>
                </a:lnTo>
                <a:lnTo>
                  <a:pt x="854434" y="3378200"/>
                </a:lnTo>
                <a:lnTo>
                  <a:pt x="821845" y="3352800"/>
                </a:lnTo>
                <a:lnTo>
                  <a:pt x="789775" y="3314700"/>
                </a:lnTo>
                <a:lnTo>
                  <a:pt x="758232" y="3289300"/>
                </a:lnTo>
                <a:lnTo>
                  <a:pt x="727222" y="3251200"/>
                </a:lnTo>
                <a:lnTo>
                  <a:pt x="696753" y="3213100"/>
                </a:lnTo>
                <a:lnTo>
                  <a:pt x="666832" y="3187700"/>
                </a:lnTo>
                <a:lnTo>
                  <a:pt x="637466" y="3149600"/>
                </a:lnTo>
                <a:lnTo>
                  <a:pt x="608663" y="3111500"/>
                </a:lnTo>
                <a:lnTo>
                  <a:pt x="580429" y="3086100"/>
                </a:lnTo>
                <a:lnTo>
                  <a:pt x="552772" y="3048000"/>
                </a:lnTo>
                <a:lnTo>
                  <a:pt x="525698" y="3009900"/>
                </a:lnTo>
                <a:lnTo>
                  <a:pt x="499216" y="2971800"/>
                </a:lnTo>
                <a:lnTo>
                  <a:pt x="473332" y="2933700"/>
                </a:lnTo>
                <a:lnTo>
                  <a:pt x="448053" y="2895600"/>
                </a:lnTo>
                <a:lnTo>
                  <a:pt x="423387" y="2857500"/>
                </a:lnTo>
                <a:lnTo>
                  <a:pt x="399340" y="2819400"/>
                </a:lnTo>
                <a:lnTo>
                  <a:pt x="375920" y="2781300"/>
                </a:lnTo>
                <a:lnTo>
                  <a:pt x="353135" y="2743200"/>
                </a:lnTo>
                <a:lnTo>
                  <a:pt x="330990" y="2705100"/>
                </a:lnTo>
                <a:lnTo>
                  <a:pt x="309495" y="2667000"/>
                </a:lnTo>
                <a:lnTo>
                  <a:pt x="288654" y="2628900"/>
                </a:lnTo>
                <a:lnTo>
                  <a:pt x="268477" y="2578100"/>
                </a:lnTo>
                <a:lnTo>
                  <a:pt x="248969" y="2540000"/>
                </a:lnTo>
                <a:lnTo>
                  <a:pt x="230139" y="2501900"/>
                </a:lnTo>
                <a:lnTo>
                  <a:pt x="211992" y="2463800"/>
                </a:lnTo>
                <a:lnTo>
                  <a:pt x="194538" y="2413000"/>
                </a:lnTo>
                <a:lnTo>
                  <a:pt x="177782" y="2374900"/>
                </a:lnTo>
                <a:lnTo>
                  <a:pt x="161732" y="2336800"/>
                </a:lnTo>
                <a:lnTo>
                  <a:pt x="146394" y="2286000"/>
                </a:lnTo>
                <a:lnTo>
                  <a:pt x="131777" y="2247900"/>
                </a:lnTo>
                <a:lnTo>
                  <a:pt x="117888" y="2197100"/>
                </a:lnTo>
                <a:lnTo>
                  <a:pt x="104732" y="2159000"/>
                </a:lnTo>
                <a:lnTo>
                  <a:pt x="92319" y="2108200"/>
                </a:lnTo>
                <a:lnTo>
                  <a:pt x="80654" y="2070100"/>
                </a:lnTo>
                <a:lnTo>
                  <a:pt x="69746" y="2019300"/>
                </a:lnTo>
                <a:lnTo>
                  <a:pt x="59600" y="1981200"/>
                </a:lnTo>
                <a:lnTo>
                  <a:pt x="50225" y="1930400"/>
                </a:lnTo>
                <a:lnTo>
                  <a:pt x="41628" y="1879600"/>
                </a:lnTo>
                <a:lnTo>
                  <a:pt x="33815" y="1841500"/>
                </a:lnTo>
                <a:lnTo>
                  <a:pt x="26795" y="1790700"/>
                </a:lnTo>
                <a:lnTo>
                  <a:pt x="20573" y="1739900"/>
                </a:lnTo>
                <a:lnTo>
                  <a:pt x="15158" y="1701800"/>
                </a:lnTo>
                <a:lnTo>
                  <a:pt x="10556" y="1651000"/>
                </a:lnTo>
                <a:lnTo>
                  <a:pt x="6775" y="1600200"/>
                </a:lnTo>
                <a:lnTo>
                  <a:pt x="3821" y="1562100"/>
                </a:lnTo>
                <a:lnTo>
                  <a:pt x="1703" y="1511300"/>
                </a:lnTo>
                <a:lnTo>
                  <a:pt x="426" y="1460500"/>
                </a:lnTo>
                <a:lnTo>
                  <a:pt x="320" y="1447800"/>
                </a:lnTo>
                <a:lnTo>
                  <a:pt x="213" y="1435100"/>
                </a:lnTo>
                <a:lnTo>
                  <a:pt x="106" y="1422400"/>
                </a:lnTo>
                <a:lnTo>
                  <a:pt x="0" y="12700"/>
                </a:lnTo>
                <a:lnTo>
                  <a:pt x="52599" y="12700"/>
                </a:lnTo>
                <a:lnTo>
                  <a:pt x="52709" y="1422400"/>
                </a:lnTo>
                <a:lnTo>
                  <a:pt x="52818" y="1435100"/>
                </a:lnTo>
                <a:lnTo>
                  <a:pt x="52928" y="1447800"/>
                </a:lnTo>
                <a:lnTo>
                  <a:pt x="53037" y="1460500"/>
                </a:lnTo>
                <a:lnTo>
                  <a:pt x="54344" y="1511300"/>
                </a:lnTo>
                <a:lnTo>
                  <a:pt x="56515" y="1562100"/>
                </a:lnTo>
                <a:lnTo>
                  <a:pt x="59540" y="1600200"/>
                </a:lnTo>
                <a:lnTo>
                  <a:pt x="63412" y="1651000"/>
                </a:lnTo>
                <a:lnTo>
                  <a:pt x="68125" y="1701800"/>
                </a:lnTo>
                <a:lnTo>
                  <a:pt x="73670" y="1752600"/>
                </a:lnTo>
                <a:lnTo>
                  <a:pt x="80040" y="1790700"/>
                </a:lnTo>
                <a:lnTo>
                  <a:pt x="87227" y="1841500"/>
                </a:lnTo>
                <a:lnTo>
                  <a:pt x="95224" y="1892300"/>
                </a:lnTo>
                <a:lnTo>
                  <a:pt x="104024" y="1930400"/>
                </a:lnTo>
                <a:lnTo>
                  <a:pt x="113618" y="1981200"/>
                </a:lnTo>
                <a:lnTo>
                  <a:pt x="124000" y="2019300"/>
                </a:lnTo>
                <a:lnTo>
                  <a:pt x="135162" y="2070100"/>
                </a:lnTo>
                <a:lnTo>
                  <a:pt x="147096" y="2108200"/>
                </a:lnTo>
                <a:lnTo>
                  <a:pt x="159795" y="2159000"/>
                </a:lnTo>
                <a:lnTo>
                  <a:pt x="173251" y="2197100"/>
                </a:lnTo>
                <a:lnTo>
                  <a:pt x="187457" y="2247900"/>
                </a:lnTo>
                <a:lnTo>
                  <a:pt x="202405" y="2286000"/>
                </a:lnTo>
                <a:lnTo>
                  <a:pt x="218088" y="2336800"/>
                </a:lnTo>
                <a:lnTo>
                  <a:pt x="234498" y="2374900"/>
                </a:lnTo>
                <a:lnTo>
                  <a:pt x="251628" y="2413000"/>
                </a:lnTo>
                <a:lnTo>
                  <a:pt x="269470" y="2463800"/>
                </a:lnTo>
                <a:lnTo>
                  <a:pt x="288017" y="2501900"/>
                </a:lnTo>
                <a:lnTo>
                  <a:pt x="307261" y="2540000"/>
                </a:lnTo>
                <a:lnTo>
                  <a:pt x="327195" y="2578100"/>
                </a:lnTo>
                <a:lnTo>
                  <a:pt x="347810" y="2628900"/>
                </a:lnTo>
                <a:lnTo>
                  <a:pt x="369101" y="2667000"/>
                </a:lnTo>
                <a:lnTo>
                  <a:pt x="391058" y="2705100"/>
                </a:lnTo>
                <a:lnTo>
                  <a:pt x="413676" y="2743200"/>
                </a:lnTo>
                <a:lnTo>
                  <a:pt x="436945" y="2781300"/>
                </a:lnTo>
                <a:lnTo>
                  <a:pt x="460859" y="2819400"/>
                </a:lnTo>
                <a:lnTo>
                  <a:pt x="485409" y="2857500"/>
                </a:lnTo>
                <a:lnTo>
                  <a:pt x="510590" y="2895600"/>
                </a:lnTo>
                <a:lnTo>
                  <a:pt x="536392" y="2933700"/>
                </a:lnTo>
                <a:lnTo>
                  <a:pt x="562809" y="2971800"/>
                </a:lnTo>
                <a:lnTo>
                  <a:pt x="589833" y="3009900"/>
                </a:lnTo>
                <a:lnTo>
                  <a:pt x="617456" y="3048000"/>
                </a:lnTo>
                <a:lnTo>
                  <a:pt x="645671" y="3073400"/>
                </a:lnTo>
                <a:lnTo>
                  <a:pt x="674471" y="3111500"/>
                </a:lnTo>
                <a:lnTo>
                  <a:pt x="703848" y="3149600"/>
                </a:lnTo>
                <a:lnTo>
                  <a:pt x="733794" y="3175000"/>
                </a:lnTo>
                <a:lnTo>
                  <a:pt x="764302" y="3213100"/>
                </a:lnTo>
                <a:lnTo>
                  <a:pt x="795364" y="3251200"/>
                </a:lnTo>
                <a:lnTo>
                  <a:pt x="826973" y="3276600"/>
                </a:lnTo>
                <a:lnTo>
                  <a:pt x="859122" y="3314700"/>
                </a:lnTo>
                <a:lnTo>
                  <a:pt x="891802" y="3340100"/>
                </a:lnTo>
                <a:lnTo>
                  <a:pt x="925007" y="3365500"/>
                </a:lnTo>
                <a:lnTo>
                  <a:pt x="958728" y="3403600"/>
                </a:lnTo>
                <a:lnTo>
                  <a:pt x="992959" y="3429000"/>
                </a:lnTo>
                <a:lnTo>
                  <a:pt x="1027692" y="3454400"/>
                </a:lnTo>
                <a:lnTo>
                  <a:pt x="1062918" y="3492500"/>
                </a:lnTo>
                <a:lnTo>
                  <a:pt x="1134825" y="3543300"/>
                </a:lnTo>
                <a:lnTo>
                  <a:pt x="1208618" y="3594100"/>
                </a:lnTo>
                <a:lnTo>
                  <a:pt x="1284238" y="3644900"/>
                </a:lnTo>
                <a:lnTo>
                  <a:pt x="1361624" y="3695700"/>
                </a:lnTo>
                <a:lnTo>
                  <a:pt x="1400961" y="3708400"/>
                </a:lnTo>
                <a:lnTo>
                  <a:pt x="1480884" y="3759200"/>
                </a:lnTo>
                <a:lnTo>
                  <a:pt x="1521456" y="3771900"/>
                </a:lnTo>
                <a:lnTo>
                  <a:pt x="1603781" y="3822700"/>
                </a:lnTo>
                <a:lnTo>
                  <a:pt x="1645520" y="3835400"/>
                </a:lnTo>
                <a:lnTo>
                  <a:pt x="1684930" y="3848100"/>
                </a:lnTo>
                <a:lnTo>
                  <a:pt x="1684930" y="3911600"/>
                </a:lnTo>
                <a:close/>
              </a:path>
              <a:path w="1685290" h="3911600">
                <a:moveTo>
                  <a:pt x="1684930" y="3454400"/>
                </a:moveTo>
                <a:lnTo>
                  <a:pt x="1660481" y="3441700"/>
                </a:lnTo>
                <a:lnTo>
                  <a:pt x="1620231" y="3416300"/>
                </a:lnTo>
                <a:lnTo>
                  <a:pt x="1580453" y="3403600"/>
                </a:lnTo>
                <a:lnTo>
                  <a:pt x="1502352" y="3352800"/>
                </a:lnTo>
                <a:lnTo>
                  <a:pt x="1426257" y="3302000"/>
                </a:lnTo>
                <a:lnTo>
                  <a:pt x="1352250" y="3251200"/>
                </a:lnTo>
                <a:lnTo>
                  <a:pt x="1316053" y="3225800"/>
                </a:lnTo>
                <a:lnTo>
                  <a:pt x="1280409" y="3200400"/>
                </a:lnTo>
                <a:lnTo>
                  <a:pt x="1245325" y="3175000"/>
                </a:lnTo>
                <a:lnTo>
                  <a:pt x="1210814" y="3136900"/>
                </a:lnTo>
                <a:lnTo>
                  <a:pt x="1176884" y="3111500"/>
                </a:lnTo>
                <a:lnTo>
                  <a:pt x="1143545" y="3086100"/>
                </a:lnTo>
                <a:lnTo>
                  <a:pt x="1110808" y="3048000"/>
                </a:lnTo>
                <a:lnTo>
                  <a:pt x="1078682" y="3022600"/>
                </a:lnTo>
                <a:lnTo>
                  <a:pt x="1047177" y="2984500"/>
                </a:lnTo>
                <a:lnTo>
                  <a:pt x="1016304" y="2959100"/>
                </a:lnTo>
                <a:lnTo>
                  <a:pt x="986072" y="2921000"/>
                </a:lnTo>
                <a:lnTo>
                  <a:pt x="956492" y="2882900"/>
                </a:lnTo>
                <a:lnTo>
                  <a:pt x="927573" y="2857500"/>
                </a:lnTo>
                <a:lnTo>
                  <a:pt x="899325" y="2819400"/>
                </a:lnTo>
                <a:lnTo>
                  <a:pt x="871758" y="2781300"/>
                </a:lnTo>
                <a:lnTo>
                  <a:pt x="844882" y="2743200"/>
                </a:lnTo>
                <a:lnTo>
                  <a:pt x="818708" y="2705100"/>
                </a:lnTo>
                <a:lnTo>
                  <a:pt x="793245" y="2667000"/>
                </a:lnTo>
                <a:lnTo>
                  <a:pt x="768503" y="2628900"/>
                </a:lnTo>
                <a:lnTo>
                  <a:pt x="744491" y="2590800"/>
                </a:lnTo>
                <a:lnTo>
                  <a:pt x="721221" y="2552700"/>
                </a:lnTo>
                <a:lnTo>
                  <a:pt x="698702" y="2514600"/>
                </a:lnTo>
                <a:lnTo>
                  <a:pt x="676944" y="2476500"/>
                </a:lnTo>
                <a:lnTo>
                  <a:pt x="655957" y="2438400"/>
                </a:lnTo>
                <a:lnTo>
                  <a:pt x="635751" y="2400300"/>
                </a:lnTo>
                <a:lnTo>
                  <a:pt x="616335" y="2349500"/>
                </a:lnTo>
                <a:lnTo>
                  <a:pt x="597721" y="2311400"/>
                </a:lnTo>
                <a:lnTo>
                  <a:pt x="579917" y="2273300"/>
                </a:lnTo>
                <a:lnTo>
                  <a:pt x="562934" y="2235200"/>
                </a:lnTo>
                <a:lnTo>
                  <a:pt x="546782" y="2184400"/>
                </a:lnTo>
                <a:lnTo>
                  <a:pt x="531471" y="2146300"/>
                </a:lnTo>
                <a:lnTo>
                  <a:pt x="517010" y="2095500"/>
                </a:lnTo>
                <a:lnTo>
                  <a:pt x="503410" y="2057400"/>
                </a:lnTo>
                <a:lnTo>
                  <a:pt x="490681" y="2006600"/>
                </a:lnTo>
                <a:lnTo>
                  <a:pt x="478832" y="1968500"/>
                </a:lnTo>
                <a:lnTo>
                  <a:pt x="467874" y="1917700"/>
                </a:lnTo>
                <a:lnTo>
                  <a:pt x="457816" y="1879600"/>
                </a:lnTo>
                <a:lnTo>
                  <a:pt x="448669" y="1828800"/>
                </a:lnTo>
                <a:lnTo>
                  <a:pt x="440443" y="1778000"/>
                </a:lnTo>
                <a:lnTo>
                  <a:pt x="433147" y="1739900"/>
                </a:lnTo>
                <a:lnTo>
                  <a:pt x="426791" y="1689100"/>
                </a:lnTo>
                <a:lnTo>
                  <a:pt x="421386" y="1638300"/>
                </a:lnTo>
                <a:lnTo>
                  <a:pt x="416941" y="1600200"/>
                </a:lnTo>
                <a:lnTo>
                  <a:pt x="413467" y="1549400"/>
                </a:lnTo>
                <a:lnTo>
                  <a:pt x="410973" y="1498600"/>
                </a:lnTo>
                <a:lnTo>
                  <a:pt x="409469" y="1447800"/>
                </a:lnTo>
                <a:lnTo>
                  <a:pt x="408966" y="1409700"/>
                </a:lnTo>
                <a:lnTo>
                  <a:pt x="408966" y="12700"/>
                </a:lnTo>
                <a:lnTo>
                  <a:pt x="461566" y="12700"/>
                </a:lnTo>
                <a:lnTo>
                  <a:pt x="461566" y="1409700"/>
                </a:lnTo>
                <a:lnTo>
                  <a:pt x="462084" y="1447800"/>
                </a:lnTo>
                <a:lnTo>
                  <a:pt x="463632" y="1498600"/>
                </a:lnTo>
                <a:lnTo>
                  <a:pt x="466198" y="1549400"/>
                </a:lnTo>
                <a:lnTo>
                  <a:pt x="469773" y="1600200"/>
                </a:lnTo>
                <a:lnTo>
                  <a:pt x="474346" y="1638300"/>
                </a:lnTo>
                <a:lnTo>
                  <a:pt x="479905" y="1689100"/>
                </a:lnTo>
                <a:lnTo>
                  <a:pt x="486442" y="1739900"/>
                </a:lnTo>
                <a:lnTo>
                  <a:pt x="493944" y="1790700"/>
                </a:lnTo>
                <a:lnTo>
                  <a:pt x="502403" y="1828800"/>
                </a:lnTo>
                <a:lnTo>
                  <a:pt x="511806" y="1879600"/>
                </a:lnTo>
                <a:lnTo>
                  <a:pt x="522143" y="1917700"/>
                </a:lnTo>
                <a:lnTo>
                  <a:pt x="533405" y="1968500"/>
                </a:lnTo>
                <a:lnTo>
                  <a:pt x="545580" y="2006600"/>
                </a:lnTo>
                <a:lnTo>
                  <a:pt x="558658" y="2057400"/>
                </a:lnTo>
                <a:lnTo>
                  <a:pt x="572628" y="2095500"/>
                </a:lnTo>
                <a:lnTo>
                  <a:pt x="587481" y="2146300"/>
                </a:lnTo>
                <a:lnTo>
                  <a:pt x="603204" y="2184400"/>
                </a:lnTo>
                <a:lnTo>
                  <a:pt x="619788" y="2235200"/>
                </a:lnTo>
                <a:lnTo>
                  <a:pt x="637222" y="2273300"/>
                </a:lnTo>
                <a:lnTo>
                  <a:pt x="655496" y="2311400"/>
                </a:lnTo>
                <a:lnTo>
                  <a:pt x="674599" y="2349500"/>
                </a:lnTo>
                <a:lnTo>
                  <a:pt x="694520" y="2400300"/>
                </a:lnTo>
                <a:lnTo>
                  <a:pt x="715250" y="2438400"/>
                </a:lnTo>
                <a:lnTo>
                  <a:pt x="736776" y="2476500"/>
                </a:lnTo>
                <a:lnTo>
                  <a:pt x="759090" y="2514600"/>
                </a:lnTo>
                <a:lnTo>
                  <a:pt x="782180" y="2552700"/>
                </a:lnTo>
                <a:lnTo>
                  <a:pt x="806036" y="2590800"/>
                </a:lnTo>
                <a:lnTo>
                  <a:pt x="830647" y="2628900"/>
                </a:lnTo>
                <a:lnTo>
                  <a:pt x="856003" y="2667000"/>
                </a:lnTo>
                <a:lnTo>
                  <a:pt x="882093" y="2705100"/>
                </a:lnTo>
                <a:lnTo>
                  <a:pt x="908907" y="2743200"/>
                </a:lnTo>
                <a:lnTo>
                  <a:pt x="936433" y="2781300"/>
                </a:lnTo>
                <a:lnTo>
                  <a:pt x="964663" y="2819400"/>
                </a:lnTo>
                <a:lnTo>
                  <a:pt x="993584" y="2844800"/>
                </a:lnTo>
                <a:lnTo>
                  <a:pt x="1023187" y="2882900"/>
                </a:lnTo>
                <a:lnTo>
                  <a:pt x="1053461" y="2921000"/>
                </a:lnTo>
                <a:lnTo>
                  <a:pt x="1084395" y="2946400"/>
                </a:lnTo>
                <a:lnTo>
                  <a:pt x="1115979" y="2984500"/>
                </a:lnTo>
                <a:lnTo>
                  <a:pt x="1148202" y="3009900"/>
                </a:lnTo>
                <a:lnTo>
                  <a:pt x="1181054" y="3048000"/>
                </a:lnTo>
                <a:lnTo>
                  <a:pt x="1214524" y="3073400"/>
                </a:lnTo>
                <a:lnTo>
                  <a:pt x="1248602" y="3098800"/>
                </a:lnTo>
                <a:lnTo>
                  <a:pt x="1283277" y="3136900"/>
                </a:lnTo>
                <a:lnTo>
                  <a:pt x="1318538" y="3162300"/>
                </a:lnTo>
                <a:lnTo>
                  <a:pt x="1354376" y="3187700"/>
                </a:lnTo>
                <a:lnTo>
                  <a:pt x="1390779" y="3213100"/>
                </a:lnTo>
                <a:lnTo>
                  <a:pt x="1465239" y="3263900"/>
                </a:lnTo>
                <a:lnTo>
                  <a:pt x="1541835" y="3314700"/>
                </a:lnTo>
                <a:lnTo>
                  <a:pt x="1620482" y="3365500"/>
                </a:lnTo>
                <a:lnTo>
                  <a:pt x="1660548" y="3378200"/>
                </a:lnTo>
                <a:lnTo>
                  <a:pt x="1684930" y="3390900"/>
                </a:lnTo>
                <a:lnTo>
                  <a:pt x="1684930" y="3454400"/>
                </a:lnTo>
                <a:close/>
              </a:path>
              <a:path w="1685290" h="3911600">
                <a:moveTo>
                  <a:pt x="1684930" y="2971800"/>
                </a:moveTo>
                <a:lnTo>
                  <a:pt x="1683273" y="2971800"/>
                </a:lnTo>
                <a:lnTo>
                  <a:pt x="1645529" y="2946400"/>
                </a:lnTo>
                <a:lnTo>
                  <a:pt x="1608424" y="2921000"/>
                </a:lnTo>
                <a:lnTo>
                  <a:pt x="1571972" y="2895600"/>
                </a:lnTo>
                <a:lnTo>
                  <a:pt x="1536189" y="2870200"/>
                </a:lnTo>
                <a:lnTo>
                  <a:pt x="1501089" y="2844800"/>
                </a:lnTo>
                <a:lnTo>
                  <a:pt x="1466687" y="2819400"/>
                </a:lnTo>
                <a:lnTo>
                  <a:pt x="1432998" y="2781300"/>
                </a:lnTo>
                <a:lnTo>
                  <a:pt x="1400037" y="2755900"/>
                </a:lnTo>
                <a:lnTo>
                  <a:pt x="1367819" y="2717800"/>
                </a:lnTo>
                <a:lnTo>
                  <a:pt x="1336358" y="2692400"/>
                </a:lnTo>
                <a:lnTo>
                  <a:pt x="1305669" y="2654300"/>
                </a:lnTo>
                <a:lnTo>
                  <a:pt x="1275768" y="2628900"/>
                </a:lnTo>
                <a:lnTo>
                  <a:pt x="1246668" y="2590800"/>
                </a:lnTo>
                <a:lnTo>
                  <a:pt x="1218386" y="2552700"/>
                </a:lnTo>
                <a:lnTo>
                  <a:pt x="1190935" y="2514600"/>
                </a:lnTo>
                <a:lnTo>
                  <a:pt x="1164331" y="2476500"/>
                </a:lnTo>
                <a:lnTo>
                  <a:pt x="1138589" y="2451100"/>
                </a:lnTo>
                <a:lnTo>
                  <a:pt x="1113722" y="2413000"/>
                </a:lnTo>
                <a:lnTo>
                  <a:pt x="1089747" y="2374900"/>
                </a:lnTo>
                <a:lnTo>
                  <a:pt x="1066678" y="2324100"/>
                </a:lnTo>
                <a:lnTo>
                  <a:pt x="1044530" y="2286000"/>
                </a:lnTo>
                <a:lnTo>
                  <a:pt x="1023317" y="2247900"/>
                </a:lnTo>
                <a:lnTo>
                  <a:pt x="1003055" y="2209800"/>
                </a:lnTo>
                <a:lnTo>
                  <a:pt x="983758" y="2171700"/>
                </a:lnTo>
                <a:lnTo>
                  <a:pt x="965441" y="2120900"/>
                </a:lnTo>
                <a:lnTo>
                  <a:pt x="948120" y="2082800"/>
                </a:lnTo>
                <a:lnTo>
                  <a:pt x="931808" y="2044700"/>
                </a:lnTo>
                <a:lnTo>
                  <a:pt x="916521" y="1993900"/>
                </a:lnTo>
                <a:lnTo>
                  <a:pt x="902274" y="1955800"/>
                </a:lnTo>
                <a:lnTo>
                  <a:pt x="889081" y="1905000"/>
                </a:lnTo>
                <a:lnTo>
                  <a:pt x="876958" y="1866900"/>
                </a:lnTo>
                <a:lnTo>
                  <a:pt x="865918" y="1816100"/>
                </a:lnTo>
                <a:lnTo>
                  <a:pt x="855978" y="1778000"/>
                </a:lnTo>
                <a:lnTo>
                  <a:pt x="847152" y="1727200"/>
                </a:lnTo>
                <a:lnTo>
                  <a:pt x="839454" y="1676400"/>
                </a:lnTo>
                <a:lnTo>
                  <a:pt x="832900" y="1638300"/>
                </a:lnTo>
                <a:lnTo>
                  <a:pt x="827504" y="1587500"/>
                </a:lnTo>
                <a:lnTo>
                  <a:pt x="823281" y="1536700"/>
                </a:lnTo>
                <a:lnTo>
                  <a:pt x="820247" y="1498600"/>
                </a:lnTo>
                <a:lnTo>
                  <a:pt x="818415" y="1447800"/>
                </a:lnTo>
                <a:lnTo>
                  <a:pt x="817801" y="1397000"/>
                </a:lnTo>
                <a:lnTo>
                  <a:pt x="817801" y="12700"/>
                </a:lnTo>
                <a:lnTo>
                  <a:pt x="870401" y="12700"/>
                </a:lnTo>
                <a:lnTo>
                  <a:pt x="870401" y="1397000"/>
                </a:lnTo>
                <a:lnTo>
                  <a:pt x="871037" y="1447800"/>
                </a:lnTo>
                <a:lnTo>
                  <a:pt x="872933" y="1498600"/>
                </a:lnTo>
                <a:lnTo>
                  <a:pt x="876074" y="1536700"/>
                </a:lnTo>
                <a:lnTo>
                  <a:pt x="880444" y="1587500"/>
                </a:lnTo>
                <a:lnTo>
                  <a:pt x="886027" y="1638300"/>
                </a:lnTo>
                <a:lnTo>
                  <a:pt x="892807" y="1689100"/>
                </a:lnTo>
                <a:lnTo>
                  <a:pt x="900768" y="1727200"/>
                </a:lnTo>
                <a:lnTo>
                  <a:pt x="909895" y="1778000"/>
                </a:lnTo>
                <a:lnTo>
                  <a:pt x="920171" y="1816100"/>
                </a:lnTo>
                <a:lnTo>
                  <a:pt x="931581" y="1866900"/>
                </a:lnTo>
                <a:lnTo>
                  <a:pt x="944109" y="1905000"/>
                </a:lnTo>
                <a:lnTo>
                  <a:pt x="957738" y="1955800"/>
                </a:lnTo>
                <a:lnTo>
                  <a:pt x="972454" y="1993900"/>
                </a:lnTo>
                <a:lnTo>
                  <a:pt x="988240" y="2044700"/>
                </a:lnTo>
                <a:lnTo>
                  <a:pt x="1005080" y="2082800"/>
                </a:lnTo>
                <a:lnTo>
                  <a:pt x="1022959" y="2120900"/>
                </a:lnTo>
                <a:lnTo>
                  <a:pt x="1041861" y="2171700"/>
                </a:lnTo>
                <a:lnTo>
                  <a:pt x="1061769" y="2209800"/>
                </a:lnTo>
                <a:lnTo>
                  <a:pt x="1082668" y="2247900"/>
                </a:lnTo>
                <a:lnTo>
                  <a:pt x="1104542" y="2286000"/>
                </a:lnTo>
                <a:lnTo>
                  <a:pt x="1127375" y="2324100"/>
                </a:lnTo>
                <a:lnTo>
                  <a:pt x="1151151" y="2362200"/>
                </a:lnTo>
                <a:lnTo>
                  <a:pt x="1175855" y="2400300"/>
                </a:lnTo>
                <a:lnTo>
                  <a:pt x="1201470" y="2438400"/>
                </a:lnTo>
                <a:lnTo>
                  <a:pt x="1227981" y="2476500"/>
                </a:lnTo>
                <a:lnTo>
                  <a:pt x="1255372" y="2514600"/>
                </a:lnTo>
                <a:lnTo>
                  <a:pt x="1283627" y="2552700"/>
                </a:lnTo>
                <a:lnTo>
                  <a:pt x="1312730" y="2590800"/>
                </a:lnTo>
                <a:lnTo>
                  <a:pt x="1342664" y="2616200"/>
                </a:lnTo>
                <a:lnTo>
                  <a:pt x="1373416" y="2654300"/>
                </a:lnTo>
                <a:lnTo>
                  <a:pt x="1404968" y="2679700"/>
                </a:lnTo>
                <a:lnTo>
                  <a:pt x="1437304" y="2717800"/>
                </a:lnTo>
                <a:lnTo>
                  <a:pt x="1470409" y="2743200"/>
                </a:lnTo>
                <a:lnTo>
                  <a:pt x="1504267" y="2781300"/>
                </a:lnTo>
                <a:lnTo>
                  <a:pt x="1538862" y="2806700"/>
                </a:lnTo>
                <a:lnTo>
                  <a:pt x="1574178" y="2832100"/>
                </a:lnTo>
                <a:lnTo>
                  <a:pt x="1610199" y="2857500"/>
                </a:lnTo>
                <a:lnTo>
                  <a:pt x="1646910" y="2882900"/>
                </a:lnTo>
                <a:lnTo>
                  <a:pt x="1684294" y="2921000"/>
                </a:lnTo>
                <a:lnTo>
                  <a:pt x="1684930" y="2921000"/>
                </a:lnTo>
                <a:lnTo>
                  <a:pt x="1684930" y="2971800"/>
                </a:lnTo>
                <a:close/>
              </a:path>
              <a:path w="1685290" h="3911600">
                <a:moveTo>
                  <a:pt x="1684930" y="2451100"/>
                </a:moveTo>
                <a:lnTo>
                  <a:pt x="1682582" y="2451100"/>
                </a:lnTo>
                <a:lnTo>
                  <a:pt x="1669627" y="2438400"/>
                </a:lnTo>
                <a:lnTo>
                  <a:pt x="1631691" y="2400300"/>
                </a:lnTo>
                <a:lnTo>
                  <a:pt x="1595192" y="2362200"/>
                </a:lnTo>
                <a:lnTo>
                  <a:pt x="1560182" y="2324100"/>
                </a:lnTo>
                <a:lnTo>
                  <a:pt x="1537691" y="2286000"/>
                </a:lnTo>
                <a:lnTo>
                  <a:pt x="1526706" y="2273300"/>
                </a:lnTo>
                <a:lnTo>
                  <a:pt x="1494807" y="2235200"/>
                </a:lnTo>
                <a:lnTo>
                  <a:pt x="1464530" y="2184400"/>
                </a:lnTo>
                <a:lnTo>
                  <a:pt x="1454806" y="2171700"/>
                </a:lnTo>
                <a:lnTo>
                  <a:pt x="1445269" y="2159000"/>
                </a:lnTo>
                <a:lnTo>
                  <a:pt x="1435918" y="2146300"/>
                </a:lnTo>
                <a:lnTo>
                  <a:pt x="1426756" y="2133600"/>
                </a:lnTo>
                <a:lnTo>
                  <a:pt x="1417786" y="2108200"/>
                </a:lnTo>
                <a:lnTo>
                  <a:pt x="1409008" y="2095500"/>
                </a:lnTo>
                <a:lnTo>
                  <a:pt x="1400421" y="2082800"/>
                </a:lnTo>
                <a:lnTo>
                  <a:pt x="1392029" y="2070100"/>
                </a:lnTo>
                <a:lnTo>
                  <a:pt x="1383834" y="2044700"/>
                </a:lnTo>
                <a:lnTo>
                  <a:pt x="1375836" y="2032000"/>
                </a:lnTo>
                <a:lnTo>
                  <a:pt x="1368035" y="2019300"/>
                </a:lnTo>
                <a:lnTo>
                  <a:pt x="1360433" y="1993900"/>
                </a:lnTo>
                <a:lnTo>
                  <a:pt x="1353033" y="1981200"/>
                </a:lnTo>
                <a:lnTo>
                  <a:pt x="1345834" y="1968500"/>
                </a:lnTo>
                <a:lnTo>
                  <a:pt x="1338837" y="1955800"/>
                </a:lnTo>
                <a:lnTo>
                  <a:pt x="1332043" y="1930400"/>
                </a:lnTo>
                <a:lnTo>
                  <a:pt x="1325455" y="1917700"/>
                </a:lnTo>
                <a:lnTo>
                  <a:pt x="1319073" y="1905000"/>
                </a:lnTo>
                <a:lnTo>
                  <a:pt x="1312897" y="1879600"/>
                </a:lnTo>
                <a:lnTo>
                  <a:pt x="1306928" y="1866900"/>
                </a:lnTo>
                <a:lnTo>
                  <a:pt x="1301169" y="1854200"/>
                </a:lnTo>
                <a:lnTo>
                  <a:pt x="1295619" y="1828800"/>
                </a:lnTo>
                <a:lnTo>
                  <a:pt x="1290278" y="1816100"/>
                </a:lnTo>
                <a:lnTo>
                  <a:pt x="1285148" y="1803400"/>
                </a:lnTo>
                <a:lnTo>
                  <a:pt x="1280231" y="1778000"/>
                </a:lnTo>
                <a:lnTo>
                  <a:pt x="1275526" y="1765300"/>
                </a:lnTo>
                <a:lnTo>
                  <a:pt x="1271034" y="1739900"/>
                </a:lnTo>
                <a:lnTo>
                  <a:pt x="1266756" y="1727200"/>
                </a:lnTo>
                <a:lnTo>
                  <a:pt x="1262692" y="1714500"/>
                </a:lnTo>
                <a:lnTo>
                  <a:pt x="1258844" y="1689100"/>
                </a:lnTo>
                <a:lnTo>
                  <a:pt x="1255211" y="1676400"/>
                </a:lnTo>
                <a:lnTo>
                  <a:pt x="1251795" y="1663700"/>
                </a:lnTo>
                <a:lnTo>
                  <a:pt x="1248595" y="1638300"/>
                </a:lnTo>
                <a:lnTo>
                  <a:pt x="1245613" y="1625600"/>
                </a:lnTo>
                <a:lnTo>
                  <a:pt x="1242848" y="1600200"/>
                </a:lnTo>
                <a:lnTo>
                  <a:pt x="1240301" y="1587500"/>
                </a:lnTo>
                <a:lnTo>
                  <a:pt x="1237973" y="1574800"/>
                </a:lnTo>
                <a:lnTo>
                  <a:pt x="1235863" y="1549400"/>
                </a:lnTo>
                <a:lnTo>
                  <a:pt x="1233973" y="1536700"/>
                </a:lnTo>
                <a:lnTo>
                  <a:pt x="1232302" y="1511300"/>
                </a:lnTo>
                <a:lnTo>
                  <a:pt x="1230851" y="1498600"/>
                </a:lnTo>
                <a:lnTo>
                  <a:pt x="1229620" y="1473200"/>
                </a:lnTo>
                <a:lnTo>
                  <a:pt x="1228609" y="1460500"/>
                </a:lnTo>
                <a:lnTo>
                  <a:pt x="1227818" y="1447800"/>
                </a:lnTo>
                <a:lnTo>
                  <a:pt x="1227247" y="1422400"/>
                </a:lnTo>
                <a:lnTo>
                  <a:pt x="1226897" y="1409700"/>
                </a:lnTo>
                <a:lnTo>
                  <a:pt x="1226833" y="1397000"/>
                </a:lnTo>
                <a:lnTo>
                  <a:pt x="1226768" y="25400"/>
                </a:lnTo>
                <a:lnTo>
                  <a:pt x="1227435" y="12700"/>
                </a:lnTo>
                <a:lnTo>
                  <a:pt x="1278701" y="12700"/>
                </a:lnTo>
                <a:lnTo>
                  <a:pt x="1279368" y="25400"/>
                </a:lnTo>
                <a:lnTo>
                  <a:pt x="1279462" y="1422400"/>
                </a:lnTo>
                <a:lnTo>
                  <a:pt x="1279833" y="1447800"/>
                </a:lnTo>
                <a:lnTo>
                  <a:pt x="1280419" y="1460500"/>
                </a:lnTo>
                <a:lnTo>
                  <a:pt x="1281221" y="1473200"/>
                </a:lnTo>
                <a:lnTo>
                  <a:pt x="1282238" y="1498600"/>
                </a:lnTo>
                <a:lnTo>
                  <a:pt x="1283470" y="1511300"/>
                </a:lnTo>
                <a:lnTo>
                  <a:pt x="1284917" y="1524000"/>
                </a:lnTo>
                <a:lnTo>
                  <a:pt x="1286579" y="1549400"/>
                </a:lnTo>
                <a:lnTo>
                  <a:pt x="1288455" y="1562100"/>
                </a:lnTo>
                <a:lnTo>
                  <a:pt x="1290545" y="1574800"/>
                </a:lnTo>
                <a:lnTo>
                  <a:pt x="1292850" y="1600200"/>
                </a:lnTo>
                <a:lnTo>
                  <a:pt x="1295368" y="1612900"/>
                </a:lnTo>
                <a:lnTo>
                  <a:pt x="1298099" y="1638300"/>
                </a:lnTo>
                <a:lnTo>
                  <a:pt x="1301043" y="1651000"/>
                </a:lnTo>
                <a:lnTo>
                  <a:pt x="1304199" y="1663700"/>
                </a:lnTo>
                <a:lnTo>
                  <a:pt x="1307567" y="1689100"/>
                </a:lnTo>
                <a:lnTo>
                  <a:pt x="1311146" y="1701800"/>
                </a:lnTo>
                <a:lnTo>
                  <a:pt x="1314936" y="1714500"/>
                </a:lnTo>
                <a:lnTo>
                  <a:pt x="1318936" y="1739900"/>
                </a:lnTo>
                <a:lnTo>
                  <a:pt x="1323146" y="1752600"/>
                </a:lnTo>
                <a:lnTo>
                  <a:pt x="1327565" y="1765300"/>
                </a:lnTo>
                <a:lnTo>
                  <a:pt x="1332191" y="1790700"/>
                </a:lnTo>
                <a:lnTo>
                  <a:pt x="1337026" y="1803400"/>
                </a:lnTo>
                <a:lnTo>
                  <a:pt x="1342068" y="1816100"/>
                </a:lnTo>
                <a:lnTo>
                  <a:pt x="1347315" y="1841500"/>
                </a:lnTo>
                <a:lnTo>
                  <a:pt x="1352767" y="1854200"/>
                </a:lnTo>
                <a:lnTo>
                  <a:pt x="1358424" y="1866900"/>
                </a:lnTo>
                <a:lnTo>
                  <a:pt x="1364285" y="1892300"/>
                </a:lnTo>
                <a:lnTo>
                  <a:pt x="1370348" y="1905000"/>
                </a:lnTo>
                <a:lnTo>
                  <a:pt x="1376613" y="1917700"/>
                </a:lnTo>
                <a:lnTo>
                  <a:pt x="1383079" y="1930400"/>
                </a:lnTo>
                <a:lnTo>
                  <a:pt x="1389745" y="1955800"/>
                </a:lnTo>
                <a:lnTo>
                  <a:pt x="1396608" y="1968500"/>
                </a:lnTo>
                <a:lnTo>
                  <a:pt x="1403670" y="1981200"/>
                </a:lnTo>
                <a:lnTo>
                  <a:pt x="1410929" y="1993900"/>
                </a:lnTo>
                <a:lnTo>
                  <a:pt x="1418384" y="2019300"/>
                </a:lnTo>
                <a:lnTo>
                  <a:pt x="1426032" y="2032000"/>
                </a:lnTo>
                <a:lnTo>
                  <a:pt x="1433873" y="2044700"/>
                </a:lnTo>
                <a:lnTo>
                  <a:pt x="1441907" y="2057400"/>
                </a:lnTo>
                <a:lnTo>
                  <a:pt x="1450133" y="2082800"/>
                </a:lnTo>
                <a:lnTo>
                  <a:pt x="1475938" y="2120900"/>
                </a:lnTo>
                <a:lnTo>
                  <a:pt x="1494073" y="2146300"/>
                </a:lnTo>
                <a:lnTo>
                  <a:pt x="1503415" y="2171700"/>
                </a:lnTo>
                <a:lnTo>
                  <a:pt x="1532525" y="2209800"/>
                </a:lnTo>
                <a:lnTo>
                  <a:pt x="1563228" y="2247900"/>
                </a:lnTo>
                <a:lnTo>
                  <a:pt x="1573808" y="2273300"/>
                </a:lnTo>
                <a:lnTo>
                  <a:pt x="1606569" y="2311400"/>
                </a:lnTo>
                <a:lnTo>
                  <a:pt x="1640820" y="2349500"/>
                </a:lnTo>
                <a:lnTo>
                  <a:pt x="1676516" y="2387600"/>
                </a:lnTo>
                <a:lnTo>
                  <a:pt x="1684930" y="2400300"/>
                </a:lnTo>
                <a:lnTo>
                  <a:pt x="1684930" y="2451100"/>
                </a:lnTo>
                <a:close/>
              </a:path>
              <a:path w="1685290" h="3911600">
                <a:moveTo>
                  <a:pt x="1684930" y="1701800"/>
                </a:moveTo>
                <a:lnTo>
                  <a:pt x="1681515" y="1689100"/>
                </a:lnTo>
                <a:lnTo>
                  <a:pt x="1677812" y="1676400"/>
                </a:lnTo>
                <a:lnTo>
                  <a:pt x="1674262" y="1663700"/>
                </a:lnTo>
                <a:lnTo>
                  <a:pt x="1664532" y="1625600"/>
                </a:lnTo>
                <a:lnTo>
                  <a:pt x="1656193" y="1587500"/>
                </a:lnTo>
                <a:lnTo>
                  <a:pt x="1649258" y="1549400"/>
                </a:lnTo>
                <a:lnTo>
                  <a:pt x="1643734" y="1511300"/>
                </a:lnTo>
                <a:lnTo>
                  <a:pt x="1639630" y="1473200"/>
                </a:lnTo>
                <a:lnTo>
                  <a:pt x="1636952" y="1435100"/>
                </a:lnTo>
                <a:lnTo>
                  <a:pt x="1635702" y="1397000"/>
                </a:lnTo>
                <a:lnTo>
                  <a:pt x="1635603" y="25400"/>
                </a:lnTo>
                <a:lnTo>
                  <a:pt x="1636270" y="12700"/>
                </a:lnTo>
                <a:lnTo>
                  <a:pt x="1684930" y="12700"/>
                </a:lnTo>
                <a:lnTo>
                  <a:pt x="1684930" y="1701800"/>
                </a:lnTo>
                <a:close/>
              </a:path>
            </a:pathLst>
          </a:custGeom>
          <a:solidFill>
            <a:srgbClr val="C2907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74856" y="6515100"/>
            <a:ext cx="2013145" cy="37719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538C7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16157" y="4196286"/>
            <a:ext cx="5131434" cy="1229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900" b="0" i="0">
                <a:solidFill>
                  <a:srgbClr val="383333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355" y="1845762"/>
            <a:ext cx="15669260" cy="51593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15999"/>
              </a:lnSpc>
              <a:spcBef>
                <a:spcPts val="95"/>
              </a:spcBef>
            </a:pP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EMP </a:t>
            </a:r>
            <a:r>
              <a:rPr dirty="0" sz="4150" spc="50">
                <a:solidFill>
                  <a:srgbClr val="383333"/>
                </a:solidFill>
                <a:latin typeface="Cambria"/>
                <a:cs typeface="Cambria"/>
              </a:rPr>
              <a:t>3.8:</a:t>
            </a:r>
            <a:r>
              <a:rPr dirty="0" sz="415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-409">
                <a:solidFill>
                  <a:srgbClr val="383333"/>
                </a:solidFill>
                <a:latin typeface="Cambria"/>
                <a:cs typeface="Cambria"/>
              </a:rPr>
              <a:t>(1)</a:t>
            </a:r>
            <a:r>
              <a:rPr dirty="0" sz="4150" spc="28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4">
                <a:solidFill>
                  <a:srgbClr val="383333"/>
                </a:solidFill>
                <a:latin typeface="Cambria"/>
                <a:cs typeface="Cambria"/>
              </a:rPr>
              <a:t>increase</a:t>
            </a:r>
            <a:r>
              <a:rPr dirty="0" sz="415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0">
                <a:solidFill>
                  <a:srgbClr val="383333"/>
                </a:solidFill>
                <a:latin typeface="Cambria"/>
                <a:cs typeface="Cambria"/>
              </a:rPr>
              <a:t>University</a:t>
            </a:r>
            <a:r>
              <a:rPr dirty="0" sz="4150" spc="28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25">
                <a:solidFill>
                  <a:srgbClr val="383333"/>
                </a:solidFill>
                <a:latin typeface="Cambria"/>
                <a:cs typeface="Cambria"/>
              </a:rPr>
              <a:t>pathways</a:t>
            </a:r>
            <a:r>
              <a:rPr dirty="0" sz="415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>
                <a:solidFill>
                  <a:srgbClr val="383333"/>
                </a:solidFill>
                <a:latin typeface="Cambria"/>
                <a:cs typeface="Cambria"/>
              </a:rPr>
              <a:t>(2)</a:t>
            </a:r>
            <a:r>
              <a:rPr dirty="0" sz="4150" spc="28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4">
                <a:solidFill>
                  <a:srgbClr val="383333"/>
                </a:solidFill>
                <a:latin typeface="Cambria"/>
                <a:cs typeface="Cambria"/>
              </a:rPr>
              <a:t>increase</a:t>
            </a:r>
            <a:r>
              <a:rPr dirty="0" sz="4150" spc="28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>
                <a:solidFill>
                  <a:srgbClr val="383333"/>
                </a:solidFill>
                <a:latin typeface="Cambria"/>
                <a:cs typeface="Cambria"/>
              </a:rPr>
              <a:t>by</a:t>
            </a:r>
            <a:r>
              <a:rPr dirty="0" sz="415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4">
                <a:solidFill>
                  <a:srgbClr val="383333"/>
                </a:solidFill>
                <a:latin typeface="Cambria"/>
                <a:cs typeface="Cambria"/>
              </a:rPr>
              <a:t>35%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the</a:t>
            </a:r>
            <a:r>
              <a:rPr dirty="0" sz="415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number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of</a:t>
            </a:r>
            <a:r>
              <a:rPr dirty="0" sz="415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200">
                <a:solidFill>
                  <a:srgbClr val="383333"/>
                </a:solidFill>
                <a:latin typeface="Cambria"/>
                <a:cs typeface="Cambria"/>
              </a:rPr>
              <a:t>Cañada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55">
                <a:solidFill>
                  <a:srgbClr val="383333"/>
                </a:solidFill>
                <a:latin typeface="Cambria"/>
                <a:cs typeface="Cambria"/>
              </a:rPr>
              <a:t>College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35">
                <a:solidFill>
                  <a:srgbClr val="383333"/>
                </a:solidFill>
                <a:latin typeface="Cambria"/>
                <a:cs typeface="Cambria"/>
              </a:rPr>
              <a:t>transfer-</a:t>
            </a:r>
            <a:r>
              <a:rPr dirty="0" sz="4150" spc="85">
                <a:solidFill>
                  <a:srgbClr val="383333"/>
                </a:solidFill>
                <a:latin typeface="Cambria"/>
                <a:cs typeface="Cambria"/>
              </a:rPr>
              <a:t>seeking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students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70">
                <a:solidFill>
                  <a:srgbClr val="383333"/>
                </a:solidFill>
                <a:latin typeface="Cambria"/>
                <a:cs typeface="Cambria"/>
              </a:rPr>
              <a:t>who </a:t>
            </a:r>
            <a:r>
              <a:rPr dirty="0" sz="4150" spc="75">
                <a:solidFill>
                  <a:srgbClr val="383333"/>
                </a:solidFill>
                <a:latin typeface="Cambria"/>
                <a:cs typeface="Cambria"/>
              </a:rPr>
              <a:t>achieve</a:t>
            </a:r>
            <a:r>
              <a:rPr dirty="0" sz="415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5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5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readiness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60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15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the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number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of</a:t>
            </a:r>
            <a:r>
              <a:rPr dirty="0" sz="415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students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70">
                <a:solidFill>
                  <a:srgbClr val="383333"/>
                </a:solidFill>
                <a:latin typeface="Cambria"/>
                <a:cs typeface="Cambria"/>
              </a:rPr>
              <a:t>who </a:t>
            </a:r>
            <a:r>
              <a:rPr dirty="0" sz="4150" spc="65">
                <a:solidFill>
                  <a:srgbClr val="383333"/>
                </a:solidFill>
                <a:latin typeface="Cambria"/>
                <a:cs typeface="Cambria"/>
              </a:rPr>
              <a:t>apply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50">
                <a:solidFill>
                  <a:srgbClr val="383333"/>
                </a:solidFill>
                <a:latin typeface="Cambria"/>
                <a:cs typeface="Cambria"/>
              </a:rPr>
              <a:t>to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200">
                <a:solidFill>
                  <a:srgbClr val="383333"/>
                </a:solidFill>
                <a:latin typeface="Cambria"/>
                <a:cs typeface="Cambria"/>
              </a:rPr>
              <a:t>a</a:t>
            </a:r>
            <a:r>
              <a:rPr dirty="0" sz="4150" spc="26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65">
                <a:solidFill>
                  <a:srgbClr val="383333"/>
                </a:solidFill>
                <a:latin typeface="Cambria"/>
                <a:cs typeface="Cambria"/>
              </a:rPr>
              <a:t>4-</a:t>
            </a:r>
            <a:r>
              <a:rPr dirty="0" sz="4150" spc="75">
                <a:solidFill>
                  <a:srgbClr val="383333"/>
                </a:solidFill>
                <a:latin typeface="Cambria"/>
                <a:cs typeface="Cambria"/>
              </a:rPr>
              <a:t>year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0">
                <a:solidFill>
                  <a:srgbClr val="383333"/>
                </a:solidFill>
                <a:latin typeface="Cambria"/>
                <a:cs typeface="Cambria"/>
              </a:rPr>
              <a:t>University</a:t>
            </a:r>
            <a:r>
              <a:rPr dirty="0" sz="4150" spc="27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45">
                <a:solidFill>
                  <a:srgbClr val="383333"/>
                </a:solidFill>
                <a:latin typeface="Cambria"/>
                <a:cs typeface="Cambria"/>
              </a:rPr>
              <a:t>between</a:t>
            </a:r>
            <a:r>
              <a:rPr dirty="0" sz="4150" spc="26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360">
                <a:solidFill>
                  <a:srgbClr val="383333"/>
                </a:solidFill>
                <a:latin typeface="Cambria"/>
                <a:cs typeface="Cambria"/>
              </a:rPr>
              <a:t>2022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60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265">
                <a:solidFill>
                  <a:srgbClr val="383333"/>
                </a:solidFill>
                <a:latin typeface="Cambria"/>
                <a:cs typeface="Cambria"/>
              </a:rPr>
              <a:t>2027 </a:t>
            </a:r>
            <a:r>
              <a:rPr dirty="0" sz="4150">
                <a:solidFill>
                  <a:srgbClr val="383333"/>
                </a:solidFill>
                <a:latin typeface="Cambria"/>
                <a:cs typeface="Cambria"/>
              </a:rPr>
              <a:t>(3)</a:t>
            </a:r>
            <a:r>
              <a:rPr dirty="0" sz="4150" spc="27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70">
                <a:solidFill>
                  <a:srgbClr val="383333"/>
                </a:solidFill>
                <a:latin typeface="Cambria"/>
                <a:cs typeface="Cambria"/>
              </a:rPr>
              <a:t>reduce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the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5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5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50">
                <a:solidFill>
                  <a:srgbClr val="383333"/>
                </a:solidFill>
                <a:latin typeface="Cambria"/>
                <a:cs typeface="Cambria"/>
              </a:rPr>
              <a:t>equity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gap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for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>
                <a:solidFill>
                  <a:srgbClr val="383333"/>
                </a:solidFill>
                <a:latin typeface="Cambria"/>
                <a:cs typeface="Cambria"/>
              </a:rPr>
              <a:t>low-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income,</a:t>
            </a:r>
            <a:r>
              <a:rPr dirty="0" sz="415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10">
                <a:solidFill>
                  <a:srgbClr val="383333"/>
                </a:solidFill>
                <a:latin typeface="Cambria"/>
                <a:cs typeface="Cambria"/>
              </a:rPr>
              <a:t>first-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generation,</a:t>
            </a:r>
            <a:r>
              <a:rPr dirty="0" sz="415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working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adults</a:t>
            </a:r>
            <a:r>
              <a:rPr dirty="0" sz="4150" spc="33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60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150" spc="33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Black,</a:t>
            </a:r>
            <a:r>
              <a:rPr dirty="0" sz="4150" spc="33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95">
                <a:solidFill>
                  <a:srgbClr val="383333"/>
                </a:solidFill>
                <a:latin typeface="Cambria"/>
                <a:cs typeface="Cambria"/>
              </a:rPr>
              <a:t>Indigenous</a:t>
            </a:r>
            <a:r>
              <a:rPr dirty="0" sz="4150" spc="34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60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150" spc="33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>
                <a:solidFill>
                  <a:srgbClr val="383333"/>
                </a:solidFill>
                <a:latin typeface="Cambria"/>
                <a:cs typeface="Cambria"/>
              </a:rPr>
              <a:t>People</a:t>
            </a:r>
            <a:r>
              <a:rPr dirty="0" sz="4150" spc="33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00">
                <a:solidFill>
                  <a:srgbClr val="383333"/>
                </a:solidFill>
                <a:latin typeface="Cambria"/>
                <a:cs typeface="Cambria"/>
              </a:rPr>
              <a:t>of</a:t>
            </a:r>
            <a:r>
              <a:rPr dirty="0" sz="4150" spc="33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140">
                <a:solidFill>
                  <a:srgbClr val="383333"/>
                </a:solidFill>
                <a:latin typeface="Cambria"/>
                <a:cs typeface="Cambria"/>
              </a:rPr>
              <a:t>Color</a:t>
            </a:r>
            <a:r>
              <a:rPr dirty="0" sz="4150" spc="33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50" spc="65">
                <a:solidFill>
                  <a:srgbClr val="383333"/>
                </a:solidFill>
                <a:latin typeface="Cambria"/>
                <a:cs typeface="Cambria"/>
              </a:rPr>
              <a:t>(BIPOC) </a:t>
            </a:r>
            <a:r>
              <a:rPr dirty="0" sz="4150" spc="130">
                <a:solidFill>
                  <a:srgbClr val="383333"/>
                </a:solidFill>
                <a:latin typeface="Cambria"/>
                <a:cs typeface="Cambria"/>
              </a:rPr>
              <a:t>students.</a:t>
            </a:r>
            <a:endParaRPr sz="4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0988" y="0"/>
            <a:ext cx="6807011" cy="39623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388"/>
            <a:ext cx="2693369" cy="41021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274856" y="6515100"/>
            <a:ext cx="2013145" cy="37719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51005" y="265153"/>
            <a:ext cx="789178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0" b="1">
                <a:latin typeface="Georgia"/>
                <a:cs typeface="Georgia"/>
              </a:rPr>
              <a:t>Updated</a:t>
            </a:r>
            <a:r>
              <a:rPr dirty="0" sz="4400" spc="-195" b="1">
                <a:latin typeface="Georgia"/>
                <a:cs typeface="Georgia"/>
              </a:rPr>
              <a:t> </a:t>
            </a:r>
            <a:r>
              <a:rPr dirty="0" sz="4400" spc="-20" b="1">
                <a:latin typeface="Georgia"/>
                <a:cs typeface="Georgia"/>
              </a:rPr>
              <a:t>Accomplishments:</a:t>
            </a:r>
            <a:endParaRPr sz="4400">
              <a:latin typeface="Georgia"/>
              <a:cs typeface="Georgia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3050162" y="2803212"/>
            <a:ext cx="188595" cy="188595"/>
          </a:xfrm>
          <a:custGeom>
            <a:avLst/>
            <a:gdLst/>
            <a:ahLst/>
            <a:cxnLst/>
            <a:rect l="l" t="t" r="r" b="b"/>
            <a:pathLst>
              <a:path w="188594" h="188594">
                <a:moveTo>
                  <a:pt x="188185" y="188185"/>
                </a:moveTo>
                <a:lnTo>
                  <a:pt x="0" y="188185"/>
                </a:lnTo>
                <a:lnTo>
                  <a:pt x="0" y="0"/>
                </a:lnTo>
                <a:lnTo>
                  <a:pt x="188185" y="0"/>
                </a:lnTo>
                <a:lnTo>
                  <a:pt x="188185" y="188185"/>
                </a:lnTo>
                <a:close/>
              </a:path>
            </a:pathLst>
          </a:custGeom>
          <a:solidFill>
            <a:srgbClr val="38333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42165" y="4285175"/>
            <a:ext cx="197595" cy="19759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34169" y="5776548"/>
            <a:ext cx="188185" cy="188185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42165" y="6515177"/>
            <a:ext cx="197595" cy="197595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142165" y="7258511"/>
            <a:ext cx="197595" cy="197595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42165" y="8001844"/>
            <a:ext cx="197595" cy="197595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1658266" y="940119"/>
            <a:ext cx="11244580" cy="8202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9480" marR="3710940" indent="-907415">
              <a:lnSpc>
                <a:spcPct val="116100"/>
              </a:lnSpc>
              <a:spcBef>
                <a:spcPts val="100"/>
              </a:spcBef>
            </a:pPr>
            <a:r>
              <a:rPr dirty="0" sz="4200" spc="80">
                <a:solidFill>
                  <a:srgbClr val="383333"/>
                </a:solidFill>
                <a:latin typeface="Cambria"/>
                <a:cs typeface="Cambria"/>
              </a:rPr>
              <a:t>Building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204">
                <a:solidFill>
                  <a:srgbClr val="383333"/>
                </a:solidFill>
                <a:latin typeface="Cambria"/>
                <a:cs typeface="Cambria"/>
              </a:rPr>
              <a:t>a</a:t>
            </a:r>
            <a:r>
              <a:rPr dirty="0" sz="42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50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25">
                <a:solidFill>
                  <a:srgbClr val="383333"/>
                </a:solidFill>
                <a:latin typeface="Cambria"/>
                <a:cs typeface="Cambria"/>
              </a:rPr>
              <a:t>Culture </a:t>
            </a:r>
            <a:r>
              <a:rPr dirty="0" sz="4200" spc="130">
                <a:solidFill>
                  <a:srgbClr val="383333"/>
                </a:solidFill>
                <a:latin typeface="Cambria"/>
                <a:cs typeface="Cambria"/>
              </a:rPr>
              <a:t>Colts-</a:t>
            </a:r>
            <a:r>
              <a:rPr dirty="0" sz="4200" spc="380">
                <a:solidFill>
                  <a:srgbClr val="383333"/>
                </a:solidFill>
                <a:latin typeface="Cambria"/>
                <a:cs typeface="Cambria"/>
              </a:rPr>
              <a:t>U</a:t>
            </a:r>
            <a:r>
              <a:rPr dirty="0" sz="42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50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2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40">
                <a:solidFill>
                  <a:srgbClr val="383333"/>
                </a:solidFill>
                <a:latin typeface="Cambria"/>
                <a:cs typeface="Cambria"/>
              </a:rPr>
              <a:t>Center</a:t>
            </a:r>
            <a:r>
              <a:rPr dirty="0" sz="42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-434">
                <a:solidFill>
                  <a:srgbClr val="383333"/>
                </a:solidFill>
                <a:latin typeface="Cambria"/>
                <a:cs typeface="Cambria"/>
              </a:rPr>
              <a:t>(1)</a:t>
            </a:r>
            <a:endParaRPr sz="4200">
              <a:latin typeface="Cambria"/>
              <a:cs typeface="Cambria"/>
            </a:endParaRPr>
          </a:p>
          <a:p>
            <a:pPr marL="919480" marR="1278890" indent="906780">
              <a:lnSpc>
                <a:spcPct val="116100"/>
              </a:lnSpc>
            </a:pPr>
            <a:r>
              <a:rPr dirty="0" sz="4200" spc="95">
                <a:solidFill>
                  <a:srgbClr val="383333"/>
                </a:solidFill>
                <a:latin typeface="Cambria"/>
                <a:cs typeface="Cambria"/>
              </a:rPr>
              <a:t>space,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70">
                <a:solidFill>
                  <a:srgbClr val="383333"/>
                </a:solidFill>
                <a:latin typeface="Cambria"/>
                <a:cs typeface="Cambria"/>
              </a:rPr>
              <a:t>staff</a:t>
            </a:r>
            <a:r>
              <a:rPr dirty="0" sz="42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65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95">
                <a:solidFill>
                  <a:srgbClr val="383333"/>
                </a:solidFill>
                <a:latin typeface="Cambria"/>
                <a:cs typeface="Cambria"/>
              </a:rPr>
              <a:t>opportunities </a:t>
            </a:r>
            <a:r>
              <a:rPr dirty="0" sz="4200" spc="160">
                <a:solidFill>
                  <a:srgbClr val="383333"/>
                </a:solidFill>
                <a:latin typeface="Cambria"/>
                <a:cs typeface="Cambria"/>
              </a:rPr>
              <a:t>Student</a:t>
            </a:r>
            <a:r>
              <a:rPr dirty="0" sz="42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00">
                <a:solidFill>
                  <a:srgbClr val="383333"/>
                </a:solidFill>
                <a:latin typeface="Cambria"/>
                <a:cs typeface="Cambria"/>
              </a:rPr>
              <a:t>engagement</a:t>
            </a:r>
            <a:r>
              <a:rPr dirty="0" sz="42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70">
                <a:solidFill>
                  <a:srgbClr val="383333"/>
                </a:solidFill>
                <a:latin typeface="Cambria"/>
                <a:cs typeface="Cambria"/>
              </a:rPr>
              <a:t>data</a:t>
            </a:r>
            <a:r>
              <a:rPr dirty="0" sz="42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-25">
                <a:solidFill>
                  <a:srgbClr val="383333"/>
                </a:solidFill>
                <a:latin typeface="Cambria"/>
                <a:cs typeface="Cambria"/>
              </a:rPr>
              <a:t>(2)</a:t>
            </a:r>
            <a:r>
              <a:rPr dirty="0" sz="4200" spc="105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00">
                <a:solidFill>
                  <a:srgbClr val="383333"/>
                </a:solidFill>
                <a:latin typeface="Cambria"/>
                <a:cs typeface="Cambria"/>
              </a:rPr>
              <a:t>Serving</a:t>
            </a:r>
            <a:r>
              <a:rPr dirty="0" sz="4200" spc="32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05">
                <a:solidFill>
                  <a:srgbClr val="383333"/>
                </a:solidFill>
                <a:latin typeface="Cambria"/>
                <a:cs typeface="Cambria"/>
              </a:rPr>
              <a:t>Disproportionately</a:t>
            </a:r>
            <a:r>
              <a:rPr dirty="0" sz="4200" spc="32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05">
                <a:solidFill>
                  <a:srgbClr val="383333"/>
                </a:solidFill>
                <a:latin typeface="Cambria"/>
                <a:cs typeface="Cambria"/>
              </a:rPr>
              <a:t>Impacted </a:t>
            </a:r>
            <a:r>
              <a:rPr dirty="0" sz="4200" spc="165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2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90">
                <a:solidFill>
                  <a:srgbClr val="383333"/>
                </a:solidFill>
                <a:latin typeface="Cambria"/>
                <a:cs typeface="Cambria"/>
              </a:rPr>
              <a:t>BIPOC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40">
                <a:solidFill>
                  <a:srgbClr val="383333"/>
                </a:solidFill>
                <a:latin typeface="Cambria"/>
                <a:cs typeface="Cambria"/>
              </a:rPr>
              <a:t>students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-25">
                <a:solidFill>
                  <a:srgbClr val="383333"/>
                </a:solidFill>
                <a:latin typeface="Cambria"/>
                <a:cs typeface="Cambria"/>
              </a:rPr>
              <a:t>(3)</a:t>
            </a:r>
            <a:endParaRPr sz="4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4200" spc="180">
                <a:solidFill>
                  <a:srgbClr val="383333"/>
                </a:solidFill>
                <a:latin typeface="Cambria"/>
                <a:cs typeface="Cambria"/>
              </a:rPr>
              <a:t>Outreach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65">
                <a:solidFill>
                  <a:srgbClr val="383333"/>
                </a:solidFill>
                <a:latin typeface="Cambria"/>
                <a:cs typeface="Cambria"/>
              </a:rPr>
              <a:t>and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55">
                <a:solidFill>
                  <a:srgbClr val="383333"/>
                </a:solidFill>
                <a:latin typeface="Cambria"/>
                <a:cs typeface="Cambria"/>
              </a:rPr>
              <a:t>Communication</a:t>
            </a:r>
            <a:endParaRPr sz="4200">
              <a:latin typeface="Cambria"/>
              <a:cs typeface="Cambria"/>
            </a:endParaRPr>
          </a:p>
          <a:p>
            <a:pPr marL="919480" marR="5080">
              <a:lnSpc>
                <a:spcPct val="116100"/>
              </a:lnSpc>
            </a:pPr>
            <a:r>
              <a:rPr dirty="0" sz="4200" spc="65">
                <a:solidFill>
                  <a:srgbClr val="383333"/>
                </a:solidFill>
                <a:latin typeface="Cambria"/>
                <a:cs typeface="Cambria"/>
              </a:rPr>
              <a:t>Fall:</a:t>
            </a:r>
            <a:r>
              <a:rPr dirty="0" sz="42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35">
                <a:solidFill>
                  <a:srgbClr val="383333"/>
                </a:solidFill>
                <a:latin typeface="Cambria"/>
                <a:cs typeface="Cambria"/>
              </a:rPr>
              <a:t>October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85">
                <a:solidFill>
                  <a:srgbClr val="383333"/>
                </a:solidFill>
                <a:latin typeface="Cambria"/>
                <a:cs typeface="Cambria"/>
              </a:rPr>
              <a:t>is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50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229">
                <a:solidFill>
                  <a:srgbClr val="383333"/>
                </a:solidFill>
                <a:latin typeface="Cambria"/>
                <a:cs typeface="Cambria"/>
              </a:rPr>
              <a:t>Month</a:t>
            </a:r>
            <a:r>
              <a:rPr dirty="0" sz="42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35">
                <a:solidFill>
                  <a:srgbClr val="383333"/>
                </a:solidFill>
                <a:latin typeface="Cambria"/>
                <a:cs typeface="Cambria"/>
              </a:rPr>
              <a:t>campaign </a:t>
            </a:r>
            <a:r>
              <a:rPr dirty="0" sz="4200" spc="100">
                <a:solidFill>
                  <a:srgbClr val="383333"/>
                </a:solidFill>
                <a:latin typeface="Cambria"/>
                <a:cs typeface="Cambria"/>
              </a:rPr>
              <a:t>Spring:</a:t>
            </a:r>
            <a:r>
              <a:rPr dirty="0" sz="4200" spc="32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50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200" spc="32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10">
                <a:solidFill>
                  <a:srgbClr val="383333"/>
                </a:solidFill>
                <a:latin typeface="Cambria"/>
                <a:cs typeface="Cambria"/>
              </a:rPr>
              <a:t>recognition</a:t>
            </a:r>
            <a:r>
              <a:rPr dirty="0" sz="4200" spc="32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35">
                <a:solidFill>
                  <a:srgbClr val="383333"/>
                </a:solidFill>
                <a:latin typeface="Cambria"/>
                <a:cs typeface="Cambria"/>
              </a:rPr>
              <a:t>campaign </a:t>
            </a:r>
            <a:r>
              <a:rPr dirty="0" sz="4200" spc="140">
                <a:solidFill>
                  <a:srgbClr val="383333"/>
                </a:solidFill>
                <a:latin typeface="Cambria"/>
                <a:cs typeface="Cambria"/>
              </a:rPr>
              <a:t>Continued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85">
                <a:solidFill>
                  <a:srgbClr val="383333"/>
                </a:solidFill>
                <a:latin typeface="Cambria"/>
                <a:cs typeface="Cambria"/>
              </a:rPr>
              <a:t>use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10">
                <a:solidFill>
                  <a:srgbClr val="383333"/>
                </a:solidFill>
                <a:latin typeface="Cambria"/>
                <a:cs typeface="Cambria"/>
              </a:rPr>
              <a:t>of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114">
                <a:solidFill>
                  <a:srgbClr val="383333"/>
                </a:solidFill>
                <a:latin typeface="Cambria"/>
                <a:cs typeface="Cambria"/>
              </a:rPr>
              <a:t>social</a:t>
            </a:r>
            <a:r>
              <a:rPr dirty="0" sz="42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55">
                <a:solidFill>
                  <a:srgbClr val="383333"/>
                </a:solidFill>
                <a:latin typeface="Cambria"/>
                <a:cs typeface="Cambria"/>
              </a:rPr>
              <a:t>media,</a:t>
            </a:r>
            <a:endParaRPr sz="4200">
              <a:latin typeface="Cambria"/>
              <a:cs typeface="Cambria"/>
            </a:endParaRPr>
          </a:p>
          <a:p>
            <a:pPr marL="962660">
              <a:lnSpc>
                <a:spcPct val="100000"/>
              </a:lnSpc>
              <a:spcBef>
                <a:spcPts val="815"/>
              </a:spcBef>
            </a:pPr>
            <a:r>
              <a:rPr dirty="0" sz="4200" spc="155">
                <a:solidFill>
                  <a:srgbClr val="383333"/>
                </a:solidFill>
                <a:latin typeface="Cambria"/>
                <a:cs typeface="Cambria"/>
              </a:rPr>
              <a:t>Canvas,</a:t>
            </a:r>
            <a:r>
              <a:rPr dirty="0" sz="420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200" spc="75">
                <a:solidFill>
                  <a:srgbClr val="383333"/>
                </a:solidFill>
                <a:latin typeface="Cambria"/>
                <a:cs typeface="Cambria"/>
              </a:rPr>
              <a:t>newsletter</a:t>
            </a:r>
            <a:endParaRPr sz="4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8166989"/>
            <a:ext cx="5695950" cy="2120265"/>
            <a:chOff x="0" y="8166989"/>
            <a:chExt cx="5695950" cy="2120265"/>
          </a:xfrm>
        </p:grpSpPr>
        <p:sp>
          <p:nvSpPr>
            <p:cNvPr id="3" name="object 3" descr=""/>
            <p:cNvSpPr/>
            <p:nvPr/>
          </p:nvSpPr>
          <p:spPr>
            <a:xfrm>
              <a:off x="0" y="8166989"/>
              <a:ext cx="1976120" cy="2120265"/>
            </a:xfrm>
            <a:custGeom>
              <a:avLst/>
              <a:gdLst/>
              <a:ahLst/>
              <a:cxnLst/>
              <a:rect l="l" t="t" r="r" b="b"/>
              <a:pathLst>
                <a:path w="1976120" h="2120265">
                  <a:moveTo>
                    <a:pt x="1976017" y="2120009"/>
                  </a:moveTo>
                  <a:lnTo>
                    <a:pt x="0" y="2120009"/>
                  </a:lnTo>
                  <a:lnTo>
                    <a:pt x="0" y="118078"/>
                  </a:lnTo>
                  <a:lnTo>
                    <a:pt x="55030" y="99181"/>
                  </a:lnTo>
                  <a:lnTo>
                    <a:pt x="104146" y="83478"/>
                  </a:lnTo>
                  <a:lnTo>
                    <a:pt x="153902" y="68595"/>
                  </a:lnTo>
                  <a:lnTo>
                    <a:pt x="204298" y="54531"/>
                  </a:lnTo>
                  <a:lnTo>
                    <a:pt x="255335" y="41285"/>
                  </a:lnTo>
                  <a:lnTo>
                    <a:pt x="306105" y="29442"/>
                  </a:lnTo>
                  <a:lnTo>
                    <a:pt x="355700" y="19584"/>
                  </a:lnTo>
                  <a:lnTo>
                    <a:pt x="404120" y="11710"/>
                  </a:lnTo>
                  <a:lnTo>
                    <a:pt x="451365" y="5822"/>
                  </a:lnTo>
                  <a:lnTo>
                    <a:pt x="497435" y="1918"/>
                  </a:lnTo>
                  <a:lnTo>
                    <a:pt x="542331" y="0"/>
                  </a:lnTo>
                  <a:lnTo>
                    <a:pt x="584681" y="0"/>
                  </a:lnTo>
                  <a:lnTo>
                    <a:pt x="628598" y="2117"/>
                  </a:lnTo>
                  <a:lnTo>
                    <a:pt x="669969" y="6152"/>
                  </a:lnTo>
                  <a:lnTo>
                    <a:pt x="710166" y="12173"/>
                  </a:lnTo>
                  <a:lnTo>
                    <a:pt x="749188" y="20179"/>
                  </a:lnTo>
                  <a:lnTo>
                    <a:pt x="787035" y="30169"/>
                  </a:lnTo>
                  <a:lnTo>
                    <a:pt x="823707" y="42145"/>
                  </a:lnTo>
                  <a:lnTo>
                    <a:pt x="859204" y="56105"/>
                  </a:lnTo>
                  <a:lnTo>
                    <a:pt x="926675" y="89980"/>
                  </a:lnTo>
                  <a:lnTo>
                    <a:pt x="989446" y="131795"/>
                  </a:lnTo>
                  <a:lnTo>
                    <a:pt x="1047518" y="181549"/>
                  </a:lnTo>
                  <a:lnTo>
                    <a:pt x="1074792" y="209403"/>
                  </a:lnTo>
                  <a:lnTo>
                    <a:pt x="1100892" y="239243"/>
                  </a:lnTo>
                  <a:lnTo>
                    <a:pt x="1125816" y="271067"/>
                  </a:lnTo>
                  <a:lnTo>
                    <a:pt x="1149566" y="304876"/>
                  </a:lnTo>
                  <a:lnTo>
                    <a:pt x="1172140" y="340670"/>
                  </a:lnTo>
                  <a:lnTo>
                    <a:pt x="1193540" y="378449"/>
                  </a:lnTo>
                  <a:lnTo>
                    <a:pt x="1213766" y="418213"/>
                  </a:lnTo>
                  <a:lnTo>
                    <a:pt x="1232816" y="459961"/>
                  </a:lnTo>
                  <a:lnTo>
                    <a:pt x="1250692" y="503695"/>
                  </a:lnTo>
                  <a:lnTo>
                    <a:pt x="1267393" y="549413"/>
                  </a:lnTo>
                  <a:lnTo>
                    <a:pt x="1282919" y="597117"/>
                  </a:lnTo>
                  <a:lnTo>
                    <a:pt x="1297270" y="646805"/>
                  </a:lnTo>
                  <a:lnTo>
                    <a:pt x="1310447" y="698478"/>
                  </a:lnTo>
                  <a:lnTo>
                    <a:pt x="1322449" y="752136"/>
                  </a:lnTo>
                  <a:lnTo>
                    <a:pt x="1333276" y="807779"/>
                  </a:lnTo>
                  <a:lnTo>
                    <a:pt x="1342928" y="865407"/>
                  </a:lnTo>
                  <a:lnTo>
                    <a:pt x="1351405" y="925020"/>
                  </a:lnTo>
                  <a:lnTo>
                    <a:pt x="1358708" y="986618"/>
                  </a:lnTo>
                  <a:lnTo>
                    <a:pt x="1365644" y="1045399"/>
                  </a:lnTo>
                  <a:lnTo>
                    <a:pt x="1373695" y="1102821"/>
                  </a:lnTo>
                  <a:lnTo>
                    <a:pt x="1382861" y="1158886"/>
                  </a:lnTo>
                  <a:lnTo>
                    <a:pt x="1393140" y="1213592"/>
                  </a:lnTo>
                  <a:lnTo>
                    <a:pt x="1404535" y="1266939"/>
                  </a:lnTo>
                  <a:lnTo>
                    <a:pt x="1417044" y="1318928"/>
                  </a:lnTo>
                  <a:lnTo>
                    <a:pt x="1430668" y="1369559"/>
                  </a:lnTo>
                  <a:lnTo>
                    <a:pt x="1445406" y="1418832"/>
                  </a:lnTo>
                  <a:lnTo>
                    <a:pt x="1461259" y="1466746"/>
                  </a:lnTo>
                  <a:lnTo>
                    <a:pt x="1478226" y="1513302"/>
                  </a:lnTo>
                  <a:lnTo>
                    <a:pt x="1496308" y="1558500"/>
                  </a:lnTo>
                  <a:lnTo>
                    <a:pt x="1515504" y="1602339"/>
                  </a:lnTo>
                  <a:lnTo>
                    <a:pt x="1535815" y="1644820"/>
                  </a:lnTo>
                  <a:lnTo>
                    <a:pt x="1557241" y="1685943"/>
                  </a:lnTo>
                  <a:lnTo>
                    <a:pt x="1579781" y="1725707"/>
                  </a:lnTo>
                  <a:lnTo>
                    <a:pt x="1603436" y="1764113"/>
                  </a:lnTo>
                  <a:lnTo>
                    <a:pt x="1628205" y="1801161"/>
                  </a:lnTo>
                  <a:lnTo>
                    <a:pt x="1654089" y="1836850"/>
                  </a:lnTo>
                  <a:lnTo>
                    <a:pt x="1681087" y="1871181"/>
                  </a:lnTo>
                  <a:lnTo>
                    <a:pt x="1709200" y="1904154"/>
                  </a:lnTo>
                  <a:lnTo>
                    <a:pt x="1738428" y="1935768"/>
                  </a:lnTo>
                  <a:lnTo>
                    <a:pt x="1768770" y="1966024"/>
                  </a:lnTo>
                  <a:lnTo>
                    <a:pt x="1800226" y="1994922"/>
                  </a:lnTo>
                  <a:lnTo>
                    <a:pt x="1832797" y="2022462"/>
                  </a:lnTo>
                  <a:lnTo>
                    <a:pt x="1866483" y="2048643"/>
                  </a:lnTo>
                  <a:lnTo>
                    <a:pt x="1901284" y="2073465"/>
                  </a:lnTo>
                  <a:lnTo>
                    <a:pt x="1937199" y="2096930"/>
                  </a:lnTo>
                  <a:lnTo>
                    <a:pt x="1974228" y="2119036"/>
                  </a:lnTo>
                  <a:lnTo>
                    <a:pt x="1976017" y="2120009"/>
                  </a:lnTo>
                  <a:close/>
                </a:path>
              </a:pathLst>
            </a:custGeom>
            <a:solidFill>
              <a:srgbClr val="C397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8236277"/>
              <a:ext cx="2223770" cy="2051050"/>
            </a:xfrm>
            <a:custGeom>
              <a:avLst/>
              <a:gdLst/>
              <a:ahLst/>
              <a:cxnLst/>
              <a:rect l="l" t="t" r="r" b="b"/>
              <a:pathLst>
                <a:path w="2223770" h="2051050">
                  <a:moveTo>
                    <a:pt x="1986081" y="2050721"/>
                  </a:moveTo>
                  <a:lnTo>
                    <a:pt x="0" y="2050721"/>
                  </a:lnTo>
                  <a:lnTo>
                    <a:pt x="0" y="225815"/>
                  </a:lnTo>
                  <a:lnTo>
                    <a:pt x="65700" y="195474"/>
                  </a:lnTo>
                  <a:lnTo>
                    <a:pt x="110931" y="176059"/>
                  </a:lnTo>
                  <a:lnTo>
                    <a:pt x="156388" y="157658"/>
                  </a:lnTo>
                  <a:lnTo>
                    <a:pt x="202070" y="140273"/>
                  </a:lnTo>
                  <a:lnTo>
                    <a:pt x="247977" y="123902"/>
                  </a:lnTo>
                  <a:lnTo>
                    <a:pt x="294110" y="108546"/>
                  </a:lnTo>
                  <a:lnTo>
                    <a:pt x="340469" y="94205"/>
                  </a:lnTo>
                  <a:lnTo>
                    <a:pt x="387052" y="80879"/>
                  </a:lnTo>
                  <a:lnTo>
                    <a:pt x="433861" y="68568"/>
                  </a:lnTo>
                  <a:lnTo>
                    <a:pt x="480895" y="57272"/>
                  </a:lnTo>
                  <a:lnTo>
                    <a:pt x="528155" y="46991"/>
                  </a:lnTo>
                  <a:lnTo>
                    <a:pt x="575640" y="37725"/>
                  </a:lnTo>
                  <a:lnTo>
                    <a:pt x="623351" y="29473"/>
                  </a:lnTo>
                  <a:lnTo>
                    <a:pt x="671287" y="22237"/>
                  </a:lnTo>
                  <a:lnTo>
                    <a:pt x="719448" y="16015"/>
                  </a:lnTo>
                  <a:lnTo>
                    <a:pt x="767835" y="10809"/>
                  </a:lnTo>
                  <a:lnTo>
                    <a:pt x="816447" y="6617"/>
                  </a:lnTo>
                  <a:lnTo>
                    <a:pt x="865285" y="3440"/>
                  </a:lnTo>
                  <a:lnTo>
                    <a:pt x="914347" y="1278"/>
                  </a:lnTo>
                  <a:lnTo>
                    <a:pt x="963636" y="132"/>
                  </a:lnTo>
                  <a:lnTo>
                    <a:pt x="1013149" y="0"/>
                  </a:lnTo>
                  <a:lnTo>
                    <a:pt x="1062888" y="882"/>
                  </a:lnTo>
                  <a:lnTo>
                    <a:pt x="1112853" y="2780"/>
                  </a:lnTo>
                  <a:lnTo>
                    <a:pt x="1163043" y="5693"/>
                  </a:lnTo>
                  <a:lnTo>
                    <a:pt x="1213458" y="9621"/>
                  </a:lnTo>
                  <a:lnTo>
                    <a:pt x="1264098" y="14563"/>
                  </a:lnTo>
                  <a:lnTo>
                    <a:pt x="1314964" y="20521"/>
                  </a:lnTo>
                  <a:lnTo>
                    <a:pt x="1366056" y="27493"/>
                  </a:lnTo>
                  <a:lnTo>
                    <a:pt x="1417373" y="35480"/>
                  </a:lnTo>
                  <a:lnTo>
                    <a:pt x="1468915" y="44482"/>
                  </a:lnTo>
                  <a:lnTo>
                    <a:pt x="1520682" y="54499"/>
                  </a:lnTo>
                  <a:lnTo>
                    <a:pt x="1571605" y="65667"/>
                  </a:lnTo>
                  <a:lnTo>
                    <a:pt x="1620612" y="78120"/>
                  </a:lnTo>
                  <a:lnTo>
                    <a:pt x="1667705" y="91859"/>
                  </a:lnTo>
                  <a:lnTo>
                    <a:pt x="1712882" y="106883"/>
                  </a:lnTo>
                  <a:lnTo>
                    <a:pt x="1756145" y="123194"/>
                  </a:lnTo>
                  <a:lnTo>
                    <a:pt x="1797494" y="140790"/>
                  </a:lnTo>
                  <a:lnTo>
                    <a:pt x="1836927" y="159672"/>
                  </a:lnTo>
                  <a:lnTo>
                    <a:pt x="1874445" y="179840"/>
                  </a:lnTo>
                  <a:lnTo>
                    <a:pt x="1910049" y="201293"/>
                  </a:lnTo>
                  <a:lnTo>
                    <a:pt x="1943738" y="224032"/>
                  </a:lnTo>
                  <a:lnTo>
                    <a:pt x="1975512" y="248057"/>
                  </a:lnTo>
                  <a:lnTo>
                    <a:pt x="2005371" y="273368"/>
                  </a:lnTo>
                  <a:lnTo>
                    <a:pt x="2033315" y="299965"/>
                  </a:lnTo>
                  <a:lnTo>
                    <a:pt x="2059344" y="327847"/>
                  </a:lnTo>
                  <a:lnTo>
                    <a:pt x="2105658" y="387469"/>
                  </a:lnTo>
                  <a:lnTo>
                    <a:pt x="2144313" y="452235"/>
                  </a:lnTo>
                  <a:lnTo>
                    <a:pt x="2175309" y="522143"/>
                  </a:lnTo>
                  <a:lnTo>
                    <a:pt x="2187934" y="559026"/>
                  </a:lnTo>
                  <a:lnTo>
                    <a:pt x="2198644" y="597194"/>
                  </a:lnTo>
                  <a:lnTo>
                    <a:pt x="2207440" y="636648"/>
                  </a:lnTo>
                  <a:lnTo>
                    <a:pt x="2214321" y="677389"/>
                  </a:lnTo>
                  <a:lnTo>
                    <a:pt x="2219287" y="719414"/>
                  </a:lnTo>
                  <a:lnTo>
                    <a:pt x="2222338" y="762726"/>
                  </a:lnTo>
                  <a:lnTo>
                    <a:pt x="2223474" y="807323"/>
                  </a:lnTo>
                  <a:lnTo>
                    <a:pt x="2222695" y="853207"/>
                  </a:lnTo>
                  <a:lnTo>
                    <a:pt x="2220002" y="900375"/>
                  </a:lnTo>
                  <a:lnTo>
                    <a:pt x="2215394" y="948830"/>
                  </a:lnTo>
                  <a:lnTo>
                    <a:pt x="2208870" y="998570"/>
                  </a:lnTo>
                  <a:lnTo>
                    <a:pt x="2200432" y="1049597"/>
                  </a:lnTo>
                  <a:lnTo>
                    <a:pt x="2190079" y="1101909"/>
                  </a:lnTo>
                  <a:lnTo>
                    <a:pt x="2177811" y="1155506"/>
                  </a:lnTo>
                  <a:lnTo>
                    <a:pt x="2163628" y="1210390"/>
                  </a:lnTo>
                  <a:lnTo>
                    <a:pt x="2147531" y="1266559"/>
                  </a:lnTo>
                  <a:lnTo>
                    <a:pt x="2129518" y="1324014"/>
                  </a:lnTo>
                  <a:lnTo>
                    <a:pt x="2090545" y="1438796"/>
                  </a:lnTo>
                  <a:lnTo>
                    <a:pt x="2073091" y="1494091"/>
                  </a:lnTo>
                  <a:lnTo>
                    <a:pt x="2057227" y="1548640"/>
                  </a:lnTo>
                  <a:lnTo>
                    <a:pt x="2042954" y="1602442"/>
                  </a:lnTo>
                  <a:lnTo>
                    <a:pt x="2030272" y="1655499"/>
                  </a:lnTo>
                  <a:lnTo>
                    <a:pt x="2019181" y="1707809"/>
                  </a:lnTo>
                  <a:lnTo>
                    <a:pt x="2009680" y="1759373"/>
                  </a:lnTo>
                  <a:lnTo>
                    <a:pt x="2001770" y="1810191"/>
                  </a:lnTo>
                  <a:lnTo>
                    <a:pt x="1995451" y="1860263"/>
                  </a:lnTo>
                  <a:lnTo>
                    <a:pt x="1990723" y="1909588"/>
                  </a:lnTo>
                  <a:lnTo>
                    <a:pt x="1987586" y="1958168"/>
                  </a:lnTo>
                  <a:lnTo>
                    <a:pt x="1986039" y="2006001"/>
                  </a:lnTo>
                  <a:lnTo>
                    <a:pt x="1986081" y="2050721"/>
                  </a:lnTo>
                  <a:close/>
                </a:path>
              </a:pathLst>
            </a:custGeom>
            <a:solidFill>
              <a:srgbClr val="C3976D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2082" y="9259211"/>
              <a:ext cx="5343525" cy="1028065"/>
            </a:xfrm>
            <a:custGeom>
              <a:avLst/>
              <a:gdLst/>
              <a:ahLst/>
              <a:cxnLst/>
              <a:rect l="l" t="t" r="r" b="b"/>
              <a:pathLst>
                <a:path w="5343525" h="1028065">
                  <a:moveTo>
                    <a:pt x="687719" y="523239"/>
                  </a:moveTo>
                  <a:lnTo>
                    <a:pt x="631315" y="519429"/>
                  </a:lnTo>
                  <a:lnTo>
                    <a:pt x="580913" y="506729"/>
                  </a:lnTo>
                  <a:lnTo>
                    <a:pt x="535790" y="486409"/>
                  </a:lnTo>
                  <a:lnTo>
                    <a:pt x="495225" y="459739"/>
                  </a:lnTo>
                  <a:lnTo>
                    <a:pt x="458495" y="429259"/>
                  </a:lnTo>
                  <a:lnTo>
                    <a:pt x="424877" y="394969"/>
                  </a:lnTo>
                  <a:lnTo>
                    <a:pt x="393649" y="356869"/>
                  </a:lnTo>
                  <a:lnTo>
                    <a:pt x="364090" y="317499"/>
                  </a:lnTo>
                  <a:lnTo>
                    <a:pt x="305165" y="233679"/>
                  </a:lnTo>
                  <a:lnTo>
                    <a:pt x="274330" y="193039"/>
                  </a:lnTo>
                  <a:lnTo>
                    <a:pt x="242040" y="154939"/>
                  </a:lnTo>
                  <a:lnTo>
                    <a:pt x="207363" y="120649"/>
                  </a:lnTo>
                  <a:lnTo>
                    <a:pt x="169372" y="92709"/>
                  </a:lnTo>
                  <a:lnTo>
                    <a:pt x="127134" y="71119"/>
                  </a:lnTo>
                  <a:lnTo>
                    <a:pt x="79719" y="57149"/>
                  </a:lnTo>
                  <a:lnTo>
                    <a:pt x="26198" y="52069"/>
                  </a:lnTo>
                  <a:lnTo>
                    <a:pt x="22724" y="52069"/>
                  </a:lnTo>
                  <a:lnTo>
                    <a:pt x="19382" y="50799"/>
                  </a:lnTo>
                  <a:lnTo>
                    <a:pt x="0" y="29209"/>
                  </a:lnTo>
                  <a:lnTo>
                    <a:pt x="0" y="21589"/>
                  </a:lnTo>
                  <a:lnTo>
                    <a:pt x="664" y="19049"/>
                  </a:lnTo>
                  <a:lnTo>
                    <a:pt x="3323" y="12699"/>
                  </a:lnTo>
                  <a:lnTo>
                    <a:pt x="5216" y="8889"/>
                  </a:lnTo>
                  <a:lnTo>
                    <a:pt x="10130" y="5079"/>
                  </a:lnTo>
                  <a:lnTo>
                    <a:pt x="12963" y="2539"/>
                  </a:lnTo>
                  <a:lnTo>
                    <a:pt x="19382" y="0"/>
                  </a:lnTo>
                  <a:lnTo>
                    <a:pt x="26198" y="0"/>
                  </a:lnTo>
                  <a:lnTo>
                    <a:pt x="82603" y="3809"/>
                  </a:lnTo>
                  <a:lnTo>
                    <a:pt x="133005" y="16509"/>
                  </a:lnTo>
                  <a:lnTo>
                    <a:pt x="178127" y="36829"/>
                  </a:lnTo>
                  <a:lnTo>
                    <a:pt x="218693" y="62229"/>
                  </a:lnTo>
                  <a:lnTo>
                    <a:pt x="255423" y="93979"/>
                  </a:lnTo>
                  <a:lnTo>
                    <a:pt x="289041" y="128269"/>
                  </a:lnTo>
                  <a:lnTo>
                    <a:pt x="320268" y="166369"/>
                  </a:lnTo>
                  <a:lnTo>
                    <a:pt x="349828" y="205739"/>
                  </a:lnTo>
                  <a:lnTo>
                    <a:pt x="408747" y="289559"/>
                  </a:lnTo>
                  <a:lnTo>
                    <a:pt x="439569" y="330199"/>
                  </a:lnTo>
                  <a:lnTo>
                    <a:pt x="471844" y="368299"/>
                  </a:lnTo>
                  <a:lnTo>
                    <a:pt x="506505" y="401319"/>
                  </a:lnTo>
                  <a:lnTo>
                    <a:pt x="544489" y="430529"/>
                  </a:lnTo>
                  <a:lnTo>
                    <a:pt x="586729" y="452119"/>
                  </a:lnTo>
                  <a:lnTo>
                    <a:pt x="634161" y="466089"/>
                  </a:lnTo>
                  <a:lnTo>
                    <a:pt x="687719" y="471169"/>
                  </a:lnTo>
                  <a:lnTo>
                    <a:pt x="862783" y="471169"/>
                  </a:lnTo>
                  <a:lnTo>
                    <a:pt x="839615" y="486409"/>
                  </a:lnTo>
                  <a:lnTo>
                    <a:pt x="794509" y="506729"/>
                  </a:lnTo>
                  <a:lnTo>
                    <a:pt x="744119" y="519429"/>
                  </a:lnTo>
                  <a:lnTo>
                    <a:pt x="687719" y="523239"/>
                  </a:lnTo>
                  <a:close/>
                </a:path>
                <a:path w="5343525" h="1028065">
                  <a:moveTo>
                    <a:pt x="862783" y="471169"/>
                  </a:moveTo>
                  <a:lnTo>
                    <a:pt x="687719" y="471169"/>
                  </a:lnTo>
                  <a:lnTo>
                    <a:pt x="741273" y="466089"/>
                  </a:lnTo>
                  <a:lnTo>
                    <a:pt x="788691" y="452119"/>
                  </a:lnTo>
                  <a:lnTo>
                    <a:pt x="830916" y="430529"/>
                  </a:lnTo>
                  <a:lnTo>
                    <a:pt x="868884" y="401319"/>
                  </a:lnTo>
                  <a:lnTo>
                    <a:pt x="903538" y="368299"/>
                  </a:lnTo>
                  <a:lnTo>
                    <a:pt x="935814" y="330199"/>
                  </a:lnTo>
                  <a:lnTo>
                    <a:pt x="966654" y="289559"/>
                  </a:lnTo>
                  <a:lnTo>
                    <a:pt x="1025607" y="205739"/>
                  </a:lnTo>
                  <a:lnTo>
                    <a:pt x="1055155" y="166369"/>
                  </a:lnTo>
                  <a:lnTo>
                    <a:pt x="1086369" y="128269"/>
                  </a:lnTo>
                  <a:lnTo>
                    <a:pt x="1119973" y="93979"/>
                  </a:lnTo>
                  <a:lnTo>
                    <a:pt x="1156692" y="62229"/>
                  </a:lnTo>
                  <a:lnTo>
                    <a:pt x="1197253" y="36829"/>
                  </a:lnTo>
                  <a:lnTo>
                    <a:pt x="1242381" y="16509"/>
                  </a:lnTo>
                  <a:lnTo>
                    <a:pt x="1292802" y="3809"/>
                  </a:lnTo>
                  <a:lnTo>
                    <a:pt x="1349240" y="0"/>
                  </a:lnTo>
                  <a:lnTo>
                    <a:pt x="1405675" y="3809"/>
                  </a:lnTo>
                  <a:lnTo>
                    <a:pt x="1456083" y="16509"/>
                  </a:lnTo>
                  <a:lnTo>
                    <a:pt x="1501194" y="36829"/>
                  </a:lnTo>
                  <a:lnTo>
                    <a:pt x="1525518" y="52069"/>
                  </a:lnTo>
                  <a:lnTo>
                    <a:pt x="1349240" y="52069"/>
                  </a:lnTo>
                  <a:lnTo>
                    <a:pt x="1295719" y="57149"/>
                  </a:lnTo>
                  <a:lnTo>
                    <a:pt x="1248303" y="71119"/>
                  </a:lnTo>
                  <a:lnTo>
                    <a:pt x="1206060" y="92709"/>
                  </a:lnTo>
                  <a:lnTo>
                    <a:pt x="1168059" y="120649"/>
                  </a:lnTo>
                  <a:lnTo>
                    <a:pt x="1133367" y="154939"/>
                  </a:lnTo>
                  <a:lnTo>
                    <a:pt x="1101053" y="193039"/>
                  </a:lnTo>
                  <a:lnTo>
                    <a:pt x="1070186" y="233679"/>
                  </a:lnTo>
                  <a:lnTo>
                    <a:pt x="1011222" y="317499"/>
                  </a:lnTo>
                  <a:lnTo>
                    <a:pt x="981675" y="356869"/>
                  </a:lnTo>
                  <a:lnTo>
                    <a:pt x="950465" y="394969"/>
                  </a:lnTo>
                  <a:lnTo>
                    <a:pt x="916868" y="429259"/>
                  </a:lnTo>
                  <a:lnTo>
                    <a:pt x="880159" y="459739"/>
                  </a:lnTo>
                  <a:lnTo>
                    <a:pt x="862783" y="471169"/>
                  </a:lnTo>
                  <a:close/>
                </a:path>
                <a:path w="5343525" h="1028065">
                  <a:moveTo>
                    <a:pt x="2185804" y="471169"/>
                  </a:moveTo>
                  <a:lnTo>
                    <a:pt x="2010631" y="471169"/>
                  </a:lnTo>
                  <a:lnTo>
                    <a:pt x="2064265" y="466089"/>
                  </a:lnTo>
                  <a:lnTo>
                    <a:pt x="2111734" y="452119"/>
                  </a:lnTo>
                  <a:lnTo>
                    <a:pt x="2153983" y="430529"/>
                  </a:lnTo>
                  <a:lnTo>
                    <a:pt x="2191959" y="401319"/>
                  </a:lnTo>
                  <a:lnTo>
                    <a:pt x="2226607" y="368299"/>
                  </a:lnTo>
                  <a:lnTo>
                    <a:pt x="2258873" y="330199"/>
                  </a:lnTo>
                  <a:lnTo>
                    <a:pt x="2289702" y="289559"/>
                  </a:lnTo>
                  <a:lnTo>
                    <a:pt x="2348649" y="205739"/>
                  </a:lnTo>
                  <a:lnTo>
                    <a:pt x="2378198" y="166369"/>
                  </a:lnTo>
                  <a:lnTo>
                    <a:pt x="2409411" y="128269"/>
                  </a:lnTo>
                  <a:lnTo>
                    <a:pt x="2443015" y="93979"/>
                  </a:lnTo>
                  <a:lnTo>
                    <a:pt x="2479734" y="62229"/>
                  </a:lnTo>
                  <a:lnTo>
                    <a:pt x="2520295" y="36829"/>
                  </a:lnTo>
                  <a:lnTo>
                    <a:pt x="2565423" y="16509"/>
                  </a:lnTo>
                  <a:lnTo>
                    <a:pt x="2615844" y="3809"/>
                  </a:lnTo>
                  <a:lnTo>
                    <a:pt x="2672283" y="0"/>
                  </a:lnTo>
                  <a:lnTo>
                    <a:pt x="2728721" y="3809"/>
                  </a:lnTo>
                  <a:lnTo>
                    <a:pt x="2779142" y="16509"/>
                  </a:lnTo>
                  <a:lnTo>
                    <a:pt x="2824270" y="36829"/>
                  </a:lnTo>
                  <a:lnTo>
                    <a:pt x="2848606" y="52069"/>
                  </a:lnTo>
                  <a:lnTo>
                    <a:pt x="2672283" y="52069"/>
                  </a:lnTo>
                  <a:lnTo>
                    <a:pt x="2618762" y="57149"/>
                  </a:lnTo>
                  <a:lnTo>
                    <a:pt x="2571347" y="71119"/>
                  </a:lnTo>
                  <a:lnTo>
                    <a:pt x="2529109" y="92709"/>
                  </a:lnTo>
                  <a:lnTo>
                    <a:pt x="2491118" y="120649"/>
                  </a:lnTo>
                  <a:lnTo>
                    <a:pt x="2456441" y="154939"/>
                  </a:lnTo>
                  <a:lnTo>
                    <a:pt x="2424151" y="193039"/>
                  </a:lnTo>
                  <a:lnTo>
                    <a:pt x="2393315" y="233679"/>
                  </a:lnTo>
                  <a:lnTo>
                    <a:pt x="2334356" y="317499"/>
                  </a:lnTo>
                  <a:lnTo>
                    <a:pt x="2304777" y="356869"/>
                  </a:lnTo>
                  <a:lnTo>
                    <a:pt x="2273541" y="394969"/>
                  </a:lnTo>
                  <a:lnTo>
                    <a:pt x="2239921" y="429259"/>
                  </a:lnTo>
                  <a:lnTo>
                    <a:pt x="2203190" y="459739"/>
                  </a:lnTo>
                  <a:lnTo>
                    <a:pt x="2185804" y="471169"/>
                  </a:lnTo>
                  <a:close/>
                </a:path>
                <a:path w="5343525" h="1028065">
                  <a:moveTo>
                    <a:pt x="3508846" y="471169"/>
                  </a:moveTo>
                  <a:lnTo>
                    <a:pt x="3333804" y="471169"/>
                  </a:lnTo>
                  <a:lnTo>
                    <a:pt x="3387437" y="466089"/>
                  </a:lnTo>
                  <a:lnTo>
                    <a:pt x="3434905" y="452119"/>
                  </a:lnTo>
                  <a:lnTo>
                    <a:pt x="3477149" y="430529"/>
                  </a:lnTo>
                  <a:lnTo>
                    <a:pt x="3515116" y="401319"/>
                  </a:lnTo>
                  <a:lnTo>
                    <a:pt x="3549748" y="368299"/>
                  </a:lnTo>
                  <a:lnTo>
                    <a:pt x="3581991" y="330199"/>
                  </a:lnTo>
                  <a:lnTo>
                    <a:pt x="3612787" y="289559"/>
                  </a:lnTo>
                  <a:lnTo>
                    <a:pt x="3671652" y="205739"/>
                  </a:lnTo>
                  <a:lnTo>
                    <a:pt x="3701172" y="166369"/>
                  </a:lnTo>
                  <a:lnTo>
                    <a:pt x="3732366" y="128269"/>
                  </a:lnTo>
                  <a:lnTo>
                    <a:pt x="3765960" y="93979"/>
                  </a:lnTo>
                  <a:lnTo>
                    <a:pt x="3802679" y="62229"/>
                  </a:lnTo>
                  <a:lnTo>
                    <a:pt x="3843250" y="36829"/>
                  </a:lnTo>
                  <a:lnTo>
                    <a:pt x="3888397" y="16509"/>
                  </a:lnTo>
                  <a:lnTo>
                    <a:pt x="3938847" y="3809"/>
                  </a:lnTo>
                  <a:lnTo>
                    <a:pt x="3995325" y="0"/>
                  </a:lnTo>
                  <a:lnTo>
                    <a:pt x="4051798" y="3809"/>
                  </a:lnTo>
                  <a:lnTo>
                    <a:pt x="4102237" y="16509"/>
                  </a:lnTo>
                  <a:lnTo>
                    <a:pt x="4147370" y="36829"/>
                  </a:lnTo>
                  <a:lnTo>
                    <a:pt x="4171704" y="52069"/>
                  </a:lnTo>
                  <a:lnTo>
                    <a:pt x="3995325" y="52069"/>
                  </a:lnTo>
                  <a:lnTo>
                    <a:pt x="3941804" y="57149"/>
                  </a:lnTo>
                  <a:lnTo>
                    <a:pt x="3894390" y="71119"/>
                  </a:lnTo>
                  <a:lnTo>
                    <a:pt x="3852152" y="92709"/>
                  </a:lnTo>
                  <a:lnTo>
                    <a:pt x="3814160" y="120649"/>
                  </a:lnTo>
                  <a:lnTo>
                    <a:pt x="3779484" y="154939"/>
                  </a:lnTo>
                  <a:lnTo>
                    <a:pt x="3747193" y="193039"/>
                  </a:lnTo>
                  <a:lnTo>
                    <a:pt x="3716358" y="233679"/>
                  </a:lnTo>
                  <a:lnTo>
                    <a:pt x="3657399" y="317499"/>
                  </a:lnTo>
                  <a:lnTo>
                    <a:pt x="3627819" y="356869"/>
                  </a:lnTo>
                  <a:lnTo>
                    <a:pt x="3596583" y="394969"/>
                  </a:lnTo>
                  <a:lnTo>
                    <a:pt x="3562963" y="429259"/>
                  </a:lnTo>
                  <a:lnTo>
                    <a:pt x="3526232" y="459739"/>
                  </a:lnTo>
                  <a:lnTo>
                    <a:pt x="3508846" y="471169"/>
                  </a:lnTo>
                  <a:close/>
                </a:path>
                <a:path w="5343525" h="1028065">
                  <a:moveTo>
                    <a:pt x="4831909" y="471169"/>
                  </a:moveTo>
                  <a:lnTo>
                    <a:pt x="4656977" y="471169"/>
                  </a:lnTo>
                  <a:lnTo>
                    <a:pt x="4710643" y="466089"/>
                  </a:lnTo>
                  <a:lnTo>
                    <a:pt x="4758115" y="452119"/>
                  </a:lnTo>
                  <a:lnTo>
                    <a:pt x="4800346" y="430529"/>
                  </a:lnTo>
                  <a:lnTo>
                    <a:pt x="4838289" y="401319"/>
                  </a:lnTo>
                  <a:lnTo>
                    <a:pt x="4872899" y="368299"/>
                  </a:lnTo>
                  <a:lnTo>
                    <a:pt x="4905127" y="330199"/>
                  </a:lnTo>
                  <a:lnTo>
                    <a:pt x="4935928" y="289559"/>
                  </a:lnTo>
                  <a:lnTo>
                    <a:pt x="4994825" y="205739"/>
                  </a:lnTo>
                  <a:lnTo>
                    <a:pt x="5024343" y="166369"/>
                  </a:lnTo>
                  <a:lnTo>
                    <a:pt x="5055534" y="128269"/>
                  </a:lnTo>
                  <a:lnTo>
                    <a:pt x="5089121" y="93979"/>
                  </a:lnTo>
                  <a:lnTo>
                    <a:pt x="5125830" y="62229"/>
                  </a:lnTo>
                  <a:lnTo>
                    <a:pt x="5166384" y="36829"/>
                  </a:lnTo>
                  <a:lnTo>
                    <a:pt x="5211509" y="16509"/>
                  </a:lnTo>
                  <a:lnTo>
                    <a:pt x="5261928" y="3809"/>
                  </a:lnTo>
                  <a:lnTo>
                    <a:pt x="5318367" y="0"/>
                  </a:lnTo>
                  <a:lnTo>
                    <a:pt x="5325182" y="0"/>
                  </a:lnTo>
                  <a:lnTo>
                    <a:pt x="5331602" y="2539"/>
                  </a:lnTo>
                  <a:lnTo>
                    <a:pt x="5334435" y="5079"/>
                  </a:lnTo>
                  <a:lnTo>
                    <a:pt x="5339348" y="8889"/>
                  </a:lnTo>
                  <a:lnTo>
                    <a:pt x="5341241" y="12699"/>
                  </a:lnTo>
                  <a:lnTo>
                    <a:pt x="5343524" y="17779"/>
                  </a:lnTo>
                  <a:lnTo>
                    <a:pt x="5343524" y="33019"/>
                  </a:lnTo>
                  <a:lnTo>
                    <a:pt x="5321841" y="52069"/>
                  </a:lnTo>
                  <a:lnTo>
                    <a:pt x="5318367" y="52069"/>
                  </a:lnTo>
                  <a:lnTo>
                    <a:pt x="5264808" y="57149"/>
                  </a:lnTo>
                  <a:lnTo>
                    <a:pt x="5217374" y="71119"/>
                  </a:lnTo>
                  <a:lnTo>
                    <a:pt x="5175129" y="92709"/>
                  </a:lnTo>
                  <a:lnTo>
                    <a:pt x="5137136" y="120649"/>
                  </a:lnTo>
                  <a:lnTo>
                    <a:pt x="5102459" y="154939"/>
                  </a:lnTo>
                  <a:lnTo>
                    <a:pt x="5070161" y="193039"/>
                  </a:lnTo>
                  <a:lnTo>
                    <a:pt x="5039307" y="233679"/>
                  </a:lnTo>
                  <a:lnTo>
                    <a:pt x="4980349" y="317499"/>
                  </a:lnTo>
                  <a:lnTo>
                    <a:pt x="4950801" y="356869"/>
                  </a:lnTo>
                  <a:lnTo>
                    <a:pt x="4919591" y="394969"/>
                  </a:lnTo>
                  <a:lnTo>
                    <a:pt x="4885994" y="429259"/>
                  </a:lnTo>
                  <a:lnTo>
                    <a:pt x="4849285" y="459739"/>
                  </a:lnTo>
                  <a:lnTo>
                    <a:pt x="4831909" y="471169"/>
                  </a:lnTo>
                  <a:close/>
                </a:path>
                <a:path w="5343525" h="1028065">
                  <a:moveTo>
                    <a:pt x="2010631" y="523239"/>
                  </a:moveTo>
                  <a:lnTo>
                    <a:pt x="1954196" y="519429"/>
                  </a:lnTo>
                  <a:lnTo>
                    <a:pt x="1903788" y="506729"/>
                  </a:lnTo>
                  <a:lnTo>
                    <a:pt x="1858677" y="486409"/>
                  </a:lnTo>
                  <a:lnTo>
                    <a:pt x="1818137" y="459739"/>
                  </a:lnTo>
                  <a:lnTo>
                    <a:pt x="1781439" y="429259"/>
                  </a:lnTo>
                  <a:lnTo>
                    <a:pt x="1747856" y="394969"/>
                  </a:lnTo>
                  <a:lnTo>
                    <a:pt x="1716660" y="356869"/>
                  </a:lnTo>
                  <a:lnTo>
                    <a:pt x="1687123" y="317499"/>
                  </a:lnTo>
                  <a:lnTo>
                    <a:pt x="1628170" y="233679"/>
                  </a:lnTo>
                  <a:lnTo>
                    <a:pt x="1597317" y="193039"/>
                  </a:lnTo>
                  <a:lnTo>
                    <a:pt x="1565024" y="154939"/>
                  </a:lnTo>
                  <a:lnTo>
                    <a:pt x="1530356" y="120649"/>
                  </a:lnTo>
                  <a:lnTo>
                    <a:pt x="1492379" y="92709"/>
                  </a:lnTo>
                  <a:lnTo>
                    <a:pt x="1450157" y="71119"/>
                  </a:lnTo>
                  <a:lnTo>
                    <a:pt x="1402756" y="57149"/>
                  </a:lnTo>
                  <a:lnTo>
                    <a:pt x="1349240" y="52069"/>
                  </a:lnTo>
                  <a:lnTo>
                    <a:pt x="1525518" y="52069"/>
                  </a:lnTo>
                  <a:lnTo>
                    <a:pt x="1578432" y="93979"/>
                  </a:lnTo>
                  <a:lnTo>
                    <a:pt x="1612015" y="128269"/>
                  </a:lnTo>
                  <a:lnTo>
                    <a:pt x="1643211" y="166369"/>
                  </a:lnTo>
                  <a:lnTo>
                    <a:pt x="1672748" y="205739"/>
                  </a:lnTo>
                  <a:lnTo>
                    <a:pt x="1731685" y="289559"/>
                  </a:lnTo>
                  <a:lnTo>
                    <a:pt x="1762499" y="330199"/>
                  </a:lnTo>
                  <a:lnTo>
                    <a:pt x="1794743" y="368299"/>
                  </a:lnTo>
                  <a:lnTo>
                    <a:pt x="1829367" y="401319"/>
                  </a:lnTo>
                  <a:lnTo>
                    <a:pt x="1867319" y="430529"/>
                  </a:lnTo>
                  <a:lnTo>
                    <a:pt x="1909548" y="452119"/>
                  </a:lnTo>
                  <a:lnTo>
                    <a:pt x="1957002" y="466089"/>
                  </a:lnTo>
                  <a:lnTo>
                    <a:pt x="2010631" y="471169"/>
                  </a:lnTo>
                  <a:lnTo>
                    <a:pt x="2185804" y="471169"/>
                  </a:lnTo>
                  <a:lnTo>
                    <a:pt x="2162623" y="486409"/>
                  </a:lnTo>
                  <a:lnTo>
                    <a:pt x="2117491" y="506729"/>
                  </a:lnTo>
                  <a:lnTo>
                    <a:pt x="2067070" y="519429"/>
                  </a:lnTo>
                  <a:lnTo>
                    <a:pt x="2010631" y="523239"/>
                  </a:lnTo>
                  <a:close/>
                </a:path>
                <a:path w="5343525" h="1028065">
                  <a:moveTo>
                    <a:pt x="3333673" y="523239"/>
                  </a:moveTo>
                  <a:lnTo>
                    <a:pt x="3277234" y="519429"/>
                  </a:lnTo>
                  <a:lnTo>
                    <a:pt x="3226813" y="506729"/>
                  </a:lnTo>
                  <a:lnTo>
                    <a:pt x="3181685" y="486409"/>
                  </a:lnTo>
                  <a:lnTo>
                    <a:pt x="3141124" y="459739"/>
                  </a:lnTo>
                  <a:lnTo>
                    <a:pt x="3104405" y="429259"/>
                  </a:lnTo>
                  <a:lnTo>
                    <a:pt x="3070801" y="394969"/>
                  </a:lnTo>
                  <a:lnTo>
                    <a:pt x="3039588" y="356869"/>
                  </a:lnTo>
                  <a:lnTo>
                    <a:pt x="3010039" y="317499"/>
                  </a:lnTo>
                  <a:lnTo>
                    <a:pt x="2951124" y="233679"/>
                  </a:lnTo>
                  <a:lnTo>
                    <a:pt x="2920304" y="193039"/>
                  </a:lnTo>
                  <a:lnTo>
                    <a:pt x="2888034" y="154939"/>
                  </a:lnTo>
                  <a:lnTo>
                    <a:pt x="2853382" y="120649"/>
                  </a:lnTo>
                  <a:lnTo>
                    <a:pt x="2815414" y="92709"/>
                  </a:lnTo>
                  <a:lnTo>
                    <a:pt x="2773197" y="71119"/>
                  </a:lnTo>
                  <a:lnTo>
                    <a:pt x="2725798" y="57149"/>
                  </a:lnTo>
                  <a:lnTo>
                    <a:pt x="2672283" y="52069"/>
                  </a:lnTo>
                  <a:lnTo>
                    <a:pt x="2848606" y="52069"/>
                  </a:lnTo>
                  <a:lnTo>
                    <a:pt x="2901550" y="93979"/>
                  </a:lnTo>
                  <a:lnTo>
                    <a:pt x="2935154" y="128269"/>
                  </a:lnTo>
                  <a:lnTo>
                    <a:pt x="2966368" y="166369"/>
                  </a:lnTo>
                  <a:lnTo>
                    <a:pt x="2995916" y="205739"/>
                  </a:lnTo>
                  <a:lnTo>
                    <a:pt x="3054820" y="289559"/>
                  </a:lnTo>
                  <a:lnTo>
                    <a:pt x="3085617" y="330199"/>
                  </a:lnTo>
                  <a:lnTo>
                    <a:pt x="3117859" y="368299"/>
                  </a:lnTo>
                  <a:lnTo>
                    <a:pt x="3152491" y="401319"/>
                  </a:lnTo>
                  <a:lnTo>
                    <a:pt x="3190458" y="430529"/>
                  </a:lnTo>
                  <a:lnTo>
                    <a:pt x="3232703" y="452119"/>
                  </a:lnTo>
                  <a:lnTo>
                    <a:pt x="3280170" y="466089"/>
                  </a:lnTo>
                  <a:lnTo>
                    <a:pt x="3333804" y="471169"/>
                  </a:lnTo>
                  <a:lnTo>
                    <a:pt x="3508846" y="471169"/>
                  </a:lnTo>
                  <a:lnTo>
                    <a:pt x="3485665" y="486409"/>
                  </a:lnTo>
                  <a:lnTo>
                    <a:pt x="3440533" y="506729"/>
                  </a:lnTo>
                  <a:lnTo>
                    <a:pt x="3390112" y="519429"/>
                  </a:lnTo>
                  <a:lnTo>
                    <a:pt x="3333673" y="523239"/>
                  </a:lnTo>
                  <a:close/>
                </a:path>
                <a:path w="5343525" h="1028065">
                  <a:moveTo>
                    <a:pt x="4656846" y="523239"/>
                  </a:moveTo>
                  <a:lnTo>
                    <a:pt x="4600441" y="519429"/>
                  </a:lnTo>
                  <a:lnTo>
                    <a:pt x="4550038" y="506729"/>
                  </a:lnTo>
                  <a:lnTo>
                    <a:pt x="4504912" y="486409"/>
                  </a:lnTo>
                  <a:lnTo>
                    <a:pt x="4464340" y="459739"/>
                  </a:lnTo>
                  <a:lnTo>
                    <a:pt x="4427599" y="429259"/>
                  </a:lnTo>
                  <a:lnTo>
                    <a:pt x="4393964" y="394969"/>
                  </a:lnTo>
                  <a:lnTo>
                    <a:pt x="4362714" y="356869"/>
                  </a:lnTo>
                  <a:lnTo>
                    <a:pt x="4333124" y="317499"/>
                  </a:lnTo>
                  <a:lnTo>
                    <a:pt x="4274167" y="233679"/>
                  </a:lnTo>
                  <a:lnTo>
                    <a:pt x="4243346" y="193039"/>
                  </a:lnTo>
                  <a:lnTo>
                    <a:pt x="4211076" y="154939"/>
                  </a:lnTo>
                  <a:lnTo>
                    <a:pt x="4176424" y="120649"/>
                  </a:lnTo>
                  <a:lnTo>
                    <a:pt x="4138456" y="92709"/>
                  </a:lnTo>
                  <a:lnTo>
                    <a:pt x="4096239" y="71119"/>
                  </a:lnTo>
                  <a:lnTo>
                    <a:pt x="4048840" y="57149"/>
                  </a:lnTo>
                  <a:lnTo>
                    <a:pt x="3995325" y="52069"/>
                  </a:lnTo>
                  <a:lnTo>
                    <a:pt x="4171704" y="52069"/>
                  </a:lnTo>
                  <a:lnTo>
                    <a:pt x="4224636" y="93979"/>
                  </a:lnTo>
                  <a:lnTo>
                    <a:pt x="4258225" y="128269"/>
                  </a:lnTo>
                  <a:lnTo>
                    <a:pt x="4289425" y="166369"/>
                  </a:lnTo>
                  <a:lnTo>
                    <a:pt x="4318963" y="205739"/>
                  </a:lnTo>
                  <a:lnTo>
                    <a:pt x="4377901" y="289559"/>
                  </a:lnTo>
                  <a:lnTo>
                    <a:pt x="4408716" y="330199"/>
                  </a:lnTo>
                  <a:lnTo>
                    <a:pt x="4440966" y="368299"/>
                  </a:lnTo>
                  <a:lnTo>
                    <a:pt x="4475599" y="401319"/>
                  </a:lnTo>
                  <a:lnTo>
                    <a:pt x="4513567" y="430529"/>
                  </a:lnTo>
                  <a:lnTo>
                    <a:pt x="4555819" y="452119"/>
                  </a:lnTo>
                  <a:lnTo>
                    <a:pt x="4603305" y="466089"/>
                  </a:lnTo>
                  <a:lnTo>
                    <a:pt x="4656977" y="471169"/>
                  </a:lnTo>
                  <a:lnTo>
                    <a:pt x="4831909" y="471169"/>
                  </a:lnTo>
                  <a:lnTo>
                    <a:pt x="4808741" y="486409"/>
                  </a:lnTo>
                  <a:lnTo>
                    <a:pt x="4763636" y="506729"/>
                  </a:lnTo>
                  <a:lnTo>
                    <a:pt x="4713246" y="519429"/>
                  </a:lnTo>
                  <a:lnTo>
                    <a:pt x="4656846" y="523239"/>
                  </a:lnTo>
                  <a:close/>
                </a:path>
                <a:path w="5343525" h="1028065">
                  <a:moveTo>
                    <a:pt x="3710967" y="1027788"/>
                  </a:moveTo>
                  <a:lnTo>
                    <a:pt x="3646928" y="1027788"/>
                  </a:lnTo>
                  <a:lnTo>
                    <a:pt x="3671569" y="992945"/>
                  </a:lnTo>
                  <a:lnTo>
                    <a:pt x="3701140" y="953213"/>
                  </a:lnTo>
                  <a:lnTo>
                    <a:pt x="3732385" y="915290"/>
                  </a:lnTo>
                  <a:lnTo>
                    <a:pt x="3766130" y="880163"/>
                  </a:lnTo>
                  <a:lnTo>
                    <a:pt x="3802847" y="849130"/>
                  </a:lnTo>
                  <a:lnTo>
                    <a:pt x="3843406" y="823114"/>
                  </a:lnTo>
                  <a:lnTo>
                    <a:pt x="3888524" y="803195"/>
                  </a:lnTo>
                  <a:lnTo>
                    <a:pt x="3938925" y="790453"/>
                  </a:lnTo>
                  <a:lnTo>
                    <a:pt x="3995325" y="785965"/>
                  </a:lnTo>
                  <a:lnTo>
                    <a:pt x="4051724" y="790453"/>
                  </a:lnTo>
                  <a:lnTo>
                    <a:pt x="4102115" y="803195"/>
                  </a:lnTo>
                  <a:lnTo>
                    <a:pt x="4147220" y="823114"/>
                  </a:lnTo>
                  <a:lnTo>
                    <a:pt x="4170984" y="838363"/>
                  </a:lnTo>
                  <a:lnTo>
                    <a:pt x="3995325" y="838363"/>
                  </a:lnTo>
                  <a:lnTo>
                    <a:pt x="3941994" y="843277"/>
                  </a:lnTo>
                  <a:lnTo>
                    <a:pt x="3941834" y="843277"/>
                  </a:lnTo>
                  <a:lnTo>
                    <a:pt x="3894566" y="857216"/>
                  </a:lnTo>
                  <a:lnTo>
                    <a:pt x="3852059" y="879113"/>
                  </a:lnTo>
                  <a:lnTo>
                    <a:pt x="3814061" y="907544"/>
                  </a:lnTo>
                  <a:lnTo>
                    <a:pt x="3779391" y="941361"/>
                  </a:lnTo>
                  <a:lnTo>
                    <a:pt x="3747119" y="979339"/>
                  </a:lnTo>
                  <a:lnTo>
                    <a:pt x="3716428" y="1020105"/>
                  </a:lnTo>
                  <a:lnTo>
                    <a:pt x="3710967" y="1027788"/>
                  </a:lnTo>
                  <a:close/>
                </a:path>
                <a:path w="5343525" h="1028065">
                  <a:moveTo>
                    <a:pt x="4343817" y="1027788"/>
                  </a:moveTo>
                  <a:lnTo>
                    <a:pt x="4279739" y="1027788"/>
                  </a:lnTo>
                  <a:lnTo>
                    <a:pt x="4274404" y="1020256"/>
                  </a:lnTo>
                  <a:lnTo>
                    <a:pt x="4243475" y="979118"/>
                  </a:lnTo>
                  <a:lnTo>
                    <a:pt x="4211200" y="941131"/>
                  </a:lnTo>
                  <a:lnTo>
                    <a:pt x="4176539" y="907348"/>
                  </a:lnTo>
                  <a:lnTo>
                    <a:pt x="4138555" y="878974"/>
                  </a:lnTo>
                  <a:lnTo>
                    <a:pt x="4096315" y="857216"/>
                  </a:lnTo>
                  <a:lnTo>
                    <a:pt x="4048883" y="843277"/>
                  </a:lnTo>
                  <a:lnTo>
                    <a:pt x="3995325" y="838363"/>
                  </a:lnTo>
                  <a:lnTo>
                    <a:pt x="4170984" y="838363"/>
                  </a:lnTo>
                  <a:lnTo>
                    <a:pt x="4224473" y="880163"/>
                  </a:lnTo>
                  <a:lnTo>
                    <a:pt x="4258070" y="915135"/>
                  </a:lnTo>
                  <a:lnTo>
                    <a:pt x="4289280" y="952966"/>
                  </a:lnTo>
                  <a:lnTo>
                    <a:pt x="4318828" y="992577"/>
                  </a:lnTo>
                  <a:lnTo>
                    <a:pt x="4343817" y="1027788"/>
                  </a:lnTo>
                  <a:close/>
                </a:path>
                <a:path w="5343525" h="1028065">
                  <a:moveTo>
                    <a:pt x="2387829" y="1027788"/>
                  </a:moveTo>
                  <a:lnTo>
                    <a:pt x="2323778" y="1027788"/>
                  </a:lnTo>
                  <a:lnTo>
                    <a:pt x="2348780" y="992439"/>
                  </a:lnTo>
                  <a:lnTo>
                    <a:pt x="2378327" y="952755"/>
                  </a:lnTo>
                  <a:lnTo>
                    <a:pt x="2409537" y="914902"/>
                  </a:lnTo>
                  <a:lnTo>
                    <a:pt x="2443134" y="879948"/>
                  </a:lnTo>
                  <a:lnTo>
                    <a:pt x="2479843" y="848957"/>
                  </a:lnTo>
                  <a:lnTo>
                    <a:pt x="2520387" y="822998"/>
                  </a:lnTo>
                  <a:lnTo>
                    <a:pt x="2565493" y="803135"/>
                  </a:lnTo>
                  <a:lnTo>
                    <a:pt x="2615883" y="790435"/>
                  </a:lnTo>
                  <a:lnTo>
                    <a:pt x="2672283" y="785965"/>
                  </a:lnTo>
                  <a:lnTo>
                    <a:pt x="2728457" y="790435"/>
                  </a:lnTo>
                  <a:lnTo>
                    <a:pt x="2728611" y="790435"/>
                  </a:lnTo>
                  <a:lnTo>
                    <a:pt x="2778811" y="803135"/>
                  </a:lnTo>
                  <a:lnTo>
                    <a:pt x="2824178" y="823134"/>
                  </a:lnTo>
                  <a:lnTo>
                    <a:pt x="2847888" y="838363"/>
                  </a:lnTo>
                  <a:lnTo>
                    <a:pt x="2672283" y="838363"/>
                  </a:lnTo>
                  <a:lnTo>
                    <a:pt x="2618952" y="843277"/>
                  </a:lnTo>
                  <a:lnTo>
                    <a:pt x="2618791" y="843277"/>
                  </a:lnTo>
                  <a:lnTo>
                    <a:pt x="2571522" y="857216"/>
                  </a:lnTo>
                  <a:lnTo>
                    <a:pt x="2529010" y="879113"/>
                  </a:lnTo>
                  <a:lnTo>
                    <a:pt x="2491003" y="907544"/>
                  </a:lnTo>
                  <a:lnTo>
                    <a:pt x="2456317" y="941361"/>
                  </a:lnTo>
                  <a:lnTo>
                    <a:pt x="2424022" y="979339"/>
                  </a:lnTo>
                  <a:lnTo>
                    <a:pt x="2393298" y="1020105"/>
                  </a:lnTo>
                  <a:lnTo>
                    <a:pt x="2387829" y="1027788"/>
                  </a:lnTo>
                  <a:close/>
                </a:path>
                <a:path w="5343525" h="1028065">
                  <a:moveTo>
                    <a:pt x="3020418" y="1027788"/>
                  </a:moveTo>
                  <a:lnTo>
                    <a:pt x="2956697" y="1027788"/>
                  </a:lnTo>
                  <a:lnTo>
                    <a:pt x="2951362" y="1020256"/>
                  </a:lnTo>
                  <a:lnTo>
                    <a:pt x="2920433" y="979118"/>
                  </a:lnTo>
                  <a:lnTo>
                    <a:pt x="2888158" y="941131"/>
                  </a:lnTo>
                  <a:lnTo>
                    <a:pt x="2853497" y="907348"/>
                  </a:lnTo>
                  <a:lnTo>
                    <a:pt x="2815513" y="878974"/>
                  </a:lnTo>
                  <a:lnTo>
                    <a:pt x="2773273" y="857216"/>
                  </a:lnTo>
                  <a:lnTo>
                    <a:pt x="2725841" y="843277"/>
                  </a:lnTo>
                  <a:lnTo>
                    <a:pt x="2672283" y="838363"/>
                  </a:lnTo>
                  <a:lnTo>
                    <a:pt x="2847888" y="838363"/>
                  </a:lnTo>
                  <a:lnTo>
                    <a:pt x="2901431" y="880253"/>
                  </a:lnTo>
                  <a:lnTo>
                    <a:pt x="2935028" y="915290"/>
                  </a:lnTo>
                  <a:lnTo>
                    <a:pt x="2966238" y="953213"/>
                  </a:lnTo>
                  <a:lnTo>
                    <a:pt x="2995786" y="992945"/>
                  </a:lnTo>
                  <a:lnTo>
                    <a:pt x="3020418" y="1027788"/>
                  </a:lnTo>
                  <a:close/>
                </a:path>
                <a:path w="5343525" h="1028065">
                  <a:moveTo>
                    <a:pt x="1064818" y="1027788"/>
                  </a:moveTo>
                  <a:lnTo>
                    <a:pt x="1000974" y="1027788"/>
                  </a:lnTo>
                  <a:lnTo>
                    <a:pt x="1025611" y="992945"/>
                  </a:lnTo>
                  <a:lnTo>
                    <a:pt x="1055171" y="953213"/>
                  </a:lnTo>
                  <a:lnTo>
                    <a:pt x="1086398" y="915290"/>
                  </a:lnTo>
                  <a:lnTo>
                    <a:pt x="1120122" y="880163"/>
                  </a:lnTo>
                  <a:lnTo>
                    <a:pt x="1156818" y="849130"/>
                  </a:lnTo>
                  <a:lnTo>
                    <a:pt x="1197355" y="823114"/>
                  </a:lnTo>
                  <a:lnTo>
                    <a:pt x="1242457" y="803195"/>
                  </a:lnTo>
                  <a:lnTo>
                    <a:pt x="1292845" y="790453"/>
                  </a:lnTo>
                  <a:lnTo>
                    <a:pt x="1349240" y="785965"/>
                  </a:lnTo>
                  <a:lnTo>
                    <a:pt x="1405640" y="790453"/>
                  </a:lnTo>
                  <a:lnTo>
                    <a:pt x="1456032" y="803195"/>
                  </a:lnTo>
                  <a:lnTo>
                    <a:pt x="1501140" y="823114"/>
                  </a:lnTo>
                  <a:lnTo>
                    <a:pt x="1524909" y="838363"/>
                  </a:lnTo>
                  <a:lnTo>
                    <a:pt x="1349240" y="838363"/>
                  </a:lnTo>
                  <a:lnTo>
                    <a:pt x="1295915" y="843277"/>
                  </a:lnTo>
                  <a:lnTo>
                    <a:pt x="1295755" y="843277"/>
                  </a:lnTo>
                  <a:lnTo>
                    <a:pt x="1248498" y="857216"/>
                  </a:lnTo>
                  <a:lnTo>
                    <a:pt x="1206003" y="879113"/>
                  </a:lnTo>
                  <a:lnTo>
                    <a:pt x="1168010" y="907544"/>
                  </a:lnTo>
                  <a:lnTo>
                    <a:pt x="1133333" y="941361"/>
                  </a:lnTo>
                  <a:lnTo>
                    <a:pt x="1101035" y="979339"/>
                  </a:lnTo>
                  <a:lnTo>
                    <a:pt x="1070294" y="1020105"/>
                  </a:lnTo>
                  <a:lnTo>
                    <a:pt x="1064818" y="1027788"/>
                  </a:lnTo>
                  <a:close/>
                </a:path>
                <a:path w="5343525" h="1028065">
                  <a:moveTo>
                    <a:pt x="1697859" y="1027788"/>
                  </a:moveTo>
                  <a:lnTo>
                    <a:pt x="1633624" y="1027788"/>
                  </a:lnTo>
                  <a:lnTo>
                    <a:pt x="1628282" y="1020256"/>
                  </a:lnTo>
                  <a:lnTo>
                    <a:pt x="1597335" y="979118"/>
                  </a:lnTo>
                  <a:lnTo>
                    <a:pt x="1565059" y="941131"/>
                  </a:lnTo>
                  <a:lnTo>
                    <a:pt x="1530406" y="907348"/>
                  </a:lnTo>
                  <a:lnTo>
                    <a:pt x="1492437" y="878974"/>
                  </a:lnTo>
                  <a:lnTo>
                    <a:pt x="1450212" y="857216"/>
                  </a:lnTo>
                  <a:lnTo>
                    <a:pt x="1402794" y="843277"/>
                  </a:lnTo>
                  <a:lnTo>
                    <a:pt x="1349240" y="838363"/>
                  </a:lnTo>
                  <a:lnTo>
                    <a:pt x="1524909" y="838363"/>
                  </a:lnTo>
                  <a:lnTo>
                    <a:pt x="1578411" y="880163"/>
                  </a:lnTo>
                  <a:lnTo>
                    <a:pt x="1612025" y="915135"/>
                  </a:lnTo>
                  <a:lnTo>
                    <a:pt x="1643258" y="952966"/>
                  </a:lnTo>
                  <a:lnTo>
                    <a:pt x="1672835" y="992577"/>
                  </a:lnTo>
                  <a:lnTo>
                    <a:pt x="1697859" y="1027788"/>
                  </a:lnTo>
                  <a:close/>
                </a:path>
                <a:path w="5343525" h="1028065">
                  <a:moveTo>
                    <a:pt x="374464" y="1027788"/>
                  </a:moveTo>
                  <a:lnTo>
                    <a:pt x="310609" y="1027788"/>
                  </a:lnTo>
                  <a:lnTo>
                    <a:pt x="305165" y="1020105"/>
                  </a:lnTo>
                  <a:lnTo>
                    <a:pt x="274330" y="979118"/>
                  </a:lnTo>
                  <a:lnTo>
                    <a:pt x="242040" y="941131"/>
                  </a:lnTo>
                  <a:lnTo>
                    <a:pt x="207363" y="907348"/>
                  </a:lnTo>
                  <a:lnTo>
                    <a:pt x="169372" y="878974"/>
                  </a:lnTo>
                  <a:lnTo>
                    <a:pt x="127134" y="857216"/>
                  </a:lnTo>
                  <a:lnTo>
                    <a:pt x="79719" y="843277"/>
                  </a:lnTo>
                  <a:lnTo>
                    <a:pt x="26198" y="838363"/>
                  </a:lnTo>
                  <a:lnTo>
                    <a:pt x="22724" y="838363"/>
                  </a:lnTo>
                  <a:lnTo>
                    <a:pt x="19382" y="837698"/>
                  </a:lnTo>
                  <a:lnTo>
                    <a:pt x="0" y="815638"/>
                  </a:lnTo>
                  <a:lnTo>
                    <a:pt x="0" y="808690"/>
                  </a:lnTo>
                  <a:lnTo>
                    <a:pt x="22724" y="785965"/>
                  </a:lnTo>
                  <a:lnTo>
                    <a:pt x="26198" y="785965"/>
                  </a:lnTo>
                  <a:lnTo>
                    <a:pt x="82603" y="790453"/>
                  </a:lnTo>
                  <a:lnTo>
                    <a:pt x="133005" y="803201"/>
                  </a:lnTo>
                  <a:lnTo>
                    <a:pt x="178127" y="823134"/>
                  </a:lnTo>
                  <a:lnTo>
                    <a:pt x="218693" y="849176"/>
                  </a:lnTo>
                  <a:lnTo>
                    <a:pt x="255423" y="880253"/>
                  </a:lnTo>
                  <a:lnTo>
                    <a:pt x="289041" y="915290"/>
                  </a:lnTo>
                  <a:lnTo>
                    <a:pt x="320268" y="953213"/>
                  </a:lnTo>
                  <a:lnTo>
                    <a:pt x="349828" y="992945"/>
                  </a:lnTo>
                  <a:lnTo>
                    <a:pt x="374464" y="1027788"/>
                  </a:lnTo>
                  <a:close/>
                </a:path>
                <a:path w="5343525" h="1028065">
                  <a:moveTo>
                    <a:pt x="5034040" y="1027788"/>
                  </a:moveTo>
                  <a:lnTo>
                    <a:pt x="4969731" y="1027788"/>
                  </a:lnTo>
                  <a:lnTo>
                    <a:pt x="4994733" y="992439"/>
                  </a:lnTo>
                  <a:lnTo>
                    <a:pt x="5024282" y="952755"/>
                  </a:lnTo>
                  <a:lnTo>
                    <a:pt x="5055495" y="914902"/>
                  </a:lnTo>
                  <a:lnTo>
                    <a:pt x="5089099" y="879948"/>
                  </a:lnTo>
                  <a:lnTo>
                    <a:pt x="5125818" y="848957"/>
                  </a:lnTo>
                  <a:lnTo>
                    <a:pt x="5166379" y="822998"/>
                  </a:lnTo>
                  <a:lnTo>
                    <a:pt x="5211507" y="803135"/>
                  </a:lnTo>
                  <a:lnTo>
                    <a:pt x="5261928" y="790435"/>
                  </a:lnTo>
                  <a:lnTo>
                    <a:pt x="5318367" y="785965"/>
                  </a:lnTo>
                  <a:lnTo>
                    <a:pt x="5321841" y="785965"/>
                  </a:lnTo>
                  <a:lnTo>
                    <a:pt x="5343524" y="804439"/>
                  </a:lnTo>
                  <a:lnTo>
                    <a:pt x="5343524" y="819888"/>
                  </a:lnTo>
                  <a:lnTo>
                    <a:pt x="5318367" y="838363"/>
                  </a:lnTo>
                  <a:lnTo>
                    <a:pt x="5264808" y="843298"/>
                  </a:lnTo>
                  <a:lnTo>
                    <a:pt x="5217376" y="857289"/>
                  </a:lnTo>
                  <a:lnTo>
                    <a:pt x="5175136" y="879113"/>
                  </a:lnTo>
                  <a:lnTo>
                    <a:pt x="5137153" y="907544"/>
                  </a:lnTo>
                  <a:lnTo>
                    <a:pt x="5102491" y="941361"/>
                  </a:lnTo>
                  <a:lnTo>
                    <a:pt x="5070217" y="979339"/>
                  </a:lnTo>
                  <a:lnTo>
                    <a:pt x="5039394" y="1020256"/>
                  </a:lnTo>
                  <a:lnTo>
                    <a:pt x="5034040" y="10277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37053" y="4479324"/>
            <a:ext cx="2750946" cy="579488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90622" y="0"/>
            <a:ext cx="6197377" cy="4010024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1057" y="1576069"/>
            <a:ext cx="180975" cy="180974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1057" y="2299969"/>
            <a:ext cx="180975" cy="18097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1057" y="3023869"/>
            <a:ext cx="180975" cy="180974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52120" y="3743007"/>
            <a:ext cx="190500" cy="190499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52120" y="4466907"/>
            <a:ext cx="190500" cy="190499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52120" y="5190807"/>
            <a:ext cx="190500" cy="190499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71057" y="7367269"/>
            <a:ext cx="180975" cy="180974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1386238" y="1219821"/>
            <a:ext cx="11685270" cy="726440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4100" spc="265">
                <a:solidFill>
                  <a:srgbClr val="383333"/>
                </a:solidFill>
                <a:latin typeface="Cambria"/>
                <a:cs typeface="Cambria"/>
              </a:rPr>
              <a:t>2025-</a:t>
            </a:r>
            <a:r>
              <a:rPr dirty="0" sz="4100" spc="285">
                <a:solidFill>
                  <a:srgbClr val="383333"/>
                </a:solidFill>
                <a:latin typeface="Cambria"/>
                <a:cs typeface="Cambria"/>
              </a:rPr>
              <a:t>2028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50">
                <a:solidFill>
                  <a:srgbClr val="383333"/>
                </a:solidFill>
                <a:latin typeface="Cambria"/>
                <a:cs typeface="Cambria"/>
              </a:rPr>
              <a:t>College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4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35">
                <a:solidFill>
                  <a:srgbClr val="383333"/>
                </a:solidFill>
                <a:latin typeface="Cambria"/>
                <a:cs typeface="Cambria"/>
              </a:rPr>
              <a:t>Plan</a:t>
            </a:r>
            <a:endParaRPr sz="4100">
              <a:latin typeface="Cambria"/>
              <a:cs typeface="Cambria"/>
            </a:endParaRPr>
          </a:p>
          <a:p>
            <a:pPr marL="12700" marR="1323340">
              <a:lnSpc>
                <a:spcPts val="5700"/>
              </a:lnSpc>
              <a:spcBef>
                <a:spcPts val="320"/>
              </a:spcBef>
            </a:pPr>
            <a:r>
              <a:rPr dirty="0" sz="4100" spc="85">
                <a:solidFill>
                  <a:srgbClr val="383333"/>
                </a:solidFill>
                <a:latin typeface="Cambria"/>
                <a:cs typeface="Cambria"/>
              </a:rPr>
              <a:t>Re-</a:t>
            </a:r>
            <a:r>
              <a:rPr dirty="0" sz="4100" spc="65">
                <a:solidFill>
                  <a:srgbClr val="383333"/>
                </a:solidFill>
                <a:latin typeface="Cambria"/>
                <a:cs typeface="Cambria"/>
              </a:rPr>
              <a:t>engage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50">
                <a:solidFill>
                  <a:srgbClr val="383333"/>
                </a:solidFill>
                <a:latin typeface="Cambria"/>
                <a:cs typeface="Cambria"/>
              </a:rPr>
              <a:t>College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4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00">
                <a:solidFill>
                  <a:srgbClr val="383333"/>
                </a:solidFill>
                <a:latin typeface="Cambria"/>
                <a:cs typeface="Cambria"/>
              </a:rPr>
              <a:t>Advisory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05">
                <a:solidFill>
                  <a:srgbClr val="383333"/>
                </a:solidFill>
                <a:latin typeface="Cambria"/>
                <a:cs typeface="Cambria"/>
              </a:rPr>
              <a:t>Board </a:t>
            </a:r>
            <a:r>
              <a:rPr dirty="0" sz="4100" spc="165">
                <a:solidFill>
                  <a:srgbClr val="383333"/>
                </a:solidFill>
                <a:latin typeface="Cambria"/>
                <a:cs typeface="Cambria"/>
              </a:rPr>
              <a:t>Data</a:t>
            </a:r>
            <a:endParaRPr sz="4100">
              <a:latin typeface="Cambria"/>
              <a:cs typeface="Cambria"/>
            </a:endParaRPr>
          </a:p>
          <a:p>
            <a:pPr marL="897890" marR="2317115">
              <a:lnSpc>
                <a:spcPts val="5700"/>
              </a:lnSpc>
            </a:pPr>
            <a:r>
              <a:rPr dirty="0" sz="4100" spc="105">
                <a:solidFill>
                  <a:srgbClr val="383333"/>
                </a:solidFill>
                <a:latin typeface="Cambria"/>
                <a:cs typeface="Cambria"/>
              </a:rPr>
              <a:t>streamline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55">
                <a:solidFill>
                  <a:srgbClr val="383333"/>
                </a:solidFill>
                <a:latin typeface="Cambria"/>
                <a:cs typeface="Cambria"/>
              </a:rPr>
              <a:t>data</a:t>
            </a:r>
            <a:r>
              <a:rPr dirty="0" sz="41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85">
                <a:solidFill>
                  <a:srgbClr val="383333"/>
                </a:solidFill>
                <a:latin typeface="Cambria"/>
                <a:cs typeface="Cambria"/>
              </a:rPr>
              <a:t>collection </a:t>
            </a:r>
            <a:r>
              <a:rPr dirty="0" sz="4100" spc="80">
                <a:solidFill>
                  <a:srgbClr val="383333"/>
                </a:solidFill>
                <a:latin typeface="Cambria"/>
                <a:cs typeface="Cambria"/>
              </a:rPr>
              <a:t>disaggregate</a:t>
            </a:r>
            <a:r>
              <a:rPr dirty="0" sz="4100" spc="28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55">
                <a:solidFill>
                  <a:srgbClr val="383333"/>
                </a:solidFill>
                <a:latin typeface="Cambria"/>
                <a:cs typeface="Cambria"/>
              </a:rPr>
              <a:t>data</a:t>
            </a:r>
            <a:r>
              <a:rPr dirty="0" sz="410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>
                <a:solidFill>
                  <a:srgbClr val="383333"/>
                </a:solidFill>
                <a:latin typeface="Cambria"/>
                <a:cs typeface="Cambria"/>
              </a:rPr>
              <a:t>by</a:t>
            </a:r>
            <a:r>
              <a:rPr dirty="0" sz="4100" spc="29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05">
                <a:solidFill>
                  <a:srgbClr val="383333"/>
                </a:solidFill>
                <a:latin typeface="Cambria"/>
                <a:cs typeface="Cambria"/>
              </a:rPr>
              <a:t>race/ethnicity</a:t>
            </a:r>
            <a:endParaRPr sz="4100">
              <a:latin typeface="Cambria"/>
              <a:cs typeface="Cambria"/>
            </a:endParaRPr>
          </a:p>
          <a:p>
            <a:pPr marL="897890" marR="5080">
              <a:lnSpc>
                <a:spcPts val="5700"/>
              </a:lnSpc>
            </a:pPr>
            <a:r>
              <a:rPr dirty="0" sz="4100" spc="130">
                <a:solidFill>
                  <a:srgbClr val="383333"/>
                </a:solidFill>
                <a:latin typeface="Cambria"/>
                <a:cs typeface="Cambria"/>
              </a:rPr>
              <a:t>understand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95">
                <a:solidFill>
                  <a:srgbClr val="383333"/>
                </a:solidFill>
                <a:latin typeface="Cambria"/>
                <a:cs typeface="Cambria"/>
              </a:rPr>
              <a:t>how</a:t>
            </a:r>
            <a:r>
              <a:rPr dirty="0" sz="41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85">
                <a:solidFill>
                  <a:srgbClr val="383333"/>
                </a:solidFill>
                <a:latin typeface="Cambria"/>
                <a:cs typeface="Cambria"/>
              </a:rPr>
              <a:t>specific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10">
                <a:solidFill>
                  <a:srgbClr val="383333"/>
                </a:solidFill>
                <a:latin typeface="Cambria"/>
                <a:cs typeface="Cambria"/>
              </a:rPr>
              <a:t>populations</a:t>
            </a:r>
            <a:r>
              <a:rPr dirty="0" sz="41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80">
                <a:solidFill>
                  <a:srgbClr val="383333"/>
                </a:solidFill>
                <a:latin typeface="Cambria"/>
                <a:cs typeface="Cambria"/>
              </a:rPr>
              <a:t>of </a:t>
            </a:r>
            <a:r>
              <a:rPr dirty="0" sz="4100" spc="130">
                <a:solidFill>
                  <a:srgbClr val="383333"/>
                </a:solidFill>
                <a:latin typeface="Cambria"/>
                <a:cs typeface="Cambria"/>
              </a:rPr>
              <a:t>students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05">
                <a:solidFill>
                  <a:srgbClr val="383333"/>
                </a:solidFill>
                <a:latin typeface="Cambria"/>
                <a:cs typeface="Cambria"/>
              </a:rPr>
              <a:t>are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85">
                <a:solidFill>
                  <a:srgbClr val="383333"/>
                </a:solidFill>
                <a:latin typeface="Cambria"/>
                <a:cs typeface="Cambria"/>
              </a:rPr>
              <a:t>engaging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05">
                <a:solidFill>
                  <a:srgbClr val="383333"/>
                </a:solidFill>
                <a:latin typeface="Cambria"/>
                <a:cs typeface="Cambria"/>
              </a:rPr>
              <a:t>with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35">
                <a:solidFill>
                  <a:srgbClr val="383333"/>
                </a:solidFill>
                <a:latin typeface="Cambria"/>
                <a:cs typeface="Cambria"/>
              </a:rPr>
              <a:t>the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20">
                <a:solidFill>
                  <a:srgbClr val="383333"/>
                </a:solidFill>
                <a:latin typeface="Cambria"/>
                <a:cs typeface="Cambria"/>
              </a:rPr>
              <a:t>Colts-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U </a:t>
            </a:r>
            <a:r>
              <a:rPr dirty="0" sz="4100" spc="14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30">
                <a:solidFill>
                  <a:srgbClr val="383333"/>
                </a:solidFill>
                <a:latin typeface="Cambria"/>
                <a:cs typeface="Cambria"/>
              </a:rPr>
              <a:t>Center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>
                <a:solidFill>
                  <a:srgbClr val="383333"/>
                </a:solidFill>
                <a:latin typeface="Cambria"/>
                <a:cs typeface="Cambria"/>
              </a:rPr>
              <a:t>(DI,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90">
                <a:solidFill>
                  <a:srgbClr val="383333"/>
                </a:solidFill>
                <a:latin typeface="Cambria"/>
                <a:cs typeface="Cambria"/>
              </a:rPr>
              <a:t>racially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90">
                <a:solidFill>
                  <a:srgbClr val="383333"/>
                </a:solidFill>
                <a:latin typeface="Cambria"/>
                <a:cs typeface="Cambria"/>
              </a:rPr>
              <a:t>minoritized</a:t>
            </a:r>
            <a:r>
              <a:rPr dirty="0" sz="4100" spc="29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40">
                <a:solidFill>
                  <a:srgbClr val="383333"/>
                </a:solidFill>
                <a:latin typeface="Cambria"/>
                <a:cs typeface="Cambria"/>
              </a:rPr>
              <a:t>etc.)</a:t>
            </a:r>
            <a:endParaRPr sz="4100">
              <a:latin typeface="Cambria"/>
              <a:cs typeface="Cambria"/>
            </a:endParaRPr>
          </a:p>
          <a:p>
            <a:pPr marL="12700" marR="37465">
              <a:lnSpc>
                <a:spcPts val="5700"/>
              </a:lnSpc>
            </a:pPr>
            <a:r>
              <a:rPr dirty="0" sz="4100" spc="55">
                <a:solidFill>
                  <a:srgbClr val="383333"/>
                </a:solidFill>
                <a:latin typeface="Cambria"/>
                <a:cs typeface="Cambria"/>
              </a:rPr>
              <a:t>Build</a:t>
            </a:r>
            <a:r>
              <a:rPr dirty="0" sz="41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45">
                <a:solidFill>
                  <a:srgbClr val="383333"/>
                </a:solidFill>
                <a:latin typeface="Cambria"/>
                <a:cs typeface="Cambria"/>
              </a:rPr>
              <a:t>Transfer</a:t>
            </a:r>
            <a:r>
              <a:rPr dirty="0" sz="41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70">
                <a:solidFill>
                  <a:srgbClr val="383333"/>
                </a:solidFill>
                <a:latin typeface="Cambria"/>
                <a:cs typeface="Cambria"/>
              </a:rPr>
              <a:t>Alumni</a:t>
            </a:r>
            <a:r>
              <a:rPr dirty="0" sz="4100" spc="31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145">
                <a:solidFill>
                  <a:srgbClr val="383333"/>
                </a:solidFill>
                <a:latin typeface="Cambria"/>
                <a:cs typeface="Cambria"/>
              </a:rPr>
              <a:t>Connections</a:t>
            </a:r>
            <a:r>
              <a:rPr dirty="0" sz="4100" spc="31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95">
                <a:solidFill>
                  <a:srgbClr val="383333"/>
                </a:solidFill>
                <a:latin typeface="Cambria"/>
                <a:cs typeface="Cambria"/>
              </a:rPr>
              <a:t>(Community </a:t>
            </a:r>
            <a:r>
              <a:rPr dirty="0" sz="4100" spc="125">
                <a:solidFill>
                  <a:srgbClr val="383333"/>
                </a:solidFill>
                <a:latin typeface="Cambria"/>
                <a:cs typeface="Cambria"/>
              </a:rPr>
              <a:t>Connections:</a:t>
            </a:r>
            <a:r>
              <a:rPr dirty="0" sz="4100" spc="300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254">
                <a:solidFill>
                  <a:srgbClr val="383333"/>
                </a:solidFill>
                <a:latin typeface="Cambria"/>
                <a:cs typeface="Cambria"/>
              </a:rPr>
              <a:t>EMP</a:t>
            </a:r>
            <a:r>
              <a:rPr dirty="0" sz="4100" spc="305">
                <a:solidFill>
                  <a:srgbClr val="383333"/>
                </a:solidFill>
                <a:latin typeface="Cambria"/>
                <a:cs typeface="Cambria"/>
              </a:rPr>
              <a:t> </a:t>
            </a:r>
            <a:r>
              <a:rPr dirty="0" sz="4100" spc="-10">
                <a:solidFill>
                  <a:srgbClr val="383333"/>
                </a:solidFill>
                <a:latin typeface="Cambria"/>
                <a:cs typeface="Cambria"/>
              </a:rPr>
              <a:t>3.12)</a:t>
            </a:r>
            <a:endParaRPr sz="4100">
              <a:latin typeface="Cambria"/>
              <a:cs typeface="Cambr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875356" y="304881"/>
            <a:ext cx="822896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 b="1">
                <a:latin typeface="Georgia"/>
                <a:cs typeface="Georgia"/>
              </a:rPr>
              <a:t>In</a:t>
            </a:r>
            <a:r>
              <a:rPr dirty="0" sz="5000" spc="-30" b="1">
                <a:latin typeface="Georgia"/>
                <a:cs typeface="Georgia"/>
              </a:rPr>
              <a:t> </a:t>
            </a:r>
            <a:r>
              <a:rPr dirty="0" sz="5000" b="1">
                <a:latin typeface="Georgia"/>
                <a:cs typeface="Georgia"/>
              </a:rPr>
              <a:t>progress</a:t>
            </a:r>
            <a:r>
              <a:rPr dirty="0" sz="5000" spc="-30" b="1">
                <a:latin typeface="Georgia"/>
                <a:cs typeface="Georgia"/>
              </a:rPr>
              <a:t> </a:t>
            </a:r>
            <a:r>
              <a:rPr dirty="0" sz="5000" b="1">
                <a:latin typeface="Georgia"/>
                <a:cs typeface="Georgia"/>
              </a:rPr>
              <a:t>&amp;</a:t>
            </a:r>
            <a:r>
              <a:rPr dirty="0" sz="5000" spc="-30" b="1">
                <a:latin typeface="Georgia"/>
                <a:cs typeface="Georgia"/>
              </a:rPr>
              <a:t> </a:t>
            </a:r>
            <a:r>
              <a:rPr dirty="0" sz="5000" spc="-40" b="1">
                <a:latin typeface="Georgia"/>
                <a:cs typeface="Georgia"/>
              </a:rPr>
              <a:t>discussion:</a:t>
            </a:r>
            <a:endParaRPr sz="5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5"/>
              <a:t>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Mary Ho</dc:creator>
  <cp:keywords>DAGfwPmvqFM,BAEaLJCbNQM,0</cp:keywords>
  <dc:title>EMP 3.8 update presentation</dc:title>
  <dcterms:created xsi:type="dcterms:W3CDTF">2025-04-22T21:14:15Z</dcterms:created>
  <dcterms:modified xsi:type="dcterms:W3CDTF">2025-04-22T21:14:15Z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Creator">
    <vt:lpwstr>Canva</vt:lpwstr>
  </property>
  <property fmtid="{D5CDD505-2E9C-101B-9397-08002B2CF9AE}" pid="4" name="LastSaved">
    <vt:filetime>2025-04-22T00:00:00Z</vt:filetime>
  </property>
  <property fmtid="{D5CDD505-2E9C-101B-9397-08002B2CF9AE}" pid="5" name="Producer">
    <vt:lpwstr>Canva</vt:lpwstr>
  </property>
</Properties>
</file>