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heme/themeOverride1.xml" ContentType="application/vnd.openxmlformats-officedocument.themeOverr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5" r:id="rId4"/>
  </p:sldMasterIdLst>
  <p:notesMasterIdLst>
    <p:notesMasterId r:id="rId54"/>
  </p:notesMasterIdLst>
  <p:sldIdLst>
    <p:sldId id="256" r:id="rId5"/>
    <p:sldId id="442" r:id="rId6"/>
    <p:sldId id="407" r:id="rId7"/>
    <p:sldId id="413" r:id="rId8"/>
    <p:sldId id="415" r:id="rId9"/>
    <p:sldId id="410" r:id="rId10"/>
    <p:sldId id="280" r:id="rId11"/>
    <p:sldId id="363" r:id="rId12"/>
    <p:sldId id="346" r:id="rId13"/>
    <p:sldId id="414" r:id="rId14"/>
    <p:sldId id="339" r:id="rId15"/>
    <p:sldId id="340" r:id="rId16"/>
    <p:sldId id="417" r:id="rId17"/>
    <p:sldId id="438" r:id="rId18"/>
    <p:sldId id="408" r:id="rId19"/>
    <p:sldId id="381" r:id="rId20"/>
    <p:sldId id="427" r:id="rId21"/>
    <p:sldId id="439" r:id="rId22"/>
    <p:sldId id="259" r:id="rId23"/>
    <p:sldId id="435" r:id="rId24"/>
    <p:sldId id="409" r:id="rId25"/>
    <p:sldId id="402" r:id="rId26"/>
    <p:sldId id="412" r:id="rId27"/>
    <p:sldId id="403" r:id="rId28"/>
    <p:sldId id="411" r:id="rId29"/>
    <p:sldId id="421" r:id="rId30"/>
    <p:sldId id="436" r:id="rId31"/>
    <p:sldId id="393" r:id="rId32"/>
    <p:sldId id="392" r:id="rId33"/>
    <p:sldId id="391" r:id="rId34"/>
    <p:sldId id="394" r:id="rId35"/>
    <p:sldId id="395" r:id="rId36"/>
    <p:sldId id="396" r:id="rId37"/>
    <p:sldId id="430" r:id="rId38"/>
    <p:sldId id="437" r:id="rId39"/>
    <p:sldId id="362" r:id="rId40"/>
    <p:sldId id="416" r:id="rId41"/>
    <p:sldId id="276" r:id="rId42"/>
    <p:sldId id="266" r:id="rId43"/>
    <p:sldId id="373" r:id="rId44"/>
    <p:sldId id="333" r:id="rId45"/>
    <p:sldId id="429" r:id="rId46"/>
    <p:sldId id="434" r:id="rId47"/>
    <p:sldId id="440" r:id="rId48"/>
    <p:sldId id="331" r:id="rId49"/>
    <p:sldId id="441" r:id="rId50"/>
    <p:sldId id="334" r:id="rId51"/>
    <p:sldId id="443" r:id="rId52"/>
    <p:sldId id="444"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342"/>
    <a:srgbClr val="CFCA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63" autoAdjust="0"/>
    <p:restoredTop sz="94660"/>
  </p:normalViewPr>
  <p:slideViewPr>
    <p:cSldViewPr snapToGrid="0">
      <p:cViewPr varScale="1">
        <p:scale>
          <a:sx n="85" d="100"/>
          <a:sy n="85" d="100"/>
        </p:scale>
        <p:origin x="99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B7701E-7DF6-4459-B87B-A82FC89E241F}" type="doc">
      <dgm:prSet loTypeId="urn:microsoft.com/office/officeart/2005/8/layout/chart3" loCatId="cycle" qsTypeId="urn:microsoft.com/office/officeart/2005/8/quickstyle/simple1" qsCatId="simple" csTypeId="urn:microsoft.com/office/officeart/2005/8/colors/colorful1" csCatId="colorful" phldr="1"/>
      <dgm:spPr/>
    </dgm:pt>
    <dgm:pt modelId="{CA265339-FF37-40F4-8D12-C74B3FD9A12D}">
      <dgm:prSet phldrT="[Text]"/>
      <dgm:spPr/>
      <dgm:t>
        <a:bodyPr/>
        <a:lstStyle/>
        <a:p>
          <a:r>
            <a:rPr lang="en-US" dirty="0"/>
            <a:t>Faculty</a:t>
          </a:r>
        </a:p>
      </dgm:t>
    </dgm:pt>
    <dgm:pt modelId="{1A0C9CE5-3352-48AC-9831-0C9AFF76701A}" type="parTrans" cxnId="{89028502-AC2C-4D66-B84A-060C9274A45C}">
      <dgm:prSet/>
      <dgm:spPr/>
      <dgm:t>
        <a:bodyPr/>
        <a:lstStyle/>
        <a:p>
          <a:endParaRPr lang="en-US"/>
        </a:p>
      </dgm:t>
    </dgm:pt>
    <dgm:pt modelId="{36DE06E0-FAD6-4713-9021-76E68424B6A5}" type="sibTrans" cxnId="{89028502-AC2C-4D66-B84A-060C9274A45C}">
      <dgm:prSet/>
      <dgm:spPr/>
      <dgm:t>
        <a:bodyPr/>
        <a:lstStyle/>
        <a:p>
          <a:endParaRPr lang="en-US"/>
        </a:p>
      </dgm:t>
    </dgm:pt>
    <dgm:pt modelId="{034D55A9-949A-45C4-AC17-74B429C260C6}">
      <dgm:prSet phldrT="[Text]"/>
      <dgm:spPr>
        <a:solidFill>
          <a:srgbClr val="7C7C7C"/>
        </a:solidFill>
      </dgm:spPr>
      <dgm:t>
        <a:bodyPr/>
        <a:lstStyle/>
        <a:p>
          <a:r>
            <a:rPr lang="en-US" dirty="0"/>
            <a:t>Staff</a:t>
          </a:r>
        </a:p>
      </dgm:t>
    </dgm:pt>
    <dgm:pt modelId="{C0B5E807-5A01-4104-9662-C4E5BDBFFC4A}" type="parTrans" cxnId="{1876812D-7D6D-4642-835B-96A9D0E42D97}">
      <dgm:prSet/>
      <dgm:spPr/>
      <dgm:t>
        <a:bodyPr/>
        <a:lstStyle/>
        <a:p>
          <a:endParaRPr lang="en-US"/>
        </a:p>
      </dgm:t>
    </dgm:pt>
    <dgm:pt modelId="{02C6F3C8-C1F8-4ECC-AEA8-BBE706773A6D}" type="sibTrans" cxnId="{1876812D-7D6D-4642-835B-96A9D0E42D97}">
      <dgm:prSet/>
      <dgm:spPr/>
      <dgm:t>
        <a:bodyPr/>
        <a:lstStyle/>
        <a:p>
          <a:endParaRPr lang="en-US"/>
        </a:p>
      </dgm:t>
    </dgm:pt>
    <dgm:pt modelId="{80941BA9-43FE-4981-AB56-19462C1023BF}">
      <dgm:prSet phldrT="[Text]"/>
      <dgm:spPr/>
      <dgm:t>
        <a:bodyPr/>
        <a:lstStyle/>
        <a:p>
          <a:r>
            <a:rPr lang="en-US" dirty="0"/>
            <a:t>Students</a:t>
          </a:r>
        </a:p>
      </dgm:t>
    </dgm:pt>
    <dgm:pt modelId="{3502A14B-51CF-4C9A-8CD6-5F8ECC3F0B8E}" type="parTrans" cxnId="{D59B5310-597E-4BD9-AFB9-AD270538FB51}">
      <dgm:prSet/>
      <dgm:spPr/>
      <dgm:t>
        <a:bodyPr/>
        <a:lstStyle/>
        <a:p>
          <a:endParaRPr lang="en-US"/>
        </a:p>
      </dgm:t>
    </dgm:pt>
    <dgm:pt modelId="{55724C67-28A9-45C1-9FCD-AB268F70720C}" type="sibTrans" cxnId="{D59B5310-597E-4BD9-AFB9-AD270538FB51}">
      <dgm:prSet/>
      <dgm:spPr/>
      <dgm:t>
        <a:bodyPr/>
        <a:lstStyle/>
        <a:p>
          <a:endParaRPr lang="en-US"/>
        </a:p>
      </dgm:t>
    </dgm:pt>
    <dgm:pt modelId="{F90203A3-B971-4623-98ED-1FD827117402}">
      <dgm:prSet phldrT="[Text]"/>
      <dgm:spPr/>
      <dgm:t>
        <a:bodyPr/>
        <a:lstStyle/>
        <a:p>
          <a:r>
            <a:rPr lang="en-US" dirty="0" err="1"/>
            <a:t>Admini-strators</a:t>
          </a:r>
          <a:endParaRPr lang="en-US" dirty="0"/>
        </a:p>
      </dgm:t>
    </dgm:pt>
    <dgm:pt modelId="{A7574928-3105-48AA-A37D-D46D501F6A21}" type="parTrans" cxnId="{09BE6F77-0368-46F1-8BDB-094E533262E3}">
      <dgm:prSet/>
      <dgm:spPr/>
      <dgm:t>
        <a:bodyPr/>
        <a:lstStyle/>
        <a:p>
          <a:endParaRPr lang="en-US"/>
        </a:p>
      </dgm:t>
    </dgm:pt>
    <dgm:pt modelId="{87764314-F13A-466C-8A07-2F2AE388B7B0}" type="sibTrans" cxnId="{09BE6F77-0368-46F1-8BDB-094E533262E3}">
      <dgm:prSet/>
      <dgm:spPr/>
      <dgm:t>
        <a:bodyPr/>
        <a:lstStyle/>
        <a:p>
          <a:endParaRPr lang="en-US"/>
        </a:p>
      </dgm:t>
    </dgm:pt>
    <dgm:pt modelId="{E2D16FB9-E654-42A6-AC2C-57C56FAF9484}" type="pres">
      <dgm:prSet presAssocID="{D4B7701E-7DF6-4459-B87B-A82FC89E241F}" presName="compositeShape" presStyleCnt="0">
        <dgm:presLayoutVars>
          <dgm:chMax val="7"/>
          <dgm:dir/>
          <dgm:resizeHandles val="exact"/>
        </dgm:presLayoutVars>
      </dgm:prSet>
      <dgm:spPr/>
    </dgm:pt>
    <dgm:pt modelId="{5DA1BF6E-D582-4028-8484-F6FACD079A76}" type="pres">
      <dgm:prSet presAssocID="{D4B7701E-7DF6-4459-B87B-A82FC89E241F}" presName="wedge1" presStyleLbl="node1" presStyleIdx="0" presStyleCnt="4" custLinFactNeighborX="-4009" custLinFactNeighborY="3796"/>
      <dgm:spPr/>
    </dgm:pt>
    <dgm:pt modelId="{AFD0FD46-2EEC-493A-992C-216407CA26A6}" type="pres">
      <dgm:prSet presAssocID="{D4B7701E-7DF6-4459-B87B-A82FC89E241F}" presName="wedge1Tx" presStyleLbl="node1" presStyleIdx="0" presStyleCnt="4">
        <dgm:presLayoutVars>
          <dgm:chMax val="0"/>
          <dgm:chPref val="0"/>
          <dgm:bulletEnabled val="1"/>
        </dgm:presLayoutVars>
      </dgm:prSet>
      <dgm:spPr/>
    </dgm:pt>
    <dgm:pt modelId="{933F2844-68B5-475D-A1F9-75A1A9C1D0CA}" type="pres">
      <dgm:prSet presAssocID="{D4B7701E-7DF6-4459-B87B-A82FC89E241F}" presName="wedge2" presStyleLbl="node1" presStyleIdx="1" presStyleCnt="4" custLinFactNeighborX="-533" custLinFactNeighborY="258"/>
      <dgm:spPr/>
    </dgm:pt>
    <dgm:pt modelId="{E7816EA0-81FA-4A8F-A2DE-9BA93D5DAF5A}" type="pres">
      <dgm:prSet presAssocID="{D4B7701E-7DF6-4459-B87B-A82FC89E241F}" presName="wedge2Tx" presStyleLbl="node1" presStyleIdx="1" presStyleCnt="4">
        <dgm:presLayoutVars>
          <dgm:chMax val="0"/>
          <dgm:chPref val="0"/>
          <dgm:bulletEnabled val="1"/>
        </dgm:presLayoutVars>
      </dgm:prSet>
      <dgm:spPr/>
    </dgm:pt>
    <dgm:pt modelId="{47CE68EF-BD0F-4CE6-8C29-BDFCFBAF4E03}" type="pres">
      <dgm:prSet presAssocID="{D4B7701E-7DF6-4459-B87B-A82FC89E241F}" presName="wedge3" presStyleLbl="node1" presStyleIdx="2" presStyleCnt="4"/>
      <dgm:spPr/>
    </dgm:pt>
    <dgm:pt modelId="{5AC33D32-AC44-4363-A07F-EE01D3B193DB}" type="pres">
      <dgm:prSet presAssocID="{D4B7701E-7DF6-4459-B87B-A82FC89E241F}" presName="wedge3Tx" presStyleLbl="node1" presStyleIdx="2" presStyleCnt="4">
        <dgm:presLayoutVars>
          <dgm:chMax val="0"/>
          <dgm:chPref val="0"/>
          <dgm:bulletEnabled val="1"/>
        </dgm:presLayoutVars>
      </dgm:prSet>
      <dgm:spPr/>
    </dgm:pt>
    <dgm:pt modelId="{E6F9113A-FB18-4A6E-970A-E9A5E910C243}" type="pres">
      <dgm:prSet presAssocID="{D4B7701E-7DF6-4459-B87B-A82FC89E241F}" presName="wedge4" presStyleLbl="node1" presStyleIdx="3" presStyleCnt="4"/>
      <dgm:spPr/>
    </dgm:pt>
    <dgm:pt modelId="{86EB666C-F3FB-4D4A-B2BA-5FEF3E6A3CA0}" type="pres">
      <dgm:prSet presAssocID="{D4B7701E-7DF6-4459-B87B-A82FC89E241F}" presName="wedge4Tx" presStyleLbl="node1" presStyleIdx="3" presStyleCnt="4">
        <dgm:presLayoutVars>
          <dgm:chMax val="0"/>
          <dgm:chPref val="0"/>
          <dgm:bulletEnabled val="1"/>
        </dgm:presLayoutVars>
      </dgm:prSet>
      <dgm:spPr/>
    </dgm:pt>
  </dgm:ptLst>
  <dgm:cxnLst>
    <dgm:cxn modelId="{FCF82E00-1D5C-4D63-A7C0-A3A3ED3B2920}" type="presOf" srcId="{D4B7701E-7DF6-4459-B87B-A82FC89E241F}" destId="{E2D16FB9-E654-42A6-AC2C-57C56FAF9484}" srcOrd="0" destOrd="0" presId="urn:microsoft.com/office/officeart/2005/8/layout/chart3"/>
    <dgm:cxn modelId="{89028502-AC2C-4D66-B84A-060C9274A45C}" srcId="{D4B7701E-7DF6-4459-B87B-A82FC89E241F}" destId="{CA265339-FF37-40F4-8D12-C74B3FD9A12D}" srcOrd="0" destOrd="0" parTransId="{1A0C9CE5-3352-48AC-9831-0C9AFF76701A}" sibTransId="{36DE06E0-FAD6-4713-9021-76E68424B6A5}"/>
    <dgm:cxn modelId="{D59B5310-597E-4BD9-AFB9-AD270538FB51}" srcId="{D4B7701E-7DF6-4459-B87B-A82FC89E241F}" destId="{80941BA9-43FE-4981-AB56-19462C1023BF}" srcOrd="2" destOrd="0" parTransId="{3502A14B-51CF-4C9A-8CD6-5F8ECC3F0B8E}" sibTransId="{55724C67-28A9-45C1-9FCD-AB268F70720C}"/>
    <dgm:cxn modelId="{5FE2B41E-E16D-4926-BF2F-2EC4EABF439F}" type="presOf" srcId="{CA265339-FF37-40F4-8D12-C74B3FD9A12D}" destId="{AFD0FD46-2EEC-493A-992C-216407CA26A6}" srcOrd="1" destOrd="0" presId="urn:microsoft.com/office/officeart/2005/8/layout/chart3"/>
    <dgm:cxn modelId="{1876812D-7D6D-4642-835B-96A9D0E42D97}" srcId="{D4B7701E-7DF6-4459-B87B-A82FC89E241F}" destId="{034D55A9-949A-45C4-AC17-74B429C260C6}" srcOrd="1" destOrd="0" parTransId="{C0B5E807-5A01-4104-9662-C4E5BDBFFC4A}" sibTransId="{02C6F3C8-C1F8-4ECC-AEA8-BBE706773A6D}"/>
    <dgm:cxn modelId="{716D922E-9876-401C-8890-591EF9548880}" type="presOf" srcId="{034D55A9-949A-45C4-AC17-74B429C260C6}" destId="{933F2844-68B5-475D-A1F9-75A1A9C1D0CA}" srcOrd="0" destOrd="0" presId="urn:microsoft.com/office/officeart/2005/8/layout/chart3"/>
    <dgm:cxn modelId="{81A9AB41-5E69-4BFF-9E3C-E5D174044654}" type="presOf" srcId="{80941BA9-43FE-4981-AB56-19462C1023BF}" destId="{47CE68EF-BD0F-4CE6-8C29-BDFCFBAF4E03}" srcOrd="0" destOrd="0" presId="urn:microsoft.com/office/officeart/2005/8/layout/chart3"/>
    <dgm:cxn modelId="{09BE6F77-0368-46F1-8BDB-094E533262E3}" srcId="{D4B7701E-7DF6-4459-B87B-A82FC89E241F}" destId="{F90203A3-B971-4623-98ED-1FD827117402}" srcOrd="3" destOrd="0" parTransId="{A7574928-3105-48AA-A37D-D46D501F6A21}" sibTransId="{87764314-F13A-466C-8A07-2F2AE388B7B0}"/>
    <dgm:cxn modelId="{C21C76B2-ADAE-4527-A580-1004D09EFB08}" type="presOf" srcId="{F90203A3-B971-4623-98ED-1FD827117402}" destId="{86EB666C-F3FB-4D4A-B2BA-5FEF3E6A3CA0}" srcOrd="1" destOrd="0" presId="urn:microsoft.com/office/officeart/2005/8/layout/chart3"/>
    <dgm:cxn modelId="{0424A5BA-E217-4107-8855-11BDB7B453EB}" type="presOf" srcId="{034D55A9-949A-45C4-AC17-74B429C260C6}" destId="{E7816EA0-81FA-4A8F-A2DE-9BA93D5DAF5A}" srcOrd="1" destOrd="0" presId="urn:microsoft.com/office/officeart/2005/8/layout/chart3"/>
    <dgm:cxn modelId="{5CF601BC-8EA0-4081-8613-589540BBEB23}" type="presOf" srcId="{CA265339-FF37-40F4-8D12-C74B3FD9A12D}" destId="{5DA1BF6E-D582-4028-8484-F6FACD079A76}" srcOrd="0" destOrd="0" presId="urn:microsoft.com/office/officeart/2005/8/layout/chart3"/>
    <dgm:cxn modelId="{DBFAEBC2-163D-4F14-9131-13E28C6BAFEE}" type="presOf" srcId="{80941BA9-43FE-4981-AB56-19462C1023BF}" destId="{5AC33D32-AC44-4363-A07F-EE01D3B193DB}" srcOrd="1" destOrd="0" presId="urn:microsoft.com/office/officeart/2005/8/layout/chart3"/>
    <dgm:cxn modelId="{0DD91DEF-2C96-414A-AE6B-E8A0D9FFC8FE}" type="presOf" srcId="{F90203A3-B971-4623-98ED-1FD827117402}" destId="{E6F9113A-FB18-4A6E-970A-E9A5E910C243}" srcOrd="0" destOrd="0" presId="urn:microsoft.com/office/officeart/2005/8/layout/chart3"/>
    <dgm:cxn modelId="{C8891651-4B23-4840-A190-766E7E79C89B}" type="presParOf" srcId="{E2D16FB9-E654-42A6-AC2C-57C56FAF9484}" destId="{5DA1BF6E-D582-4028-8484-F6FACD079A76}" srcOrd="0" destOrd="0" presId="urn:microsoft.com/office/officeart/2005/8/layout/chart3"/>
    <dgm:cxn modelId="{4CBDD7D4-FA01-4AAC-858D-5714E749F2ED}" type="presParOf" srcId="{E2D16FB9-E654-42A6-AC2C-57C56FAF9484}" destId="{AFD0FD46-2EEC-493A-992C-216407CA26A6}" srcOrd="1" destOrd="0" presId="urn:microsoft.com/office/officeart/2005/8/layout/chart3"/>
    <dgm:cxn modelId="{32E33C01-22EF-444B-B72E-15DF0C7ED274}" type="presParOf" srcId="{E2D16FB9-E654-42A6-AC2C-57C56FAF9484}" destId="{933F2844-68B5-475D-A1F9-75A1A9C1D0CA}" srcOrd="2" destOrd="0" presId="urn:microsoft.com/office/officeart/2005/8/layout/chart3"/>
    <dgm:cxn modelId="{8612A79D-A32C-4BD9-B5E9-9059C7A5CB21}" type="presParOf" srcId="{E2D16FB9-E654-42A6-AC2C-57C56FAF9484}" destId="{E7816EA0-81FA-4A8F-A2DE-9BA93D5DAF5A}" srcOrd="3" destOrd="0" presId="urn:microsoft.com/office/officeart/2005/8/layout/chart3"/>
    <dgm:cxn modelId="{42FCAC72-644F-4E6B-A817-70B3D21FEB18}" type="presParOf" srcId="{E2D16FB9-E654-42A6-AC2C-57C56FAF9484}" destId="{47CE68EF-BD0F-4CE6-8C29-BDFCFBAF4E03}" srcOrd="4" destOrd="0" presId="urn:microsoft.com/office/officeart/2005/8/layout/chart3"/>
    <dgm:cxn modelId="{2C048C50-5AAA-4652-BB46-827F5E0B51A5}" type="presParOf" srcId="{E2D16FB9-E654-42A6-AC2C-57C56FAF9484}" destId="{5AC33D32-AC44-4363-A07F-EE01D3B193DB}" srcOrd="5" destOrd="0" presId="urn:microsoft.com/office/officeart/2005/8/layout/chart3"/>
    <dgm:cxn modelId="{66A19525-0126-43A9-BF91-43ED02A78BE3}" type="presParOf" srcId="{E2D16FB9-E654-42A6-AC2C-57C56FAF9484}" destId="{E6F9113A-FB18-4A6E-970A-E9A5E910C243}" srcOrd="6" destOrd="0" presId="urn:microsoft.com/office/officeart/2005/8/layout/chart3"/>
    <dgm:cxn modelId="{834C8CC0-C2D1-47AC-BF1C-32CEAE61AFE5}" type="presParOf" srcId="{E2D16FB9-E654-42A6-AC2C-57C56FAF9484}" destId="{86EB666C-F3FB-4D4A-B2BA-5FEF3E6A3CA0}"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AA2880B-354F-43B9-A355-4F503F2CA369}"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en-US"/>
        </a:p>
      </dgm:t>
    </dgm:pt>
    <dgm:pt modelId="{97C6A4B4-3E85-42CA-84C8-CB1CDDDF5875}">
      <dgm:prSet phldrT="[Text]" custT="1"/>
      <dgm:spPr>
        <a:solidFill>
          <a:srgbClr val="40775E"/>
        </a:solidFill>
      </dgm:spPr>
      <dgm:t>
        <a:bodyPr/>
        <a:lstStyle/>
        <a:p>
          <a:r>
            <a:rPr lang="en-US" sz="2400" dirty="0"/>
            <a:t>PBC</a:t>
          </a:r>
        </a:p>
      </dgm:t>
    </dgm:pt>
    <dgm:pt modelId="{377CBB5B-CD48-43C0-A94D-6B060DD90493}" type="parTrans" cxnId="{F76DDFDD-821B-4634-AF81-F8338A97FB9C}">
      <dgm:prSet/>
      <dgm:spPr/>
      <dgm:t>
        <a:bodyPr/>
        <a:lstStyle/>
        <a:p>
          <a:endParaRPr lang="en-US" sz="1050"/>
        </a:p>
      </dgm:t>
    </dgm:pt>
    <dgm:pt modelId="{6F046F92-DC8F-4134-B38E-8D138A1AD5E2}" type="sibTrans" cxnId="{F76DDFDD-821B-4634-AF81-F8338A97FB9C}">
      <dgm:prSet/>
      <dgm:spPr/>
      <dgm:t>
        <a:bodyPr/>
        <a:lstStyle/>
        <a:p>
          <a:endParaRPr lang="en-US" sz="1050"/>
        </a:p>
      </dgm:t>
    </dgm:pt>
    <dgm:pt modelId="{5FB5F0A8-64E0-4BB2-A0F2-D24C79FB430D}">
      <dgm:prSet phldrT="[Text]" custT="1"/>
      <dgm:spPr>
        <a:solidFill>
          <a:srgbClr val="7C7C7C"/>
        </a:solidFill>
      </dgm:spPr>
      <dgm:t>
        <a:bodyPr/>
        <a:lstStyle/>
        <a:p>
          <a:r>
            <a:rPr lang="en-US" sz="1050" dirty="0"/>
            <a:t>Staff</a:t>
          </a:r>
        </a:p>
      </dgm:t>
    </dgm:pt>
    <dgm:pt modelId="{9CB6961B-99FC-409C-8C10-619E0D969814}" type="parTrans" cxnId="{7DCFB213-779F-4086-B8C6-C0E61BC5820C}">
      <dgm:prSet/>
      <dgm:spPr/>
      <dgm:t>
        <a:bodyPr/>
        <a:lstStyle/>
        <a:p>
          <a:endParaRPr lang="en-US" sz="1050"/>
        </a:p>
      </dgm:t>
    </dgm:pt>
    <dgm:pt modelId="{2D063574-BEA7-40D4-90C4-D9013D2A73A9}" type="sibTrans" cxnId="{7DCFB213-779F-4086-B8C6-C0E61BC5820C}">
      <dgm:prSet/>
      <dgm:spPr/>
      <dgm:t>
        <a:bodyPr/>
        <a:lstStyle/>
        <a:p>
          <a:endParaRPr lang="en-US" sz="1050"/>
        </a:p>
      </dgm:t>
    </dgm:pt>
    <dgm:pt modelId="{B272FCFD-9C54-4C52-AB09-4BB91133177C}">
      <dgm:prSet phldrT="[Text]" custT="1"/>
      <dgm:spPr>
        <a:solidFill>
          <a:srgbClr val="ED7D31"/>
        </a:solidFill>
      </dgm:spPr>
      <dgm:t>
        <a:bodyPr/>
        <a:lstStyle/>
        <a:p>
          <a:r>
            <a:rPr lang="en-US" sz="900" dirty="0"/>
            <a:t>Faculty</a:t>
          </a:r>
        </a:p>
      </dgm:t>
    </dgm:pt>
    <dgm:pt modelId="{CCAF8C08-F57F-48AA-B0F0-15B4E5E6BB49}" type="parTrans" cxnId="{F477B9AA-CC3E-4B55-BE5F-2FA66E85E7BC}">
      <dgm:prSet/>
      <dgm:spPr/>
      <dgm:t>
        <a:bodyPr/>
        <a:lstStyle/>
        <a:p>
          <a:endParaRPr lang="en-US" sz="1050"/>
        </a:p>
      </dgm:t>
    </dgm:pt>
    <dgm:pt modelId="{EBBE8673-D5F6-461D-9957-6AF4A750A6CD}" type="sibTrans" cxnId="{F477B9AA-CC3E-4B55-BE5F-2FA66E85E7BC}">
      <dgm:prSet/>
      <dgm:spPr/>
      <dgm:t>
        <a:bodyPr/>
        <a:lstStyle/>
        <a:p>
          <a:endParaRPr lang="en-US" sz="1050"/>
        </a:p>
      </dgm:t>
    </dgm:pt>
    <dgm:pt modelId="{DF3FB784-1979-4AFF-85AF-0E8DF144C1B8}">
      <dgm:prSet phldrT="[Text]" custT="1"/>
      <dgm:spPr/>
      <dgm:t>
        <a:bodyPr/>
        <a:lstStyle/>
        <a:p>
          <a:r>
            <a:rPr lang="en-US" sz="900" dirty="0"/>
            <a:t>Students</a:t>
          </a:r>
        </a:p>
      </dgm:t>
    </dgm:pt>
    <dgm:pt modelId="{0ACA68CF-2566-42C3-BDDB-578964DF842D}" type="parTrans" cxnId="{B79DC3CF-5551-4FC8-BBB4-31607EABE8BA}">
      <dgm:prSet/>
      <dgm:spPr/>
      <dgm:t>
        <a:bodyPr/>
        <a:lstStyle/>
        <a:p>
          <a:endParaRPr lang="en-US" sz="1050"/>
        </a:p>
      </dgm:t>
    </dgm:pt>
    <dgm:pt modelId="{5171D448-FD2C-45A4-9A70-EBC80A3AFC20}" type="sibTrans" cxnId="{B79DC3CF-5551-4FC8-BBB4-31607EABE8BA}">
      <dgm:prSet/>
      <dgm:spPr/>
      <dgm:t>
        <a:bodyPr/>
        <a:lstStyle/>
        <a:p>
          <a:endParaRPr lang="en-US" sz="1050"/>
        </a:p>
      </dgm:t>
    </dgm:pt>
    <dgm:pt modelId="{EA812F23-0FC4-4B66-8F91-D904AB911B05}">
      <dgm:prSet phldrT="[Text]" custT="1"/>
      <dgm:spPr/>
      <dgm:t>
        <a:bodyPr/>
        <a:lstStyle/>
        <a:p>
          <a:r>
            <a:rPr lang="en-US" sz="900" dirty="0" err="1"/>
            <a:t>Admini-strators</a:t>
          </a:r>
          <a:endParaRPr lang="en-US" sz="900" dirty="0"/>
        </a:p>
      </dgm:t>
    </dgm:pt>
    <dgm:pt modelId="{E35EC20E-47F9-4F76-AC42-C25C7512A9B2}" type="parTrans" cxnId="{28F9A22D-126B-4B98-89AF-972E4AE236B2}">
      <dgm:prSet/>
      <dgm:spPr/>
      <dgm:t>
        <a:bodyPr/>
        <a:lstStyle/>
        <a:p>
          <a:endParaRPr lang="en-US" sz="1050"/>
        </a:p>
      </dgm:t>
    </dgm:pt>
    <dgm:pt modelId="{51B3FCEC-8E3E-4BA4-91F1-5C2EAFDF7D46}" type="sibTrans" cxnId="{28F9A22D-126B-4B98-89AF-972E4AE236B2}">
      <dgm:prSet/>
      <dgm:spPr/>
      <dgm:t>
        <a:bodyPr/>
        <a:lstStyle/>
        <a:p>
          <a:endParaRPr lang="en-US" sz="1050"/>
        </a:p>
      </dgm:t>
    </dgm:pt>
    <dgm:pt modelId="{CF8C7705-977B-4C29-91AE-FFA0762356A0}" type="pres">
      <dgm:prSet presAssocID="{2AA2880B-354F-43B9-A355-4F503F2CA369}" presName="Name0" presStyleCnt="0">
        <dgm:presLayoutVars>
          <dgm:chMax val="1"/>
          <dgm:dir/>
          <dgm:animLvl val="ctr"/>
          <dgm:resizeHandles val="exact"/>
        </dgm:presLayoutVars>
      </dgm:prSet>
      <dgm:spPr/>
    </dgm:pt>
    <dgm:pt modelId="{A81DDCC8-087C-418C-BB4F-F51E95DC09B5}" type="pres">
      <dgm:prSet presAssocID="{97C6A4B4-3E85-42CA-84C8-CB1CDDDF5875}" presName="centerShape" presStyleLbl="node0" presStyleIdx="0" presStyleCnt="1"/>
      <dgm:spPr/>
    </dgm:pt>
    <dgm:pt modelId="{DFC1BC1D-3D70-4A6E-94B3-4DF8C38720C6}" type="pres">
      <dgm:prSet presAssocID="{5FB5F0A8-64E0-4BB2-A0F2-D24C79FB430D}" presName="node" presStyleLbl="node1" presStyleIdx="0" presStyleCnt="4">
        <dgm:presLayoutVars>
          <dgm:bulletEnabled val="1"/>
        </dgm:presLayoutVars>
      </dgm:prSet>
      <dgm:spPr/>
    </dgm:pt>
    <dgm:pt modelId="{11C555FC-5CE7-41E0-83BD-0177CC40FDE4}" type="pres">
      <dgm:prSet presAssocID="{5FB5F0A8-64E0-4BB2-A0F2-D24C79FB430D}" presName="dummy" presStyleCnt="0"/>
      <dgm:spPr/>
    </dgm:pt>
    <dgm:pt modelId="{16FD4568-4A6C-4073-A420-34C056058A13}" type="pres">
      <dgm:prSet presAssocID="{2D063574-BEA7-40D4-90C4-D9013D2A73A9}" presName="sibTrans" presStyleLbl="sibTrans2D1" presStyleIdx="0" presStyleCnt="4"/>
      <dgm:spPr/>
    </dgm:pt>
    <dgm:pt modelId="{B00A8F1D-2626-418F-A878-8D572DD1011C}" type="pres">
      <dgm:prSet presAssocID="{B272FCFD-9C54-4C52-AB09-4BB91133177C}" presName="node" presStyleLbl="node1" presStyleIdx="1" presStyleCnt="4">
        <dgm:presLayoutVars>
          <dgm:bulletEnabled val="1"/>
        </dgm:presLayoutVars>
      </dgm:prSet>
      <dgm:spPr/>
    </dgm:pt>
    <dgm:pt modelId="{57A42ADA-F60A-4635-BFEB-67A79D6219FC}" type="pres">
      <dgm:prSet presAssocID="{B272FCFD-9C54-4C52-AB09-4BB91133177C}" presName="dummy" presStyleCnt="0"/>
      <dgm:spPr/>
    </dgm:pt>
    <dgm:pt modelId="{66F5709A-5AE2-4367-A957-06F7278804E1}" type="pres">
      <dgm:prSet presAssocID="{EBBE8673-D5F6-461D-9957-6AF4A750A6CD}" presName="sibTrans" presStyleLbl="sibTrans2D1" presStyleIdx="1" presStyleCnt="4"/>
      <dgm:spPr/>
    </dgm:pt>
    <dgm:pt modelId="{57A9A60D-AFCD-4ADC-9BF4-6A85F290DC45}" type="pres">
      <dgm:prSet presAssocID="{DF3FB784-1979-4AFF-85AF-0E8DF144C1B8}" presName="node" presStyleLbl="node1" presStyleIdx="2" presStyleCnt="4" custScaleX="111064">
        <dgm:presLayoutVars>
          <dgm:bulletEnabled val="1"/>
        </dgm:presLayoutVars>
      </dgm:prSet>
      <dgm:spPr/>
    </dgm:pt>
    <dgm:pt modelId="{7EB67322-A3AB-4247-A5EA-5F04D943D056}" type="pres">
      <dgm:prSet presAssocID="{DF3FB784-1979-4AFF-85AF-0E8DF144C1B8}" presName="dummy" presStyleCnt="0"/>
      <dgm:spPr/>
    </dgm:pt>
    <dgm:pt modelId="{28496740-CEA9-4643-B04C-31F2A474CEAF}" type="pres">
      <dgm:prSet presAssocID="{5171D448-FD2C-45A4-9A70-EBC80A3AFC20}" presName="sibTrans" presStyleLbl="sibTrans2D1" presStyleIdx="2" presStyleCnt="4"/>
      <dgm:spPr/>
    </dgm:pt>
    <dgm:pt modelId="{BB816CE4-7C55-4B28-8721-97AF809277D9}" type="pres">
      <dgm:prSet presAssocID="{EA812F23-0FC4-4B66-8F91-D904AB911B05}" presName="node" presStyleLbl="node1" presStyleIdx="3" presStyleCnt="4">
        <dgm:presLayoutVars>
          <dgm:bulletEnabled val="1"/>
        </dgm:presLayoutVars>
      </dgm:prSet>
      <dgm:spPr/>
    </dgm:pt>
    <dgm:pt modelId="{7EED9B5B-B1B0-4FC7-A275-6C7EA05B76D2}" type="pres">
      <dgm:prSet presAssocID="{EA812F23-0FC4-4B66-8F91-D904AB911B05}" presName="dummy" presStyleCnt="0"/>
      <dgm:spPr/>
    </dgm:pt>
    <dgm:pt modelId="{0DDB62E9-CF4F-4821-A1E0-4531591503EB}" type="pres">
      <dgm:prSet presAssocID="{51B3FCEC-8E3E-4BA4-91F1-5C2EAFDF7D46}" presName="sibTrans" presStyleLbl="sibTrans2D1" presStyleIdx="3" presStyleCnt="4"/>
      <dgm:spPr/>
    </dgm:pt>
  </dgm:ptLst>
  <dgm:cxnLst>
    <dgm:cxn modelId="{3912BE07-556D-417F-A7B4-5CCDE99A7E5A}" type="presOf" srcId="{5171D448-FD2C-45A4-9A70-EBC80A3AFC20}" destId="{28496740-CEA9-4643-B04C-31F2A474CEAF}" srcOrd="0" destOrd="0" presId="urn:microsoft.com/office/officeart/2005/8/layout/radial6"/>
    <dgm:cxn modelId="{7DCFB213-779F-4086-B8C6-C0E61BC5820C}" srcId="{97C6A4B4-3E85-42CA-84C8-CB1CDDDF5875}" destId="{5FB5F0A8-64E0-4BB2-A0F2-D24C79FB430D}" srcOrd="0" destOrd="0" parTransId="{9CB6961B-99FC-409C-8C10-619E0D969814}" sibTransId="{2D063574-BEA7-40D4-90C4-D9013D2A73A9}"/>
    <dgm:cxn modelId="{54B9B61A-A63E-480D-B4E4-5C86123DE5B1}" type="presOf" srcId="{51B3FCEC-8E3E-4BA4-91F1-5C2EAFDF7D46}" destId="{0DDB62E9-CF4F-4821-A1E0-4531591503EB}" srcOrd="0" destOrd="0" presId="urn:microsoft.com/office/officeart/2005/8/layout/radial6"/>
    <dgm:cxn modelId="{7F32F31E-4B6C-4A49-A39D-6E60B7C89351}" type="presOf" srcId="{EBBE8673-D5F6-461D-9957-6AF4A750A6CD}" destId="{66F5709A-5AE2-4367-A957-06F7278804E1}" srcOrd="0" destOrd="0" presId="urn:microsoft.com/office/officeart/2005/8/layout/radial6"/>
    <dgm:cxn modelId="{28F9A22D-126B-4B98-89AF-972E4AE236B2}" srcId="{97C6A4B4-3E85-42CA-84C8-CB1CDDDF5875}" destId="{EA812F23-0FC4-4B66-8F91-D904AB911B05}" srcOrd="3" destOrd="0" parTransId="{E35EC20E-47F9-4F76-AC42-C25C7512A9B2}" sibTransId="{51B3FCEC-8E3E-4BA4-91F1-5C2EAFDF7D46}"/>
    <dgm:cxn modelId="{E75E0E30-AB7D-4500-97E2-FB8401AC6134}" type="presOf" srcId="{5FB5F0A8-64E0-4BB2-A0F2-D24C79FB430D}" destId="{DFC1BC1D-3D70-4A6E-94B3-4DF8C38720C6}" srcOrd="0" destOrd="0" presId="urn:microsoft.com/office/officeart/2005/8/layout/radial6"/>
    <dgm:cxn modelId="{9D124043-48A1-45F0-9359-380342C0B7AC}" type="presOf" srcId="{DF3FB784-1979-4AFF-85AF-0E8DF144C1B8}" destId="{57A9A60D-AFCD-4ADC-9BF4-6A85F290DC45}" srcOrd="0" destOrd="0" presId="urn:microsoft.com/office/officeart/2005/8/layout/radial6"/>
    <dgm:cxn modelId="{1EE2C368-5B16-4EEE-B323-00DDFF6655BC}" type="presOf" srcId="{2AA2880B-354F-43B9-A355-4F503F2CA369}" destId="{CF8C7705-977B-4C29-91AE-FFA0762356A0}" srcOrd="0" destOrd="0" presId="urn:microsoft.com/office/officeart/2005/8/layout/radial6"/>
    <dgm:cxn modelId="{52D5156B-B2CB-4100-A2E2-02288488EACE}" type="presOf" srcId="{EA812F23-0FC4-4B66-8F91-D904AB911B05}" destId="{BB816CE4-7C55-4B28-8721-97AF809277D9}" srcOrd="0" destOrd="0" presId="urn:microsoft.com/office/officeart/2005/8/layout/radial6"/>
    <dgm:cxn modelId="{9E828053-0226-4110-8762-8F91039ADFA2}" type="presOf" srcId="{97C6A4B4-3E85-42CA-84C8-CB1CDDDF5875}" destId="{A81DDCC8-087C-418C-BB4F-F51E95DC09B5}" srcOrd="0" destOrd="0" presId="urn:microsoft.com/office/officeart/2005/8/layout/radial6"/>
    <dgm:cxn modelId="{E7EE0380-5C04-437D-B4A6-2C1018C925A2}" type="presOf" srcId="{B272FCFD-9C54-4C52-AB09-4BB91133177C}" destId="{B00A8F1D-2626-418F-A878-8D572DD1011C}" srcOrd="0" destOrd="0" presId="urn:microsoft.com/office/officeart/2005/8/layout/radial6"/>
    <dgm:cxn modelId="{F477B9AA-CC3E-4B55-BE5F-2FA66E85E7BC}" srcId="{97C6A4B4-3E85-42CA-84C8-CB1CDDDF5875}" destId="{B272FCFD-9C54-4C52-AB09-4BB91133177C}" srcOrd="1" destOrd="0" parTransId="{CCAF8C08-F57F-48AA-B0F0-15B4E5E6BB49}" sibTransId="{EBBE8673-D5F6-461D-9957-6AF4A750A6CD}"/>
    <dgm:cxn modelId="{15BB8DCB-A886-429B-9E2C-A88837E23479}" type="presOf" srcId="{2D063574-BEA7-40D4-90C4-D9013D2A73A9}" destId="{16FD4568-4A6C-4073-A420-34C056058A13}" srcOrd="0" destOrd="0" presId="urn:microsoft.com/office/officeart/2005/8/layout/radial6"/>
    <dgm:cxn modelId="{B79DC3CF-5551-4FC8-BBB4-31607EABE8BA}" srcId="{97C6A4B4-3E85-42CA-84C8-CB1CDDDF5875}" destId="{DF3FB784-1979-4AFF-85AF-0E8DF144C1B8}" srcOrd="2" destOrd="0" parTransId="{0ACA68CF-2566-42C3-BDDB-578964DF842D}" sibTransId="{5171D448-FD2C-45A4-9A70-EBC80A3AFC20}"/>
    <dgm:cxn modelId="{F76DDFDD-821B-4634-AF81-F8338A97FB9C}" srcId="{2AA2880B-354F-43B9-A355-4F503F2CA369}" destId="{97C6A4B4-3E85-42CA-84C8-CB1CDDDF5875}" srcOrd="0" destOrd="0" parTransId="{377CBB5B-CD48-43C0-A94D-6B060DD90493}" sibTransId="{6F046F92-DC8F-4134-B38E-8D138A1AD5E2}"/>
    <dgm:cxn modelId="{DC446830-21A9-4632-862A-84D51B7A4ED5}" type="presParOf" srcId="{CF8C7705-977B-4C29-91AE-FFA0762356A0}" destId="{A81DDCC8-087C-418C-BB4F-F51E95DC09B5}" srcOrd="0" destOrd="0" presId="urn:microsoft.com/office/officeart/2005/8/layout/radial6"/>
    <dgm:cxn modelId="{C6094218-DDB2-448D-9630-6DF13C64C95A}" type="presParOf" srcId="{CF8C7705-977B-4C29-91AE-FFA0762356A0}" destId="{DFC1BC1D-3D70-4A6E-94B3-4DF8C38720C6}" srcOrd="1" destOrd="0" presId="urn:microsoft.com/office/officeart/2005/8/layout/radial6"/>
    <dgm:cxn modelId="{7E38644E-79E8-4F14-B51F-79121083B1FC}" type="presParOf" srcId="{CF8C7705-977B-4C29-91AE-FFA0762356A0}" destId="{11C555FC-5CE7-41E0-83BD-0177CC40FDE4}" srcOrd="2" destOrd="0" presId="urn:microsoft.com/office/officeart/2005/8/layout/radial6"/>
    <dgm:cxn modelId="{54E3DA79-D6D8-4E83-86C1-768A22A62DE3}" type="presParOf" srcId="{CF8C7705-977B-4C29-91AE-FFA0762356A0}" destId="{16FD4568-4A6C-4073-A420-34C056058A13}" srcOrd="3" destOrd="0" presId="urn:microsoft.com/office/officeart/2005/8/layout/radial6"/>
    <dgm:cxn modelId="{32CC895E-684F-47F4-B021-72A62FD2469E}" type="presParOf" srcId="{CF8C7705-977B-4C29-91AE-FFA0762356A0}" destId="{B00A8F1D-2626-418F-A878-8D572DD1011C}" srcOrd="4" destOrd="0" presId="urn:microsoft.com/office/officeart/2005/8/layout/radial6"/>
    <dgm:cxn modelId="{2D4754CF-1907-4897-8C5A-B9820928565F}" type="presParOf" srcId="{CF8C7705-977B-4C29-91AE-FFA0762356A0}" destId="{57A42ADA-F60A-4635-BFEB-67A79D6219FC}" srcOrd="5" destOrd="0" presId="urn:microsoft.com/office/officeart/2005/8/layout/radial6"/>
    <dgm:cxn modelId="{F65BA50D-DCD4-4AC9-A737-512A19392027}" type="presParOf" srcId="{CF8C7705-977B-4C29-91AE-FFA0762356A0}" destId="{66F5709A-5AE2-4367-A957-06F7278804E1}" srcOrd="6" destOrd="0" presId="urn:microsoft.com/office/officeart/2005/8/layout/radial6"/>
    <dgm:cxn modelId="{C5F4C57F-C1FE-4159-BE2F-0BF47AB0E52E}" type="presParOf" srcId="{CF8C7705-977B-4C29-91AE-FFA0762356A0}" destId="{57A9A60D-AFCD-4ADC-9BF4-6A85F290DC45}" srcOrd="7" destOrd="0" presId="urn:microsoft.com/office/officeart/2005/8/layout/radial6"/>
    <dgm:cxn modelId="{98BFCD35-847C-47CA-9C80-A2AF8CFB0725}" type="presParOf" srcId="{CF8C7705-977B-4C29-91AE-FFA0762356A0}" destId="{7EB67322-A3AB-4247-A5EA-5F04D943D056}" srcOrd="8" destOrd="0" presId="urn:microsoft.com/office/officeart/2005/8/layout/radial6"/>
    <dgm:cxn modelId="{776813F7-ACB6-45F7-B69F-6B45DD90ABD6}" type="presParOf" srcId="{CF8C7705-977B-4C29-91AE-FFA0762356A0}" destId="{28496740-CEA9-4643-B04C-31F2A474CEAF}" srcOrd="9" destOrd="0" presId="urn:microsoft.com/office/officeart/2005/8/layout/radial6"/>
    <dgm:cxn modelId="{7B0B5213-C38D-4038-9FD1-276EE356C3E8}" type="presParOf" srcId="{CF8C7705-977B-4C29-91AE-FFA0762356A0}" destId="{BB816CE4-7C55-4B28-8721-97AF809277D9}" srcOrd="10" destOrd="0" presId="urn:microsoft.com/office/officeart/2005/8/layout/radial6"/>
    <dgm:cxn modelId="{7427CC72-AD72-4B74-AC34-10527B79FE46}" type="presParOf" srcId="{CF8C7705-977B-4C29-91AE-FFA0762356A0}" destId="{7EED9B5B-B1B0-4FC7-A275-6C7EA05B76D2}" srcOrd="11" destOrd="0" presId="urn:microsoft.com/office/officeart/2005/8/layout/radial6"/>
    <dgm:cxn modelId="{FEB0FB5C-24F3-4570-9B35-5F2B204ACA60}" type="presParOf" srcId="{CF8C7705-977B-4C29-91AE-FFA0762356A0}" destId="{0DDB62E9-CF4F-4821-A1E0-4531591503EB}" srcOrd="12"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4B7701E-7DF6-4459-B87B-A82FC89E241F}" type="doc">
      <dgm:prSet loTypeId="urn:microsoft.com/office/officeart/2005/8/layout/chart3" loCatId="cycle" qsTypeId="urn:microsoft.com/office/officeart/2005/8/quickstyle/simple1" qsCatId="simple" csTypeId="urn:microsoft.com/office/officeart/2005/8/colors/colorful1" csCatId="colorful" phldr="1"/>
      <dgm:spPr/>
    </dgm:pt>
    <dgm:pt modelId="{CA265339-FF37-40F4-8D12-C74B3FD9A12D}">
      <dgm:prSet phldrT="[Text]"/>
      <dgm:spPr/>
      <dgm:t>
        <a:bodyPr/>
        <a:lstStyle/>
        <a:p>
          <a:r>
            <a:rPr lang="en-US" dirty="0"/>
            <a:t>Faculty</a:t>
          </a:r>
        </a:p>
      </dgm:t>
    </dgm:pt>
    <dgm:pt modelId="{1A0C9CE5-3352-48AC-9831-0C9AFF76701A}" type="parTrans" cxnId="{89028502-AC2C-4D66-B84A-060C9274A45C}">
      <dgm:prSet/>
      <dgm:spPr/>
      <dgm:t>
        <a:bodyPr/>
        <a:lstStyle/>
        <a:p>
          <a:endParaRPr lang="en-US"/>
        </a:p>
      </dgm:t>
    </dgm:pt>
    <dgm:pt modelId="{36DE06E0-FAD6-4713-9021-76E68424B6A5}" type="sibTrans" cxnId="{89028502-AC2C-4D66-B84A-060C9274A45C}">
      <dgm:prSet/>
      <dgm:spPr/>
      <dgm:t>
        <a:bodyPr/>
        <a:lstStyle/>
        <a:p>
          <a:endParaRPr lang="en-US"/>
        </a:p>
      </dgm:t>
    </dgm:pt>
    <dgm:pt modelId="{034D55A9-949A-45C4-AC17-74B429C260C6}">
      <dgm:prSet phldrT="[Text]"/>
      <dgm:spPr>
        <a:solidFill>
          <a:srgbClr val="7C7C7C"/>
        </a:solidFill>
      </dgm:spPr>
      <dgm:t>
        <a:bodyPr/>
        <a:lstStyle/>
        <a:p>
          <a:r>
            <a:rPr lang="en-US" dirty="0"/>
            <a:t>Staff</a:t>
          </a:r>
        </a:p>
      </dgm:t>
    </dgm:pt>
    <dgm:pt modelId="{C0B5E807-5A01-4104-9662-C4E5BDBFFC4A}" type="parTrans" cxnId="{1876812D-7D6D-4642-835B-96A9D0E42D97}">
      <dgm:prSet/>
      <dgm:spPr/>
      <dgm:t>
        <a:bodyPr/>
        <a:lstStyle/>
        <a:p>
          <a:endParaRPr lang="en-US"/>
        </a:p>
      </dgm:t>
    </dgm:pt>
    <dgm:pt modelId="{02C6F3C8-C1F8-4ECC-AEA8-BBE706773A6D}" type="sibTrans" cxnId="{1876812D-7D6D-4642-835B-96A9D0E42D97}">
      <dgm:prSet/>
      <dgm:spPr/>
      <dgm:t>
        <a:bodyPr/>
        <a:lstStyle/>
        <a:p>
          <a:endParaRPr lang="en-US"/>
        </a:p>
      </dgm:t>
    </dgm:pt>
    <dgm:pt modelId="{80941BA9-43FE-4981-AB56-19462C1023BF}">
      <dgm:prSet phldrT="[Text]"/>
      <dgm:spPr/>
      <dgm:t>
        <a:bodyPr/>
        <a:lstStyle/>
        <a:p>
          <a:r>
            <a:rPr lang="en-US" dirty="0"/>
            <a:t>Students</a:t>
          </a:r>
        </a:p>
      </dgm:t>
    </dgm:pt>
    <dgm:pt modelId="{3502A14B-51CF-4C9A-8CD6-5F8ECC3F0B8E}" type="parTrans" cxnId="{D59B5310-597E-4BD9-AFB9-AD270538FB51}">
      <dgm:prSet/>
      <dgm:spPr/>
      <dgm:t>
        <a:bodyPr/>
        <a:lstStyle/>
        <a:p>
          <a:endParaRPr lang="en-US"/>
        </a:p>
      </dgm:t>
    </dgm:pt>
    <dgm:pt modelId="{55724C67-28A9-45C1-9FCD-AB268F70720C}" type="sibTrans" cxnId="{D59B5310-597E-4BD9-AFB9-AD270538FB51}">
      <dgm:prSet/>
      <dgm:spPr/>
      <dgm:t>
        <a:bodyPr/>
        <a:lstStyle/>
        <a:p>
          <a:endParaRPr lang="en-US"/>
        </a:p>
      </dgm:t>
    </dgm:pt>
    <dgm:pt modelId="{F90203A3-B971-4623-98ED-1FD827117402}">
      <dgm:prSet phldrT="[Text]"/>
      <dgm:spPr/>
      <dgm:t>
        <a:bodyPr/>
        <a:lstStyle/>
        <a:p>
          <a:r>
            <a:rPr lang="en-US" dirty="0" err="1"/>
            <a:t>Admini-strators</a:t>
          </a:r>
          <a:endParaRPr lang="en-US" dirty="0"/>
        </a:p>
      </dgm:t>
    </dgm:pt>
    <dgm:pt modelId="{A7574928-3105-48AA-A37D-D46D501F6A21}" type="parTrans" cxnId="{09BE6F77-0368-46F1-8BDB-094E533262E3}">
      <dgm:prSet/>
      <dgm:spPr/>
      <dgm:t>
        <a:bodyPr/>
        <a:lstStyle/>
        <a:p>
          <a:endParaRPr lang="en-US"/>
        </a:p>
      </dgm:t>
    </dgm:pt>
    <dgm:pt modelId="{87764314-F13A-466C-8A07-2F2AE388B7B0}" type="sibTrans" cxnId="{09BE6F77-0368-46F1-8BDB-094E533262E3}">
      <dgm:prSet/>
      <dgm:spPr/>
      <dgm:t>
        <a:bodyPr/>
        <a:lstStyle/>
        <a:p>
          <a:endParaRPr lang="en-US"/>
        </a:p>
      </dgm:t>
    </dgm:pt>
    <dgm:pt modelId="{E2D16FB9-E654-42A6-AC2C-57C56FAF9484}" type="pres">
      <dgm:prSet presAssocID="{D4B7701E-7DF6-4459-B87B-A82FC89E241F}" presName="compositeShape" presStyleCnt="0">
        <dgm:presLayoutVars>
          <dgm:chMax val="7"/>
          <dgm:dir/>
          <dgm:resizeHandles val="exact"/>
        </dgm:presLayoutVars>
      </dgm:prSet>
      <dgm:spPr/>
    </dgm:pt>
    <dgm:pt modelId="{5DA1BF6E-D582-4028-8484-F6FACD079A76}" type="pres">
      <dgm:prSet presAssocID="{D4B7701E-7DF6-4459-B87B-A82FC89E241F}" presName="wedge1" presStyleLbl="node1" presStyleIdx="0" presStyleCnt="4" custLinFactNeighborX="-4009" custLinFactNeighborY="3796"/>
      <dgm:spPr/>
    </dgm:pt>
    <dgm:pt modelId="{AFD0FD46-2EEC-493A-992C-216407CA26A6}" type="pres">
      <dgm:prSet presAssocID="{D4B7701E-7DF6-4459-B87B-A82FC89E241F}" presName="wedge1Tx" presStyleLbl="node1" presStyleIdx="0" presStyleCnt="4">
        <dgm:presLayoutVars>
          <dgm:chMax val="0"/>
          <dgm:chPref val="0"/>
          <dgm:bulletEnabled val="1"/>
        </dgm:presLayoutVars>
      </dgm:prSet>
      <dgm:spPr/>
    </dgm:pt>
    <dgm:pt modelId="{933F2844-68B5-475D-A1F9-75A1A9C1D0CA}" type="pres">
      <dgm:prSet presAssocID="{D4B7701E-7DF6-4459-B87B-A82FC89E241F}" presName="wedge2" presStyleLbl="node1" presStyleIdx="1" presStyleCnt="4"/>
      <dgm:spPr/>
    </dgm:pt>
    <dgm:pt modelId="{E7816EA0-81FA-4A8F-A2DE-9BA93D5DAF5A}" type="pres">
      <dgm:prSet presAssocID="{D4B7701E-7DF6-4459-B87B-A82FC89E241F}" presName="wedge2Tx" presStyleLbl="node1" presStyleIdx="1" presStyleCnt="4">
        <dgm:presLayoutVars>
          <dgm:chMax val="0"/>
          <dgm:chPref val="0"/>
          <dgm:bulletEnabled val="1"/>
        </dgm:presLayoutVars>
      </dgm:prSet>
      <dgm:spPr/>
    </dgm:pt>
    <dgm:pt modelId="{47CE68EF-BD0F-4CE6-8C29-BDFCFBAF4E03}" type="pres">
      <dgm:prSet presAssocID="{D4B7701E-7DF6-4459-B87B-A82FC89E241F}" presName="wedge3" presStyleLbl="node1" presStyleIdx="2" presStyleCnt="4" custLinFactNeighborX="531"/>
      <dgm:spPr/>
    </dgm:pt>
    <dgm:pt modelId="{5AC33D32-AC44-4363-A07F-EE01D3B193DB}" type="pres">
      <dgm:prSet presAssocID="{D4B7701E-7DF6-4459-B87B-A82FC89E241F}" presName="wedge3Tx" presStyleLbl="node1" presStyleIdx="2" presStyleCnt="4">
        <dgm:presLayoutVars>
          <dgm:chMax val="0"/>
          <dgm:chPref val="0"/>
          <dgm:bulletEnabled val="1"/>
        </dgm:presLayoutVars>
      </dgm:prSet>
      <dgm:spPr/>
    </dgm:pt>
    <dgm:pt modelId="{E6F9113A-FB18-4A6E-970A-E9A5E910C243}" type="pres">
      <dgm:prSet presAssocID="{D4B7701E-7DF6-4459-B87B-A82FC89E241F}" presName="wedge4" presStyleLbl="node1" presStyleIdx="3" presStyleCnt="4" custLinFactNeighborX="533"/>
      <dgm:spPr/>
    </dgm:pt>
    <dgm:pt modelId="{86EB666C-F3FB-4D4A-B2BA-5FEF3E6A3CA0}" type="pres">
      <dgm:prSet presAssocID="{D4B7701E-7DF6-4459-B87B-A82FC89E241F}" presName="wedge4Tx" presStyleLbl="node1" presStyleIdx="3" presStyleCnt="4">
        <dgm:presLayoutVars>
          <dgm:chMax val="0"/>
          <dgm:chPref val="0"/>
          <dgm:bulletEnabled val="1"/>
        </dgm:presLayoutVars>
      </dgm:prSet>
      <dgm:spPr/>
    </dgm:pt>
  </dgm:ptLst>
  <dgm:cxnLst>
    <dgm:cxn modelId="{FCF82E00-1D5C-4D63-A7C0-A3A3ED3B2920}" type="presOf" srcId="{D4B7701E-7DF6-4459-B87B-A82FC89E241F}" destId="{E2D16FB9-E654-42A6-AC2C-57C56FAF9484}" srcOrd="0" destOrd="0" presId="urn:microsoft.com/office/officeart/2005/8/layout/chart3"/>
    <dgm:cxn modelId="{89028502-AC2C-4D66-B84A-060C9274A45C}" srcId="{D4B7701E-7DF6-4459-B87B-A82FC89E241F}" destId="{CA265339-FF37-40F4-8D12-C74B3FD9A12D}" srcOrd="0" destOrd="0" parTransId="{1A0C9CE5-3352-48AC-9831-0C9AFF76701A}" sibTransId="{36DE06E0-FAD6-4713-9021-76E68424B6A5}"/>
    <dgm:cxn modelId="{D59B5310-597E-4BD9-AFB9-AD270538FB51}" srcId="{D4B7701E-7DF6-4459-B87B-A82FC89E241F}" destId="{80941BA9-43FE-4981-AB56-19462C1023BF}" srcOrd="2" destOrd="0" parTransId="{3502A14B-51CF-4C9A-8CD6-5F8ECC3F0B8E}" sibTransId="{55724C67-28A9-45C1-9FCD-AB268F70720C}"/>
    <dgm:cxn modelId="{5FE2B41E-E16D-4926-BF2F-2EC4EABF439F}" type="presOf" srcId="{CA265339-FF37-40F4-8D12-C74B3FD9A12D}" destId="{AFD0FD46-2EEC-493A-992C-216407CA26A6}" srcOrd="1" destOrd="0" presId="urn:microsoft.com/office/officeart/2005/8/layout/chart3"/>
    <dgm:cxn modelId="{1876812D-7D6D-4642-835B-96A9D0E42D97}" srcId="{D4B7701E-7DF6-4459-B87B-A82FC89E241F}" destId="{034D55A9-949A-45C4-AC17-74B429C260C6}" srcOrd="1" destOrd="0" parTransId="{C0B5E807-5A01-4104-9662-C4E5BDBFFC4A}" sibTransId="{02C6F3C8-C1F8-4ECC-AEA8-BBE706773A6D}"/>
    <dgm:cxn modelId="{716D922E-9876-401C-8890-591EF9548880}" type="presOf" srcId="{034D55A9-949A-45C4-AC17-74B429C260C6}" destId="{933F2844-68B5-475D-A1F9-75A1A9C1D0CA}" srcOrd="0" destOrd="0" presId="urn:microsoft.com/office/officeart/2005/8/layout/chart3"/>
    <dgm:cxn modelId="{81A9AB41-5E69-4BFF-9E3C-E5D174044654}" type="presOf" srcId="{80941BA9-43FE-4981-AB56-19462C1023BF}" destId="{47CE68EF-BD0F-4CE6-8C29-BDFCFBAF4E03}" srcOrd="0" destOrd="0" presId="urn:microsoft.com/office/officeart/2005/8/layout/chart3"/>
    <dgm:cxn modelId="{09BE6F77-0368-46F1-8BDB-094E533262E3}" srcId="{D4B7701E-7DF6-4459-B87B-A82FC89E241F}" destId="{F90203A3-B971-4623-98ED-1FD827117402}" srcOrd="3" destOrd="0" parTransId="{A7574928-3105-48AA-A37D-D46D501F6A21}" sibTransId="{87764314-F13A-466C-8A07-2F2AE388B7B0}"/>
    <dgm:cxn modelId="{C21C76B2-ADAE-4527-A580-1004D09EFB08}" type="presOf" srcId="{F90203A3-B971-4623-98ED-1FD827117402}" destId="{86EB666C-F3FB-4D4A-B2BA-5FEF3E6A3CA0}" srcOrd="1" destOrd="0" presId="urn:microsoft.com/office/officeart/2005/8/layout/chart3"/>
    <dgm:cxn modelId="{0424A5BA-E217-4107-8855-11BDB7B453EB}" type="presOf" srcId="{034D55A9-949A-45C4-AC17-74B429C260C6}" destId="{E7816EA0-81FA-4A8F-A2DE-9BA93D5DAF5A}" srcOrd="1" destOrd="0" presId="urn:microsoft.com/office/officeart/2005/8/layout/chart3"/>
    <dgm:cxn modelId="{5CF601BC-8EA0-4081-8613-589540BBEB23}" type="presOf" srcId="{CA265339-FF37-40F4-8D12-C74B3FD9A12D}" destId="{5DA1BF6E-D582-4028-8484-F6FACD079A76}" srcOrd="0" destOrd="0" presId="urn:microsoft.com/office/officeart/2005/8/layout/chart3"/>
    <dgm:cxn modelId="{DBFAEBC2-163D-4F14-9131-13E28C6BAFEE}" type="presOf" srcId="{80941BA9-43FE-4981-AB56-19462C1023BF}" destId="{5AC33D32-AC44-4363-A07F-EE01D3B193DB}" srcOrd="1" destOrd="0" presId="urn:microsoft.com/office/officeart/2005/8/layout/chart3"/>
    <dgm:cxn modelId="{0DD91DEF-2C96-414A-AE6B-E8A0D9FFC8FE}" type="presOf" srcId="{F90203A3-B971-4623-98ED-1FD827117402}" destId="{E6F9113A-FB18-4A6E-970A-E9A5E910C243}" srcOrd="0" destOrd="0" presId="urn:microsoft.com/office/officeart/2005/8/layout/chart3"/>
    <dgm:cxn modelId="{C8891651-4B23-4840-A190-766E7E79C89B}" type="presParOf" srcId="{E2D16FB9-E654-42A6-AC2C-57C56FAF9484}" destId="{5DA1BF6E-D582-4028-8484-F6FACD079A76}" srcOrd="0" destOrd="0" presId="urn:microsoft.com/office/officeart/2005/8/layout/chart3"/>
    <dgm:cxn modelId="{4CBDD7D4-FA01-4AAC-858D-5714E749F2ED}" type="presParOf" srcId="{E2D16FB9-E654-42A6-AC2C-57C56FAF9484}" destId="{AFD0FD46-2EEC-493A-992C-216407CA26A6}" srcOrd="1" destOrd="0" presId="urn:microsoft.com/office/officeart/2005/8/layout/chart3"/>
    <dgm:cxn modelId="{32E33C01-22EF-444B-B72E-15DF0C7ED274}" type="presParOf" srcId="{E2D16FB9-E654-42A6-AC2C-57C56FAF9484}" destId="{933F2844-68B5-475D-A1F9-75A1A9C1D0CA}" srcOrd="2" destOrd="0" presId="urn:microsoft.com/office/officeart/2005/8/layout/chart3"/>
    <dgm:cxn modelId="{8612A79D-A32C-4BD9-B5E9-9059C7A5CB21}" type="presParOf" srcId="{E2D16FB9-E654-42A6-AC2C-57C56FAF9484}" destId="{E7816EA0-81FA-4A8F-A2DE-9BA93D5DAF5A}" srcOrd="3" destOrd="0" presId="urn:microsoft.com/office/officeart/2005/8/layout/chart3"/>
    <dgm:cxn modelId="{42FCAC72-644F-4E6B-A817-70B3D21FEB18}" type="presParOf" srcId="{E2D16FB9-E654-42A6-AC2C-57C56FAF9484}" destId="{47CE68EF-BD0F-4CE6-8C29-BDFCFBAF4E03}" srcOrd="4" destOrd="0" presId="urn:microsoft.com/office/officeart/2005/8/layout/chart3"/>
    <dgm:cxn modelId="{2C048C50-5AAA-4652-BB46-827F5E0B51A5}" type="presParOf" srcId="{E2D16FB9-E654-42A6-AC2C-57C56FAF9484}" destId="{5AC33D32-AC44-4363-A07F-EE01D3B193DB}" srcOrd="5" destOrd="0" presId="urn:microsoft.com/office/officeart/2005/8/layout/chart3"/>
    <dgm:cxn modelId="{66A19525-0126-43A9-BF91-43ED02A78BE3}" type="presParOf" srcId="{E2D16FB9-E654-42A6-AC2C-57C56FAF9484}" destId="{E6F9113A-FB18-4A6E-970A-E9A5E910C243}" srcOrd="6" destOrd="0" presId="urn:microsoft.com/office/officeart/2005/8/layout/chart3"/>
    <dgm:cxn modelId="{834C8CC0-C2D1-47AC-BF1C-32CEAE61AFE5}" type="presParOf" srcId="{E2D16FB9-E654-42A6-AC2C-57C56FAF9484}" destId="{86EB666C-F3FB-4D4A-B2BA-5FEF3E6A3CA0}" srcOrd="7" destOrd="0" presId="urn:microsoft.com/office/officeart/2005/8/layout/char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AA2880B-354F-43B9-A355-4F503F2CA369}"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en-US"/>
        </a:p>
      </dgm:t>
    </dgm:pt>
    <dgm:pt modelId="{97C6A4B4-3E85-42CA-84C8-CB1CDDDF5875}">
      <dgm:prSet phldrT="[Text]" custT="1"/>
      <dgm:spPr/>
      <dgm:t>
        <a:bodyPr/>
        <a:lstStyle/>
        <a:p>
          <a:r>
            <a:rPr lang="en-US" sz="1800" dirty="0"/>
            <a:t>EAPC</a:t>
          </a:r>
        </a:p>
      </dgm:t>
    </dgm:pt>
    <dgm:pt modelId="{377CBB5B-CD48-43C0-A94D-6B060DD90493}" type="parTrans" cxnId="{F76DDFDD-821B-4634-AF81-F8338A97FB9C}">
      <dgm:prSet/>
      <dgm:spPr/>
      <dgm:t>
        <a:bodyPr/>
        <a:lstStyle/>
        <a:p>
          <a:endParaRPr lang="en-US" sz="1050"/>
        </a:p>
      </dgm:t>
    </dgm:pt>
    <dgm:pt modelId="{6F046F92-DC8F-4134-B38E-8D138A1AD5E2}" type="sibTrans" cxnId="{F76DDFDD-821B-4634-AF81-F8338A97FB9C}">
      <dgm:prSet/>
      <dgm:spPr/>
      <dgm:t>
        <a:bodyPr/>
        <a:lstStyle/>
        <a:p>
          <a:endParaRPr lang="en-US" sz="1050"/>
        </a:p>
      </dgm:t>
    </dgm:pt>
    <dgm:pt modelId="{5FB5F0A8-64E0-4BB2-A0F2-D24C79FB430D}">
      <dgm:prSet phldrT="[Text]" custT="1"/>
      <dgm:spPr>
        <a:solidFill>
          <a:srgbClr val="7C7C7C"/>
        </a:solidFill>
      </dgm:spPr>
      <dgm:t>
        <a:bodyPr/>
        <a:lstStyle/>
        <a:p>
          <a:r>
            <a:rPr lang="en-US" sz="1050" dirty="0"/>
            <a:t>Staff</a:t>
          </a:r>
        </a:p>
      </dgm:t>
    </dgm:pt>
    <dgm:pt modelId="{9CB6961B-99FC-409C-8C10-619E0D969814}" type="parTrans" cxnId="{7DCFB213-779F-4086-B8C6-C0E61BC5820C}">
      <dgm:prSet/>
      <dgm:spPr/>
      <dgm:t>
        <a:bodyPr/>
        <a:lstStyle/>
        <a:p>
          <a:endParaRPr lang="en-US" sz="1050"/>
        </a:p>
      </dgm:t>
    </dgm:pt>
    <dgm:pt modelId="{2D063574-BEA7-40D4-90C4-D9013D2A73A9}" type="sibTrans" cxnId="{7DCFB213-779F-4086-B8C6-C0E61BC5820C}">
      <dgm:prSet/>
      <dgm:spPr/>
      <dgm:t>
        <a:bodyPr/>
        <a:lstStyle/>
        <a:p>
          <a:endParaRPr lang="en-US" sz="1050"/>
        </a:p>
      </dgm:t>
    </dgm:pt>
    <dgm:pt modelId="{B272FCFD-9C54-4C52-AB09-4BB91133177C}">
      <dgm:prSet phldrT="[Text]" custT="1"/>
      <dgm:spPr>
        <a:solidFill>
          <a:srgbClr val="ED7D31"/>
        </a:solidFill>
      </dgm:spPr>
      <dgm:t>
        <a:bodyPr/>
        <a:lstStyle/>
        <a:p>
          <a:r>
            <a:rPr lang="en-US" sz="900" dirty="0"/>
            <a:t>Faculty</a:t>
          </a:r>
        </a:p>
      </dgm:t>
    </dgm:pt>
    <dgm:pt modelId="{CCAF8C08-F57F-48AA-B0F0-15B4E5E6BB49}" type="parTrans" cxnId="{F477B9AA-CC3E-4B55-BE5F-2FA66E85E7BC}">
      <dgm:prSet/>
      <dgm:spPr/>
      <dgm:t>
        <a:bodyPr/>
        <a:lstStyle/>
        <a:p>
          <a:endParaRPr lang="en-US" sz="1050"/>
        </a:p>
      </dgm:t>
    </dgm:pt>
    <dgm:pt modelId="{EBBE8673-D5F6-461D-9957-6AF4A750A6CD}" type="sibTrans" cxnId="{F477B9AA-CC3E-4B55-BE5F-2FA66E85E7BC}">
      <dgm:prSet/>
      <dgm:spPr/>
      <dgm:t>
        <a:bodyPr/>
        <a:lstStyle/>
        <a:p>
          <a:endParaRPr lang="en-US" sz="1050"/>
        </a:p>
      </dgm:t>
    </dgm:pt>
    <dgm:pt modelId="{DF3FB784-1979-4AFF-85AF-0E8DF144C1B8}">
      <dgm:prSet phldrT="[Text]" custT="1"/>
      <dgm:spPr/>
      <dgm:t>
        <a:bodyPr/>
        <a:lstStyle/>
        <a:p>
          <a:r>
            <a:rPr lang="en-US" sz="900" dirty="0"/>
            <a:t>Students</a:t>
          </a:r>
        </a:p>
      </dgm:t>
    </dgm:pt>
    <dgm:pt modelId="{0ACA68CF-2566-42C3-BDDB-578964DF842D}" type="parTrans" cxnId="{B79DC3CF-5551-4FC8-BBB4-31607EABE8BA}">
      <dgm:prSet/>
      <dgm:spPr/>
      <dgm:t>
        <a:bodyPr/>
        <a:lstStyle/>
        <a:p>
          <a:endParaRPr lang="en-US" sz="1050"/>
        </a:p>
      </dgm:t>
    </dgm:pt>
    <dgm:pt modelId="{5171D448-FD2C-45A4-9A70-EBC80A3AFC20}" type="sibTrans" cxnId="{B79DC3CF-5551-4FC8-BBB4-31607EABE8BA}">
      <dgm:prSet/>
      <dgm:spPr/>
      <dgm:t>
        <a:bodyPr/>
        <a:lstStyle/>
        <a:p>
          <a:endParaRPr lang="en-US" sz="1050"/>
        </a:p>
      </dgm:t>
    </dgm:pt>
    <dgm:pt modelId="{EA812F23-0FC4-4B66-8F91-D904AB911B05}">
      <dgm:prSet phldrT="[Text]" custT="1"/>
      <dgm:spPr/>
      <dgm:t>
        <a:bodyPr/>
        <a:lstStyle/>
        <a:p>
          <a:r>
            <a:rPr lang="en-US" sz="900" dirty="0" err="1"/>
            <a:t>Admini-strators</a:t>
          </a:r>
          <a:endParaRPr lang="en-US" sz="900" dirty="0"/>
        </a:p>
      </dgm:t>
    </dgm:pt>
    <dgm:pt modelId="{E35EC20E-47F9-4F76-AC42-C25C7512A9B2}" type="parTrans" cxnId="{28F9A22D-126B-4B98-89AF-972E4AE236B2}">
      <dgm:prSet/>
      <dgm:spPr/>
      <dgm:t>
        <a:bodyPr/>
        <a:lstStyle/>
        <a:p>
          <a:endParaRPr lang="en-US" sz="1050"/>
        </a:p>
      </dgm:t>
    </dgm:pt>
    <dgm:pt modelId="{51B3FCEC-8E3E-4BA4-91F1-5C2EAFDF7D46}" type="sibTrans" cxnId="{28F9A22D-126B-4B98-89AF-972E4AE236B2}">
      <dgm:prSet/>
      <dgm:spPr/>
      <dgm:t>
        <a:bodyPr/>
        <a:lstStyle/>
        <a:p>
          <a:endParaRPr lang="en-US" sz="1050"/>
        </a:p>
      </dgm:t>
    </dgm:pt>
    <dgm:pt modelId="{CF8C7705-977B-4C29-91AE-FFA0762356A0}" type="pres">
      <dgm:prSet presAssocID="{2AA2880B-354F-43B9-A355-4F503F2CA369}" presName="Name0" presStyleCnt="0">
        <dgm:presLayoutVars>
          <dgm:chMax val="1"/>
          <dgm:dir/>
          <dgm:animLvl val="ctr"/>
          <dgm:resizeHandles val="exact"/>
        </dgm:presLayoutVars>
      </dgm:prSet>
      <dgm:spPr/>
    </dgm:pt>
    <dgm:pt modelId="{A81DDCC8-087C-418C-BB4F-F51E95DC09B5}" type="pres">
      <dgm:prSet presAssocID="{97C6A4B4-3E85-42CA-84C8-CB1CDDDF5875}" presName="centerShape" presStyleLbl="node0" presStyleIdx="0" presStyleCnt="1"/>
      <dgm:spPr/>
    </dgm:pt>
    <dgm:pt modelId="{DFC1BC1D-3D70-4A6E-94B3-4DF8C38720C6}" type="pres">
      <dgm:prSet presAssocID="{5FB5F0A8-64E0-4BB2-A0F2-D24C79FB430D}" presName="node" presStyleLbl="node1" presStyleIdx="0" presStyleCnt="4">
        <dgm:presLayoutVars>
          <dgm:bulletEnabled val="1"/>
        </dgm:presLayoutVars>
      </dgm:prSet>
      <dgm:spPr/>
    </dgm:pt>
    <dgm:pt modelId="{11C555FC-5CE7-41E0-83BD-0177CC40FDE4}" type="pres">
      <dgm:prSet presAssocID="{5FB5F0A8-64E0-4BB2-A0F2-D24C79FB430D}" presName="dummy" presStyleCnt="0"/>
      <dgm:spPr/>
    </dgm:pt>
    <dgm:pt modelId="{16FD4568-4A6C-4073-A420-34C056058A13}" type="pres">
      <dgm:prSet presAssocID="{2D063574-BEA7-40D4-90C4-D9013D2A73A9}" presName="sibTrans" presStyleLbl="sibTrans2D1" presStyleIdx="0" presStyleCnt="4"/>
      <dgm:spPr/>
    </dgm:pt>
    <dgm:pt modelId="{B00A8F1D-2626-418F-A878-8D572DD1011C}" type="pres">
      <dgm:prSet presAssocID="{B272FCFD-9C54-4C52-AB09-4BB91133177C}" presName="node" presStyleLbl="node1" presStyleIdx="1" presStyleCnt="4">
        <dgm:presLayoutVars>
          <dgm:bulletEnabled val="1"/>
        </dgm:presLayoutVars>
      </dgm:prSet>
      <dgm:spPr/>
    </dgm:pt>
    <dgm:pt modelId="{57A42ADA-F60A-4635-BFEB-67A79D6219FC}" type="pres">
      <dgm:prSet presAssocID="{B272FCFD-9C54-4C52-AB09-4BB91133177C}" presName="dummy" presStyleCnt="0"/>
      <dgm:spPr/>
    </dgm:pt>
    <dgm:pt modelId="{66F5709A-5AE2-4367-A957-06F7278804E1}" type="pres">
      <dgm:prSet presAssocID="{EBBE8673-D5F6-461D-9957-6AF4A750A6CD}" presName="sibTrans" presStyleLbl="sibTrans2D1" presStyleIdx="1" presStyleCnt="4"/>
      <dgm:spPr/>
    </dgm:pt>
    <dgm:pt modelId="{57A9A60D-AFCD-4ADC-9BF4-6A85F290DC45}" type="pres">
      <dgm:prSet presAssocID="{DF3FB784-1979-4AFF-85AF-0E8DF144C1B8}" presName="node" presStyleLbl="node1" presStyleIdx="2" presStyleCnt="4" custScaleX="111064">
        <dgm:presLayoutVars>
          <dgm:bulletEnabled val="1"/>
        </dgm:presLayoutVars>
      </dgm:prSet>
      <dgm:spPr/>
    </dgm:pt>
    <dgm:pt modelId="{7EB67322-A3AB-4247-A5EA-5F04D943D056}" type="pres">
      <dgm:prSet presAssocID="{DF3FB784-1979-4AFF-85AF-0E8DF144C1B8}" presName="dummy" presStyleCnt="0"/>
      <dgm:spPr/>
    </dgm:pt>
    <dgm:pt modelId="{28496740-CEA9-4643-B04C-31F2A474CEAF}" type="pres">
      <dgm:prSet presAssocID="{5171D448-FD2C-45A4-9A70-EBC80A3AFC20}" presName="sibTrans" presStyleLbl="sibTrans2D1" presStyleIdx="2" presStyleCnt="4"/>
      <dgm:spPr/>
    </dgm:pt>
    <dgm:pt modelId="{BB816CE4-7C55-4B28-8721-97AF809277D9}" type="pres">
      <dgm:prSet presAssocID="{EA812F23-0FC4-4B66-8F91-D904AB911B05}" presName="node" presStyleLbl="node1" presStyleIdx="3" presStyleCnt="4">
        <dgm:presLayoutVars>
          <dgm:bulletEnabled val="1"/>
        </dgm:presLayoutVars>
      </dgm:prSet>
      <dgm:spPr/>
    </dgm:pt>
    <dgm:pt modelId="{7EED9B5B-B1B0-4FC7-A275-6C7EA05B76D2}" type="pres">
      <dgm:prSet presAssocID="{EA812F23-0FC4-4B66-8F91-D904AB911B05}" presName="dummy" presStyleCnt="0"/>
      <dgm:spPr/>
    </dgm:pt>
    <dgm:pt modelId="{0DDB62E9-CF4F-4821-A1E0-4531591503EB}" type="pres">
      <dgm:prSet presAssocID="{51B3FCEC-8E3E-4BA4-91F1-5C2EAFDF7D46}" presName="sibTrans" presStyleLbl="sibTrans2D1" presStyleIdx="3" presStyleCnt="4"/>
      <dgm:spPr/>
    </dgm:pt>
  </dgm:ptLst>
  <dgm:cxnLst>
    <dgm:cxn modelId="{3912BE07-556D-417F-A7B4-5CCDE99A7E5A}" type="presOf" srcId="{5171D448-FD2C-45A4-9A70-EBC80A3AFC20}" destId="{28496740-CEA9-4643-B04C-31F2A474CEAF}" srcOrd="0" destOrd="0" presId="urn:microsoft.com/office/officeart/2005/8/layout/radial6"/>
    <dgm:cxn modelId="{7DCFB213-779F-4086-B8C6-C0E61BC5820C}" srcId="{97C6A4B4-3E85-42CA-84C8-CB1CDDDF5875}" destId="{5FB5F0A8-64E0-4BB2-A0F2-D24C79FB430D}" srcOrd="0" destOrd="0" parTransId="{9CB6961B-99FC-409C-8C10-619E0D969814}" sibTransId="{2D063574-BEA7-40D4-90C4-D9013D2A73A9}"/>
    <dgm:cxn modelId="{54B9B61A-A63E-480D-B4E4-5C86123DE5B1}" type="presOf" srcId="{51B3FCEC-8E3E-4BA4-91F1-5C2EAFDF7D46}" destId="{0DDB62E9-CF4F-4821-A1E0-4531591503EB}" srcOrd="0" destOrd="0" presId="urn:microsoft.com/office/officeart/2005/8/layout/radial6"/>
    <dgm:cxn modelId="{7F32F31E-4B6C-4A49-A39D-6E60B7C89351}" type="presOf" srcId="{EBBE8673-D5F6-461D-9957-6AF4A750A6CD}" destId="{66F5709A-5AE2-4367-A957-06F7278804E1}" srcOrd="0" destOrd="0" presId="urn:microsoft.com/office/officeart/2005/8/layout/radial6"/>
    <dgm:cxn modelId="{28F9A22D-126B-4B98-89AF-972E4AE236B2}" srcId="{97C6A4B4-3E85-42CA-84C8-CB1CDDDF5875}" destId="{EA812F23-0FC4-4B66-8F91-D904AB911B05}" srcOrd="3" destOrd="0" parTransId="{E35EC20E-47F9-4F76-AC42-C25C7512A9B2}" sibTransId="{51B3FCEC-8E3E-4BA4-91F1-5C2EAFDF7D46}"/>
    <dgm:cxn modelId="{E75E0E30-AB7D-4500-97E2-FB8401AC6134}" type="presOf" srcId="{5FB5F0A8-64E0-4BB2-A0F2-D24C79FB430D}" destId="{DFC1BC1D-3D70-4A6E-94B3-4DF8C38720C6}" srcOrd="0" destOrd="0" presId="urn:microsoft.com/office/officeart/2005/8/layout/radial6"/>
    <dgm:cxn modelId="{9D124043-48A1-45F0-9359-380342C0B7AC}" type="presOf" srcId="{DF3FB784-1979-4AFF-85AF-0E8DF144C1B8}" destId="{57A9A60D-AFCD-4ADC-9BF4-6A85F290DC45}" srcOrd="0" destOrd="0" presId="urn:microsoft.com/office/officeart/2005/8/layout/radial6"/>
    <dgm:cxn modelId="{1EE2C368-5B16-4EEE-B323-00DDFF6655BC}" type="presOf" srcId="{2AA2880B-354F-43B9-A355-4F503F2CA369}" destId="{CF8C7705-977B-4C29-91AE-FFA0762356A0}" srcOrd="0" destOrd="0" presId="urn:microsoft.com/office/officeart/2005/8/layout/radial6"/>
    <dgm:cxn modelId="{52D5156B-B2CB-4100-A2E2-02288488EACE}" type="presOf" srcId="{EA812F23-0FC4-4B66-8F91-D904AB911B05}" destId="{BB816CE4-7C55-4B28-8721-97AF809277D9}" srcOrd="0" destOrd="0" presId="urn:microsoft.com/office/officeart/2005/8/layout/radial6"/>
    <dgm:cxn modelId="{9E828053-0226-4110-8762-8F91039ADFA2}" type="presOf" srcId="{97C6A4B4-3E85-42CA-84C8-CB1CDDDF5875}" destId="{A81DDCC8-087C-418C-BB4F-F51E95DC09B5}" srcOrd="0" destOrd="0" presId="urn:microsoft.com/office/officeart/2005/8/layout/radial6"/>
    <dgm:cxn modelId="{E7EE0380-5C04-437D-B4A6-2C1018C925A2}" type="presOf" srcId="{B272FCFD-9C54-4C52-AB09-4BB91133177C}" destId="{B00A8F1D-2626-418F-A878-8D572DD1011C}" srcOrd="0" destOrd="0" presId="urn:microsoft.com/office/officeart/2005/8/layout/radial6"/>
    <dgm:cxn modelId="{F477B9AA-CC3E-4B55-BE5F-2FA66E85E7BC}" srcId="{97C6A4B4-3E85-42CA-84C8-CB1CDDDF5875}" destId="{B272FCFD-9C54-4C52-AB09-4BB91133177C}" srcOrd="1" destOrd="0" parTransId="{CCAF8C08-F57F-48AA-B0F0-15B4E5E6BB49}" sibTransId="{EBBE8673-D5F6-461D-9957-6AF4A750A6CD}"/>
    <dgm:cxn modelId="{15BB8DCB-A886-429B-9E2C-A88837E23479}" type="presOf" srcId="{2D063574-BEA7-40D4-90C4-D9013D2A73A9}" destId="{16FD4568-4A6C-4073-A420-34C056058A13}" srcOrd="0" destOrd="0" presId="urn:microsoft.com/office/officeart/2005/8/layout/radial6"/>
    <dgm:cxn modelId="{B79DC3CF-5551-4FC8-BBB4-31607EABE8BA}" srcId="{97C6A4B4-3E85-42CA-84C8-CB1CDDDF5875}" destId="{DF3FB784-1979-4AFF-85AF-0E8DF144C1B8}" srcOrd="2" destOrd="0" parTransId="{0ACA68CF-2566-42C3-BDDB-578964DF842D}" sibTransId="{5171D448-FD2C-45A4-9A70-EBC80A3AFC20}"/>
    <dgm:cxn modelId="{F76DDFDD-821B-4634-AF81-F8338A97FB9C}" srcId="{2AA2880B-354F-43B9-A355-4F503F2CA369}" destId="{97C6A4B4-3E85-42CA-84C8-CB1CDDDF5875}" srcOrd="0" destOrd="0" parTransId="{377CBB5B-CD48-43C0-A94D-6B060DD90493}" sibTransId="{6F046F92-DC8F-4134-B38E-8D138A1AD5E2}"/>
    <dgm:cxn modelId="{DC446830-21A9-4632-862A-84D51B7A4ED5}" type="presParOf" srcId="{CF8C7705-977B-4C29-91AE-FFA0762356A0}" destId="{A81DDCC8-087C-418C-BB4F-F51E95DC09B5}" srcOrd="0" destOrd="0" presId="urn:microsoft.com/office/officeart/2005/8/layout/radial6"/>
    <dgm:cxn modelId="{C6094218-DDB2-448D-9630-6DF13C64C95A}" type="presParOf" srcId="{CF8C7705-977B-4C29-91AE-FFA0762356A0}" destId="{DFC1BC1D-3D70-4A6E-94B3-4DF8C38720C6}" srcOrd="1" destOrd="0" presId="urn:microsoft.com/office/officeart/2005/8/layout/radial6"/>
    <dgm:cxn modelId="{7E38644E-79E8-4F14-B51F-79121083B1FC}" type="presParOf" srcId="{CF8C7705-977B-4C29-91AE-FFA0762356A0}" destId="{11C555FC-5CE7-41E0-83BD-0177CC40FDE4}" srcOrd="2" destOrd="0" presId="urn:microsoft.com/office/officeart/2005/8/layout/radial6"/>
    <dgm:cxn modelId="{54E3DA79-D6D8-4E83-86C1-768A22A62DE3}" type="presParOf" srcId="{CF8C7705-977B-4C29-91AE-FFA0762356A0}" destId="{16FD4568-4A6C-4073-A420-34C056058A13}" srcOrd="3" destOrd="0" presId="urn:microsoft.com/office/officeart/2005/8/layout/radial6"/>
    <dgm:cxn modelId="{32CC895E-684F-47F4-B021-72A62FD2469E}" type="presParOf" srcId="{CF8C7705-977B-4C29-91AE-FFA0762356A0}" destId="{B00A8F1D-2626-418F-A878-8D572DD1011C}" srcOrd="4" destOrd="0" presId="urn:microsoft.com/office/officeart/2005/8/layout/radial6"/>
    <dgm:cxn modelId="{2D4754CF-1907-4897-8C5A-B9820928565F}" type="presParOf" srcId="{CF8C7705-977B-4C29-91AE-FFA0762356A0}" destId="{57A42ADA-F60A-4635-BFEB-67A79D6219FC}" srcOrd="5" destOrd="0" presId="urn:microsoft.com/office/officeart/2005/8/layout/radial6"/>
    <dgm:cxn modelId="{F65BA50D-DCD4-4AC9-A737-512A19392027}" type="presParOf" srcId="{CF8C7705-977B-4C29-91AE-FFA0762356A0}" destId="{66F5709A-5AE2-4367-A957-06F7278804E1}" srcOrd="6" destOrd="0" presId="urn:microsoft.com/office/officeart/2005/8/layout/radial6"/>
    <dgm:cxn modelId="{C5F4C57F-C1FE-4159-BE2F-0BF47AB0E52E}" type="presParOf" srcId="{CF8C7705-977B-4C29-91AE-FFA0762356A0}" destId="{57A9A60D-AFCD-4ADC-9BF4-6A85F290DC45}" srcOrd="7" destOrd="0" presId="urn:microsoft.com/office/officeart/2005/8/layout/radial6"/>
    <dgm:cxn modelId="{98BFCD35-847C-47CA-9C80-A2AF8CFB0725}" type="presParOf" srcId="{CF8C7705-977B-4C29-91AE-FFA0762356A0}" destId="{7EB67322-A3AB-4247-A5EA-5F04D943D056}" srcOrd="8" destOrd="0" presId="urn:microsoft.com/office/officeart/2005/8/layout/radial6"/>
    <dgm:cxn modelId="{776813F7-ACB6-45F7-B69F-6B45DD90ABD6}" type="presParOf" srcId="{CF8C7705-977B-4C29-91AE-FFA0762356A0}" destId="{28496740-CEA9-4643-B04C-31F2A474CEAF}" srcOrd="9" destOrd="0" presId="urn:microsoft.com/office/officeart/2005/8/layout/radial6"/>
    <dgm:cxn modelId="{7B0B5213-C38D-4038-9FD1-276EE356C3E8}" type="presParOf" srcId="{CF8C7705-977B-4C29-91AE-FFA0762356A0}" destId="{BB816CE4-7C55-4B28-8721-97AF809277D9}" srcOrd="10" destOrd="0" presId="urn:microsoft.com/office/officeart/2005/8/layout/radial6"/>
    <dgm:cxn modelId="{7427CC72-AD72-4B74-AC34-10527B79FE46}" type="presParOf" srcId="{CF8C7705-977B-4C29-91AE-FFA0762356A0}" destId="{7EED9B5B-B1B0-4FC7-A275-6C7EA05B76D2}" srcOrd="11" destOrd="0" presId="urn:microsoft.com/office/officeart/2005/8/layout/radial6"/>
    <dgm:cxn modelId="{FEB0FB5C-24F3-4570-9B35-5F2B204ACA60}" type="presParOf" srcId="{CF8C7705-977B-4C29-91AE-FFA0762356A0}" destId="{0DDB62E9-CF4F-4821-A1E0-4531591503EB}" srcOrd="12" destOrd="0" presId="urn:microsoft.com/office/officeart/2005/8/layout/radial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4B7701E-7DF6-4459-B87B-A82FC89E241F}" type="doc">
      <dgm:prSet loTypeId="urn:microsoft.com/office/officeart/2005/8/layout/chart3" loCatId="cycle" qsTypeId="urn:microsoft.com/office/officeart/2005/8/quickstyle/simple1" qsCatId="simple" csTypeId="urn:microsoft.com/office/officeart/2005/8/colors/colorful1" csCatId="colorful" phldr="1"/>
      <dgm:spPr/>
    </dgm:pt>
    <dgm:pt modelId="{CA265339-FF37-40F4-8D12-C74B3FD9A12D}">
      <dgm:prSet phldrT="[Text]"/>
      <dgm:spPr/>
      <dgm:t>
        <a:bodyPr/>
        <a:lstStyle/>
        <a:p>
          <a:r>
            <a:rPr lang="en-US" dirty="0"/>
            <a:t>Faculty</a:t>
          </a:r>
        </a:p>
      </dgm:t>
    </dgm:pt>
    <dgm:pt modelId="{1A0C9CE5-3352-48AC-9831-0C9AFF76701A}" type="parTrans" cxnId="{89028502-AC2C-4D66-B84A-060C9274A45C}">
      <dgm:prSet/>
      <dgm:spPr/>
      <dgm:t>
        <a:bodyPr/>
        <a:lstStyle/>
        <a:p>
          <a:endParaRPr lang="en-US"/>
        </a:p>
      </dgm:t>
    </dgm:pt>
    <dgm:pt modelId="{36DE06E0-FAD6-4713-9021-76E68424B6A5}" type="sibTrans" cxnId="{89028502-AC2C-4D66-B84A-060C9274A45C}">
      <dgm:prSet/>
      <dgm:spPr/>
      <dgm:t>
        <a:bodyPr/>
        <a:lstStyle/>
        <a:p>
          <a:endParaRPr lang="en-US"/>
        </a:p>
      </dgm:t>
    </dgm:pt>
    <dgm:pt modelId="{034D55A9-949A-45C4-AC17-74B429C260C6}">
      <dgm:prSet phldrT="[Text]"/>
      <dgm:spPr>
        <a:solidFill>
          <a:srgbClr val="7C7C7C"/>
        </a:solidFill>
      </dgm:spPr>
      <dgm:t>
        <a:bodyPr/>
        <a:lstStyle/>
        <a:p>
          <a:r>
            <a:rPr lang="en-US" dirty="0"/>
            <a:t>Staff</a:t>
          </a:r>
        </a:p>
      </dgm:t>
    </dgm:pt>
    <dgm:pt modelId="{C0B5E807-5A01-4104-9662-C4E5BDBFFC4A}" type="parTrans" cxnId="{1876812D-7D6D-4642-835B-96A9D0E42D97}">
      <dgm:prSet/>
      <dgm:spPr/>
      <dgm:t>
        <a:bodyPr/>
        <a:lstStyle/>
        <a:p>
          <a:endParaRPr lang="en-US"/>
        </a:p>
      </dgm:t>
    </dgm:pt>
    <dgm:pt modelId="{02C6F3C8-C1F8-4ECC-AEA8-BBE706773A6D}" type="sibTrans" cxnId="{1876812D-7D6D-4642-835B-96A9D0E42D97}">
      <dgm:prSet/>
      <dgm:spPr/>
      <dgm:t>
        <a:bodyPr/>
        <a:lstStyle/>
        <a:p>
          <a:endParaRPr lang="en-US"/>
        </a:p>
      </dgm:t>
    </dgm:pt>
    <dgm:pt modelId="{80941BA9-43FE-4981-AB56-19462C1023BF}">
      <dgm:prSet phldrT="[Text]"/>
      <dgm:spPr/>
      <dgm:t>
        <a:bodyPr/>
        <a:lstStyle/>
        <a:p>
          <a:r>
            <a:rPr lang="en-US" dirty="0"/>
            <a:t>Students</a:t>
          </a:r>
        </a:p>
      </dgm:t>
    </dgm:pt>
    <dgm:pt modelId="{3502A14B-51CF-4C9A-8CD6-5F8ECC3F0B8E}" type="parTrans" cxnId="{D59B5310-597E-4BD9-AFB9-AD270538FB51}">
      <dgm:prSet/>
      <dgm:spPr/>
      <dgm:t>
        <a:bodyPr/>
        <a:lstStyle/>
        <a:p>
          <a:endParaRPr lang="en-US"/>
        </a:p>
      </dgm:t>
    </dgm:pt>
    <dgm:pt modelId="{55724C67-28A9-45C1-9FCD-AB268F70720C}" type="sibTrans" cxnId="{D59B5310-597E-4BD9-AFB9-AD270538FB51}">
      <dgm:prSet/>
      <dgm:spPr/>
      <dgm:t>
        <a:bodyPr/>
        <a:lstStyle/>
        <a:p>
          <a:endParaRPr lang="en-US"/>
        </a:p>
      </dgm:t>
    </dgm:pt>
    <dgm:pt modelId="{F90203A3-B971-4623-98ED-1FD827117402}">
      <dgm:prSet phldrT="[Text]"/>
      <dgm:spPr/>
      <dgm:t>
        <a:bodyPr/>
        <a:lstStyle/>
        <a:p>
          <a:r>
            <a:rPr lang="en-US" dirty="0" err="1"/>
            <a:t>Admini-strators</a:t>
          </a:r>
          <a:endParaRPr lang="en-US" dirty="0"/>
        </a:p>
      </dgm:t>
    </dgm:pt>
    <dgm:pt modelId="{A7574928-3105-48AA-A37D-D46D501F6A21}" type="parTrans" cxnId="{09BE6F77-0368-46F1-8BDB-094E533262E3}">
      <dgm:prSet/>
      <dgm:spPr/>
      <dgm:t>
        <a:bodyPr/>
        <a:lstStyle/>
        <a:p>
          <a:endParaRPr lang="en-US"/>
        </a:p>
      </dgm:t>
    </dgm:pt>
    <dgm:pt modelId="{87764314-F13A-466C-8A07-2F2AE388B7B0}" type="sibTrans" cxnId="{09BE6F77-0368-46F1-8BDB-094E533262E3}">
      <dgm:prSet/>
      <dgm:spPr/>
      <dgm:t>
        <a:bodyPr/>
        <a:lstStyle/>
        <a:p>
          <a:endParaRPr lang="en-US"/>
        </a:p>
      </dgm:t>
    </dgm:pt>
    <dgm:pt modelId="{E2D16FB9-E654-42A6-AC2C-57C56FAF9484}" type="pres">
      <dgm:prSet presAssocID="{D4B7701E-7DF6-4459-B87B-A82FC89E241F}" presName="compositeShape" presStyleCnt="0">
        <dgm:presLayoutVars>
          <dgm:chMax val="7"/>
          <dgm:dir/>
          <dgm:resizeHandles val="exact"/>
        </dgm:presLayoutVars>
      </dgm:prSet>
      <dgm:spPr/>
    </dgm:pt>
    <dgm:pt modelId="{5DA1BF6E-D582-4028-8484-F6FACD079A76}" type="pres">
      <dgm:prSet presAssocID="{D4B7701E-7DF6-4459-B87B-A82FC89E241F}" presName="wedge1" presStyleLbl="node1" presStyleIdx="0" presStyleCnt="4" custLinFactNeighborX="-4009" custLinFactNeighborY="3796"/>
      <dgm:spPr/>
    </dgm:pt>
    <dgm:pt modelId="{AFD0FD46-2EEC-493A-992C-216407CA26A6}" type="pres">
      <dgm:prSet presAssocID="{D4B7701E-7DF6-4459-B87B-A82FC89E241F}" presName="wedge1Tx" presStyleLbl="node1" presStyleIdx="0" presStyleCnt="4">
        <dgm:presLayoutVars>
          <dgm:chMax val="0"/>
          <dgm:chPref val="0"/>
          <dgm:bulletEnabled val="1"/>
        </dgm:presLayoutVars>
      </dgm:prSet>
      <dgm:spPr/>
    </dgm:pt>
    <dgm:pt modelId="{933F2844-68B5-475D-A1F9-75A1A9C1D0CA}" type="pres">
      <dgm:prSet presAssocID="{D4B7701E-7DF6-4459-B87B-A82FC89E241F}" presName="wedge2" presStyleLbl="node1" presStyleIdx="1" presStyleCnt="4" custLinFactNeighborX="-533" custLinFactNeighborY="258"/>
      <dgm:spPr/>
    </dgm:pt>
    <dgm:pt modelId="{E7816EA0-81FA-4A8F-A2DE-9BA93D5DAF5A}" type="pres">
      <dgm:prSet presAssocID="{D4B7701E-7DF6-4459-B87B-A82FC89E241F}" presName="wedge2Tx" presStyleLbl="node1" presStyleIdx="1" presStyleCnt="4">
        <dgm:presLayoutVars>
          <dgm:chMax val="0"/>
          <dgm:chPref val="0"/>
          <dgm:bulletEnabled val="1"/>
        </dgm:presLayoutVars>
      </dgm:prSet>
      <dgm:spPr/>
    </dgm:pt>
    <dgm:pt modelId="{47CE68EF-BD0F-4CE6-8C29-BDFCFBAF4E03}" type="pres">
      <dgm:prSet presAssocID="{D4B7701E-7DF6-4459-B87B-A82FC89E241F}" presName="wedge3" presStyleLbl="node1" presStyleIdx="2" presStyleCnt="4"/>
      <dgm:spPr/>
    </dgm:pt>
    <dgm:pt modelId="{5AC33D32-AC44-4363-A07F-EE01D3B193DB}" type="pres">
      <dgm:prSet presAssocID="{D4B7701E-7DF6-4459-B87B-A82FC89E241F}" presName="wedge3Tx" presStyleLbl="node1" presStyleIdx="2" presStyleCnt="4">
        <dgm:presLayoutVars>
          <dgm:chMax val="0"/>
          <dgm:chPref val="0"/>
          <dgm:bulletEnabled val="1"/>
        </dgm:presLayoutVars>
      </dgm:prSet>
      <dgm:spPr/>
    </dgm:pt>
    <dgm:pt modelId="{E6F9113A-FB18-4A6E-970A-E9A5E910C243}" type="pres">
      <dgm:prSet presAssocID="{D4B7701E-7DF6-4459-B87B-A82FC89E241F}" presName="wedge4" presStyleLbl="node1" presStyleIdx="3" presStyleCnt="4"/>
      <dgm:spPr/>
    </dgm:pt>
    <dgm:pt modelId="{86EB666C-F3FB-4D4A-B2BA-5FEF3E6A3CA0}" type="pres">
      <dgm:prSet presAssocID="{D4B7701E-7DF6-4459-B87B-A82FC89E241F}" presName="wedge4Tx" presStyleLbl="node1" presStyleIdx="3" presStyleCnt="4">
        <dgm:presLayoutVars>
          <dgm:chMax val="0"/>
          <dgm:chPref val="0"/>
          <dgm:bulletEnabled val="1"/>
        </dgm:presLayoutVars>
      </dgm:prSet>
      <dgm:spPr/>
    </dgm:pt>
  </dgm:ptLst>
  <dgm:cxnLst>
    <dgm:cxn modelId="{FCF82E00-1D5C-4D63-A7C0-A3A3ED3B2920}" type="presOf" srcId="{D4B7701E-7DF6-4459-B87B-A82FC89E241F}" destId="{E2D16FB9-E654-42A6-AC2C-57C56FAF9484}" srcOrd="0" destOrd="0" presId="urn:microsoft.com/office/officeart/2005/8/layout/chart3"/>
    <dgm:cxn modelId="{89028502-AC2C-4D66-B84A-060C9274A45C}" srcId="{D4B7701E-7DF6-4459-B87B-A82FC89E241F}" destId="{CA265339-FF37-40F4-8D12-C74B3FD9A12D}" srcOrd="0" destOrd="0" parTransId="{1A0C9CE5-3352-48AC-9831-0C9AFF76701A}" sibTransId="{36DE06E0-FAD6-4713-9021-76E68424B6A5}"/>
    <dgm:cxn modelId="{D59B5310-597E-4BD9-AFB9-AD270538FB51}" srcId="{D4B7701E-7DF6-4459-B87B-A82FC89E241F}" destId="{80941BA9-43FE-4981-AB56-19462C1023BF}" srcOrd="2" destOrd="0" parTransId="{3502A14B-51CF-4C9A-8CD6-5F8ECC3F0B8E}" sibTransId="{55724C67-28A9-45C1-9FCD-AB268F70720C}"/>
    <dgm:cxn modelId="{5FE2B41E-E16D-4926-BF2F-2EC4EABF439F}" type="presOf" srcId="{CA265339-FF37-40F4-8D12-C74B3FD9A12D}" destId="{AFD0FD46-2EEC-493A-992C-216407CA26A6}" srcOrd="1" destOrd="0" presId="urn:microsoft.com/office/officeart/2005/8/layout/chart3"/>
    <dgm:cxn modelId="{1876812D-7D6D-4642-835B-96A9D0E42D97}" srcId="{D4B7701E-7DF6-4459-B87B-A82FC89E241F}" destId="{034D55A9-949A-45C4-AC17-74B429C260C6}" srcOrd="1" destOrd="0" parTransId="{C0B5E807-5A01-4104-9662-C4E5BDBFFC4A}" sibTransId="{02C6F3C8-C1F8-4ECC-AEA8-BBE706773A6D}"/>
    <dgm:cxn modelId="{716D922E-9876-401C-8890-591EF9548880}" type="presOf" srcId="{034D55A9-949A-45C4-AC17-74B429C260C6}" destId="{933F2844-68B5-475D-A1F9-75A1A9C1D0CA}" srcOrd="0" destOrd="0" presId="urn:microsoft.com/office/officeart/2005/8/layout/chart3"/>
    <dgm:cxn modelId="{81A9AB41-5E69-4BFF-9E3C-E5D174044654}" type="presOf" srcId="{80941BA9-43FE-4981-AB56-19462C1023BF}" destId="{47CE68EF-BD0F-4CE6-8C29-BDFCFBAF4E03}" srcOrd="0" destOrd="0" presId="urn:microsoft.com/office/officeart/2005/8/layout/chart3"/>
    <dgm:cxn modelId="{09BE6F77-0368-46F1-8BDB-094E533262E3}" srcId="{D4B7701E-7DF6-4459-B87B-A82FC89E241F}" destId="{F90203A3-B971-4623-98ED-1FD827117402}" srcOrd="3" destOrd="0" parTransId="{A7574928-3105-48AA-A37D-D46D501F6A21}" sibTransId="{87764314-F13A-466C-8A07-2F2AE388B7B0}"/>
    <dgm:cxn modelId="{C21C76B2-ADAE-4527-A580-1004D09EFB08}" type="presOf" srcId="{F90203A3-B971-4623-98ED-1FD827117402}" destId="{86EB666C-F3FB-4D4A-B2BA-5FEF3E6A3CA0}" srcOrd="1" destOrd="0" presId="urn:microsoft.com/office/officeart/2005/8/layout/chart3"/>
    <dgm:cxn modelId="{0424A5BA-E217-4107-8855-11BDB7B453EB}" type="presOf" srcId="{034D55A9-949A-45C4-AC17-74B429C260C6}" destId="{E7816EA0-81FA-4A8F-A2DE-9BA93D5DAF5A}" srcOrd="1" destOrd="0" presId="urn:microsoft.com/office/officeart/2005/8/layout/chart3"/>
    <dgm:cxn modelId="{5CF601BC-8EA0-4081-8613-589540BBEB23}" type="presOf" srcId="{CA265339-FF37-40F4-8D12-C74B3FD9A12D}" destId="{5DA1BF6E-D582-4028-8484-F6FACD079A76}" srcOrd="0" destOrd="0" presId="urn:microsoft.com/office/officeart/2005/8/layout/chart3"/>
    <dgm:cxn modelId="{DBFAEBC2-163D-4F14-9131-13E28C6BAFEE}" type="presOf" srcId="{80941BA9-43FE-4981-AB56-19462C1023BF}" destId="{5AC33D32-AC44-4363-A07F-EE01D3B193DB}" srcOrd="1" destOrd="0" presId="urn:microsoft.com/office/officeart/2005/8/layout/chart3"/>
    <dgm:cxn modelId="{0DD91DEF-2C96-414A-AE6B-E8A0D9FFC8FE}" type="presOf" srcId="{F90203A3-B971-4623-98ED-1FD827117402}" destId="{E6F9113A-FB18-4A6E-970A-E9A5E910C243}" srcOrd="0" destOrd="0" presId="urn:microsoft.com/office/officeart/2005/8/layout/chart3"/>
    <dgm:cxn modelId="{C8891651-4B23-4840-A190-766E7E79C89B}" type="presParOf" srcId="{E2D16FB9-E654-42A6-AC2C-57C56FAF9484}" destId="{5DA1BF6E-D582-4028-8484-F6FACD079A76}" srcOrd="0" destOrd="0" presId="urn:microsoft.com/office/officeart/2005/8/layout/chart3"/>
    <dgm:cxn modelId="{4CBDD7D4-FA01-4AAC-858D-5714E749F2ED}" type="presParOf" srcId="{E2D16FB9-E654-42A6-AC2C-57C56FAF9484}" destId="{AFD0FD46-2EEC-493A-992C-216407CA26A6}" srcOrd="1" destOrd="0" presId="urn:microsoft.com/office/officeart/2005/8/layout/chart3"/>
    <dgm:cxn modelId="{32E33C01-22EF-444B-B72E-15DF0C7ED274}" type="presParOf" srcId="{E2D16FB9-E654-42A6-AC2C-57C56FAF9484}" destId="{933F2844-68B5-475D-A1F9-75A1A9C1D0CA}" srcOrd="2" destOrd="0" presId="urn:microsoft.com/office/officeart/2005/8/layout/chart3"/>
    <dgm:cxn modelId="{8612A79D-A32C-4BD9-B5E9-9059C7A5CB21}" type="presParOf" srcId="{E2D16FB9-E654-42A6-AC2C-57C56FAF9484}" destId="{E7816EA0-81FA-4A8F-A2DE-9BA93D5DAF5A}" srcOrd="3" destOrd="0" presId="urn:microsoft.com/office/officeart/2005/8/layout/chart3"/>
    <dgm:cxn modelId="{42FCAC72-644F-4E6B-A817-70B3D21FEB18}" type="presParOf" srcId="{E2D16FB9-E654-42A6-AC2C-57C56FAF9484}" destId="{47CE68EF-BD0F-4CE6-8C29-BDFCFBAF4E03}" srcOrd="4" destOrd="0" presId="urn:microsoft.com/office/officeart/2005/8/layout/chart3"/>
    <dgm:cxn modelId="{2C048C50-5AAA-4652-BB46-827F5E0B51A5}" type="presParOf" srcId="{E2D16FB9-E654-42A6-AC2C-57C56FAF9484}" destId="{5AC33D32-AC44-4363-A07F-EE01D3B193DB}" srcOrd="5" destOrd="0" presId="urn:microsoft.com/office/officeart/2005/8/layout/chart3"/>
    <dgm:cxn modelId="{66A19525-0126-43A9-BF91-43ED02A78BE3}" type="presParOf" srcId="{E2D16FB9-E654-42A6-AC2C-57C56FAF9484}" destId="{E6F9113A-FB18-4A6E-970A-E9A5E910C243}" srcOrd="6" destOrd="0" presId="urn:microsoft.com/office/officeart/2005/8/layout/chart3"/>
    <dgm:cxn modelId="{834C8CC0-C2D1-47AC-BF1C-32CEAE61AFE5}" type="presParOf" srcId="{E2D16FB9-E654-42A6-AC2C-57C56FAF9484}" destId="{86EB666C-F3FB-4D4A-B2BA-5FEF3E6A3CA0}"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AA2880B-354F-43B9-A355-4F503F2CA369}"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en-US"/>
        </a:p>
      </dgm:t>
    </dgm:pt>
    <dgm:pt modelId="{97C6A4B4-3E85-42CA-84C8-CB1CDDDF5875}">
      <dgm:prSet phldrT="[Text]" custT="1"/>
      <dgm:spPr>
        <a:solidFill>
          <a:srgbClr val="40775E"/>
        </a:solidFill>
      </dgm:spPr>
      <dgm:t>
        <a:bodyPr/>
        <a:lstStyle/>
        <a:p>
          <a:r>
            <a:rPr lang="en-US" sz="2400" dirty="0"/>
            <a:t>PBC</a:t>
          </a:r>
        </a:p>
      </dgm:t>
    </dgm:pt>
    <dgm:pt modelId="{377CBB5B-CD48-43C0-A94D-6B060DD90493}" type="parTrans" cxnId="{F76DDFDD-821B-4634-AF81-F8338A97FB9C}">
      <dgm:prSet/>
      <dgm:spPr/>
      <dgm:t>
        <a:bodyPr/>
        <a:lstStyle/>
        <a:p>
          <a:endParaRPr lang="en-US" sz="1050"/>
        </a:p>
      </dgm:t>
    </dgm:pt>
    <dgm:pt modelId="{6F046F92-DC8F-4134-B38E-8D138A1AD5E2}" type="sibTrans" cxnId="{F76DDFDD-821B-4634-AF81-F8338A97FB9C}">
      <dgm:prSet/>
      <dgm:spPr/>
      <dgm:t>
        <a:bodyPr/>
        <a:lstStyle/>
        <a:p>
          <a:endParaRPr lang="en-US" sz="1050"/>
        </a:p>
      </dgm:t>
    </dgm:pt>
    <dgm:pt modelId="{5FB5F0A8-64E0-4BB2-A0F2-D24C79FB430D}">
      <dgm:prSet phldrT="[Text]" custT="1"/>
      <dgm:spPr>
        <a:solidFill>
          <a:srgbClr val="7C7C7C"/>
        </a:solidFill>
      </dgm:spPr>
      <dgm:t>
        <a:bodyPr/>
        <a:lstStyle/>
        <a:p>
          <a:r>
            <a:rPr lang="en-US" sz="1050" dirty="0"/>
            <a:t>Staff</a:t>
          </a:r>
        </a:p>
      </dgm:t>
    </dgm:pt>
    <dgm:pt modelId="{9CB6961B-99FC-409C-8C10-619E0D969814}" type="parTrans" cxnId="{7DCFB213-779F-4086-B8C6-C0E61BC5820C}">
      <dgm:prSet/>
      <dgm:spPr/>
      <dgm:t>
        <a:bodyPr/>
        <a:lstStyle/>
        <a:p>
          <a:endParaRPr lang="en-US" sz="1050"/>
        </a:p>
      </dgm:t>
    </dgm:pt>
    <dgm:pt modelId="{2D063574-BEA7-40D4-90C4-D9013D2A73A9}" type="sibTrans" cxnId="{7DCFB213-779F-4086-B8C6-C0E61BC5820C}">
      <dgm:prSet/>
      <dgm:spPr/>
      <dgm:t>
        <a:bodyPr/>
        <a:lstStyle/>
        <a:p>
          <a:endParaRPr lang="en-US" sz="1050"/>
        </a:p>
      </dgm:t>
    </dgm:pt>
    <dgm:pt modelId="{B272FCFD-9C54-4C52-AB09-4BB91133177C}">
      <dgm:prSet phldrT="[Text]" custT="1"/>
      <dgm:spPr>
        <a:solidFill>
          <a:srgbClr val="ED7D31"/>
        </a:solidFill>
      </dgm:spPr>
      <dgm:t>
        <a:bodyPr/>
        <a:lstStyle/>
        <a:p>
          <a:r>
            <a:rPr lang="en-US" sz="900" dirty="0"/>
            <a:t>Faculty</a:t>
          </a:r>
        </a:p>
      </dgm:t>
    </dgm:pt>
    <dgm:pt modelId="{CCAF8C08-F57F-48AA-B0F0-15B4E5E6BB49}" type="parTrans" cxnId="{F477B9AA-CC3E-4B55-BE5F-2FA66E85E7BC}">
      <dgm:prSet/>
      <dgm:spPr/>
      <dgm:t>
        <a:bodyPr/>
        <a:lstStyle/>
        <a:p>
          <a:endParaRPr lang="en-US" sz="1050"/>
        </a:p>
      </dgm:t>
    </dgm:pt>
    <dgm:pt modelId="{EBBE8673-D5F6-461D-9957-6AF4A750A6CD}" type="sibTrans" cxnId="{F477B9AA-CC3E-4B55-BE5F-2FA66E85E7BC}">
      <dgm:prSet/>
      <dgm:spPr/>
      <dgm:t>
        <a:bodyPr/>
        <a:lstStyle/>
        <a:p>
          <a:endParaRPr lang="en-US" sz="1050"/>
        </a:p>
      </dgm:t>
    </dgm:pt>
    <dgm:pt modelId="{DF3FB784-1979-4AFF-85AF-0E8DF144C1B8}">
      <dgm:prSet phldrT="[Text]" custT="1"/>
      <dgm:spPr/>
      <dgm:t>
        <a:bodyPr/>
        <a:lstStyle/>
        <a:p>
          <a:r>
            <a:rPr lang="en-US" sz="900" dirty="0"/>
            <a:t>Students</a:t>
          </a:r>
        </a:p>
      </dgm:t>
    </dgm:pt>
    <dgm:pt modelId="{0ACA68CF-2566-42C3-BDDB-578964DF842D}" type="parTrans" cxnId="{B79DC3CF-5551-4FC8-BBB4-31607EABE8BA}">
      <dgm:prSet/>
      <dgm:spPr/>
      <dgm:t>
        <a:bodyPr/>
        <a:lstStyle/>
        <a:p>
          <a:endParaRPr lang="en-US" sz="1050"/>
        </a:p>
      </dgm:t>
    </dgm:pt>
    <dgm:pt modelId="{5171D448-FD2C-45A4-9A70-EBC80A3AFC20}" type="sibTrans" cxnId="{B79DC3CF-5551-4FC8-BBB4-31607EABE8BA}">
      <dgm:prSet/>
      <dgm:spPr/>
      <dgm:t>
        <a:bodyPr/>
        <a:lstStyle/>
        <a:p>
          <a:endParaRPr lang="en-US" sz="1050"/>
        </a:p>
      </dgm:t>
    </dgm:pt>
    <dgm:pt modelId="{EA812F23-0FC4-4B66-8F91-D904AB911B05}">
      <dgm:prSet phldrT="[Text]" custT="1"/>
      <dgm:spPr/>
      <dgm:t>
        <a:bodyPr/>
        <a:lstStyle/>
        <a:p>
          <a:r>
            <a:rPr lang="en-US" sz="900" dirty="0" err="1"/>
            <a:t>Admini-strators</a:t>
          </a:r>
          <a:endParaRPr lang="en-US" sz="900" dirty="0"/>
        </a:p>
      </dgm:t>
    </dgm:pt>
    <dgm:pt modelId="{E35EC20E-47F9-4F76-AC42-C25C7512A9B2}" type="parTrans" cxnId="{28F9A22D-126B-4B98-89AF-972E4AE236B2}">
      <dgm:prSet/>
      <dgm:spPr/>
      <dgm:t>
        <a:bodyPr/>
        <a:lstStyle/>
        <a:p>
          <a:endParaRPr lang="en-US" sz="1050"/>
        </a:p>
      </dgm:t>
    </dgm:pt>
    <dgm:pt modelId="{51B3FCEC-8E3E-4BA4-91F1-5C2EAFDF7D46}" type="sibTrans" cxnId="{28F9A22D-126B-4B98-89AF-972E4AE236B2}">
      <dgm:prSet/>
      <dgm:spPr/>
      <dgm:t>
        <a:bodyPr/>
        <a:lstStyle/>
        <a:p>
          <a:endParaRPr lang="en-US" sz="1050"/>
        </a:p>
      </dgm:t>
    </dgm:pt>
    <dgm:pt modelId="{CF8C7705-977B-4C29-91AE-FFA0762356A0}" type="pres">
      <dgm:prSet presAssocID="{2AA2880B-354F-43B9-A355-4F503F2CA369}" presName="Name0" presStyleCnt="0">
        <dgm:presLayoutVars>
          <dgm:chMax val="1"/>
          <dgm:dir/>
          <dgm:animLvl val="ctr"/>
          <dgm:resizeHandles val="exact"/>
        </dgm:presLayoutVars>
      </dgm:prSet>
      <dgm:spPr/>
    </dgm:pt>
    <dgm:pt modelId="{A81DDCC8-087C-418C-BB4F-F51E95DC09B5}" type="pres">
      <dgm:prSet presAssocID="{97C6A4B4-3E85-42CA-84C8-CB1CDDDF5875}" presName="centerShape" presStyleLbl="node0" presStyleIdx="0" presStyleCnt="1"/>
      <dgm:spPr/>
    </dgm:pt>
    <dgm:pt modelId="{DFC1BC1D-3D70-4A6E-94B3-4DF8C38720C6}" type="pres">
      <dgm:prSet presAssocID="{5FB5F0A8-64E0-4BB2-A0F2-D24C79FB430D}" presName="node" presStyleLbl="node1" presStyleIdx="0" presStyleCnt="4">
        <dgm:presLayoutVars>
          <dgm:bulletEnabled val="1"/>
        </dgm:presLayoutVars>
      </dgm:prSet>
      <dgm:spPr/>
    </dgm:pt>
    <dgm:pt modelId="{11C555FC-5CE7-41E0-83BD-0177CC40FDE4}" type="pres">
      <dgm:prSet presAssocID="{5FB5F0A8-64E0-4BB2-A0F2-D24C79FB430D}" presName="dummy" presStyleCnt="0"/>
      <dgm:spPr/>
    </dgm:pt>
    <dgm:pt modelId="{16FD4568-4A6C-4073-A420-34C056058A13}" type="pres">
      <dgm:prSet presAssocID="{2D063574-BEA7-40D4-90C4-D9013D2A73A9}" presName="sibTrans" presStyleLbl="sibTrans2D1" presStyleIdx="0" presStyleCnt="4"/>
      <dgm:spPr/>
    </dgm:pt>
    <dgm:pt modelId="{B00A8F1D-2626-418F-A878-8D572DD1011C}" type="pres">
      <dgm:prSet presAssocID="{B272FCFD-9C54-4C52-AB09-4BB91133177C}" presName="node" presStyleLbl="node1" presStyleIdx="1" presStyleCnt="4">
        <dgm:presLayoutVars>
          <dgm:bulletEnabled val="1"/>
        </dgm:presLayoutVars>
      </dgm:prSet>
      <dgm:spPr/>
    </dgm:pt>
    <dgm:pt modelId="{57A42ADA-F60A-4635-BFEB-67A79D6219FC}" type="pres">
      <dgm:prSet presAssocID="{B272FCFD-9C54-4C52-AB09-4BB91133177C}" presName="dummy" presStyleCnt="0"/>
      <dgm:spPr/>
    </dgm:pt>
    <dgm:pt modelId="{66F5709A-5AE2-4367-A957-06F7278804E1}" type="pres">
      <dgm:prSet presAssocID="{EBBE8673-D5F6-461D-9957-6AF4A750A6CD}" presName="sibTrans" presStyleLbl="sibTrans2D1" presStyleIdx="1" presStyleCnt="4"/>
      <dgm:spPr/>
    </dgm:pt>
    <dgm:pt modelId="{57A9A60D-AFCD-4ADC-9BF4-6A85F290DC45}" type="pres">
      <dgm:prSet presAssocID="{DF3FB784-1979-4AFF-85AF-0E8DF144C1B8}" presName="node" presStyleLbl="node1" presStyleIdx="2" presStyleCnt="4" custScaleX="111064">
        <dgm:presLayoutVars>
          <dgm:bulletEnabled val="1"/>
        </dgm:presLayoutVars>
      </dgm:prSet>
      <dgm:spPr/>
    </dgm:pt>
    <dgm:pt modelId="{7EB67322-A3AB-4247-A5EA-5F04D943D056}" type="pres">
      <dgm:prSet presAssocID="{DF3FB784-1979-4AFF-85AF-0E8DF144C1B8}" presName="dummy" presStyleCnt="0"/>
      <dgm:spPr/>
    </dgm:pt>
    <dgm:pt modelId="{28496740-CEA9-4643-B04C-31F2A474CEAF}" type="pres">
      <dgm:prSet presAssocID="{5171D448-FD2C-45A4-9A70-EBC80A3AFC20}" presName="sibTrans" presStyleLbl="sibTrans2D1" presStyleIdx="2" presStyleCnt="4"/>
      <dgm:spPr/>
    </dgm:pt>
    <dgm:pt modelId="{BB816CE4-7C55-4B28-8721-97AF809277D9}" type="pres">
      <dgm:prSet presAssocID="{EA812F23-0FC4-4B66-8F91-D904AB911B05}" presName="node" presStyleLbl="node1" presStyleIdx="3" presStyleCnt="4">
        <dgm:presLayoutVars>
          <dgm:bulletEnabled val="1"/>
        </dgm:presLayoutVars>
      </dgm:prSet>
      <dgm:spPr/>
    </dgm:pt>
    <dgm:pt modelId="{7EED9B5B-B1B0-4FC7-A275-6C7EA05B76D2}" type="pres">
      <dgm:prSet presAssocID="{EA812F23-0FC4-4B66-8F91-D904AB911B05}" presName="dummy" presStyleCnt="0"/>
      <dgm:spPr/>
    </dgm:pt>
    <dgm:pt modelId="{0DDB62E9-CF4F-4821-A1E0-4531591503EB}" type="pres">
      <dgm:prSet presAssocID="{51B3FCEC-8E3E-4BA4-91F1-5C2EAFDF7D46}" presName="sibTrans" presStyleLbl="sibTrans2D1" presStyleIdx="3" presStyleCnt="4"/>
      <dgm:spPr/>
    </dgm:pt>
  </dgm:ptLst>
  <dgm:cxnLst>
    <dgm:cxn modelId="{3912BE07-556D-417F-A7B4-5CCDE99A7E5A}" type="presOf" srcId="{5171D448-FD2C-45A4-9A70-EBC80A3AFC20}" destId="{28496740-CEA9-4643-B04C-31F2A474CEAF}" srcOrd="0" destOrd="0" presId="urn:microsoft.com/office/officeart/2005/8/layout/radial6"/>
    <dgm:cxn modelId="{7DCFB213-779F-4086-B8C6-C0E61BC5820C}" srcId="{97C6A4B4-3E85-42CA-84C8-CB1CDDDF5875}" destId="{5FB5F0A8-64E0-4BB2-A0F2-D24C79FB430D}" srcOrd="0" destOrd="0" parTransId="{9CB6961B-99FC-409C-8C10-619E0D969814}" sibTransId="{2D063574-BEA7-40D4-90C4-D9013D2A73A9}"/>
    <dgm:cxn modelId="{54B9B61A-A63E-480D-B4E4-5C86123DE5B1}" type="presOf" srcId="{51B3FCEC-8E3E-4BA4-91F1-5C2EAFDF7D46}" destId="{0DDB62E9-CF4F-4821-A1E0-4531591503EB}" srcOrd="0" destOrd="0" presId="urn:microsoft.com/office/officeart/2005/8/layout/radial6"/>
    <dgm:cxn modelId="{7F32F31E-4B6C-4A49-A39D-6E60B7C89351}" type="presOf" srcId="{EBBE8673-D5F6-461D-9957-6AF4A750A6CD}" destId="{66F5709A-5AE2-4367-A957-06F7278804E1}" srcOrd="0" destOrd="0" presId="urn:microsoft.com/office/officeart/2005/8/layout/radial6"/>
    <dgm:cxn modelId="{28F9A22D-126B-4B98-89AF-972E4AE236B2}" srcId="{97C6A4B4-3E85-42CA-84C8-CB1CDDDF5875}" destId="{EA812F23-0FC4-4B66-8F91-D904AB911B05}" srcOrd="3" destOrd="0" parTransId="{E35EC20E-47F9-4F76-AC42-C25C7512A9B2}" sibTransId="{51B3FCEC-8E3E-4BA4-91F1-5C2EAFDF7D46}"/>
    <dgm:cxn modelId="{E75E0E30-AB7D-4500-97E2-FB8401AC6134}" type="presOf" srcId="{5FB5F0A8-64E0-4BB2-A0F2-D24C79FB430D}" destId="{DFC1BC1D-3D70-4A6E-94B3-4DF8C38720C6}" srcOrd="0" destOrd="0" presId="urn:microsoft.com/office/officeart/2005/8/layout/radial6"/>
    <dgm:cxn modelId="{9D124043-48A1-45F0-9359-380342C0B7AC}" type="presOf" srcId="{DF3FB784-1979-4AFF-85AF-0E8DF144C1B8}" destId="{57A9A60D-AFCD-4ADC-9BF4-6A85F290DC45}" srcOrd="0" destOrd="0" presId="urn:microsoft.com/office/officeart/2005/8/layout/radial6"/>
    <dgm:cxn modelId="{1EE2C368-5B16-4EEE-B323-00DDFF6655BC}" type="presOf" srcId="{2AA2880B-354F-43B9-A355-4F503F2CA369}" destId="{CF8C7705-977B-4C29-91AE-FFA0762356A0}" srcOrd="0" destOrd="0" presId="urn:microsoft.com/office/officeart/2005/8/layout/radial6"/>
    <dgm:cxn modelId="{52D5156B-B2CB-4100-A2E2-02288488EACE}" type="presOf" srcId="{EA812F23-0FC4-4B66-8F91-D904AB911B05}" destId="{BB816CE4-7C55-4B28-8721-97AF809277D9}" srcOrd="0" destOrd="0" presId="urn:microsoft.com/office/officeart/2005/8/layout/radial6"/>
    <dgm:cxn modelId="{9E828053-0226-4110-8762-8F91039ADFA2}" type="presOf" srcId="{97C6A4B4-3E85-42CA-84C8-CB1CDDDF5875}" destId="{A81DDCC8-087C-418C-BB4F-F51E95DC09B5}" srcOrd="0" destOrd="0" presId="urn:microsoft.com/office/officeart/2005/8/layout/radial6"/>
    <dgm:cxn modelId="{E7EE0380-5C04-437D-B4A6-2C1018C925A2}" type="presOf" srcId="{B272FCFD-9C54-4C52-AB09-4BB91133177C}" destId="{B00A8F1D-2626-418F-A878-8D572DD1011C}" srcOrd="0" destOrd="0" presId="urn:microsoft.com/office/officeart/2005/8/layout/radial6"/>
    <dgm:cxn modelId="{F477B9AA-CC3E-4B55-BE5F-2FA66E85E7BC}" srcId="{97C6A4B4-3E85-42CA-84C8-CB1CDDDF5875}" destId="{B272FCFD-9C54-4C52-AB09-4BB91133177C}" srcOrd="1" destOrd="0" parTransId="{CCAF8C08-F57F-48AA-B0F0-15B4E5E6BB49}" sibTransId="{EBBE8673-D5F6-461D-9957-6AF4A750A6CD}"/>
    <dgm:cxn modelId="{15BB8DCB-A886-429B-9E2C-A88837E23479}" type="presOf" srcId="{2D063574-BEA7-40D4-90C4-D9013D2A73A9}" destId="{16FD4568-4A6C-4073-A420-34C056058A13}" srcOrd="0" destOrd="0" presId="urn:microsoft.com/office/officeart/2005/8/layout/radial6"/>
    <dgm:cxn modelId="{B79DC3CF-5551-4FC8-BBB4-31607EABE8BA}" srcId="{97C6A4B4-3E85-42CA-84C8-CB1CDDDF5875}" destId="{DF3FB784-1979-4AFF-85AF-0E8DF144C1B8}" srcOrd="2" destOrd="0" parTransId="{0ACA68CF-2566-42C3-BDDB-578964DF842D}" sibTransId="{5171D448-FD2C-45A4-9A70-EBC80A3AFC20}"/>
    <dgm:cxn modelId="{F76DDFDD-821B-4634-AF81-F8338A97FB9C}" srcId="{2AA2880B-354F-43B9-A355-4F503F2CA369}" destId="{97C6A4B4-3E85-42CA-84C8-CB1CDDDF5875}" srcOrd="0" destOrd="0" parTransId="{377CBB5B-CD48-43C0-A94D-6B060DD90493}" sibTransId="{6F046F92-DC8F-4134-B38E-8D138A1AD5E2}"/>
    <dgm:cxn modelId="{DC446830-21A9-4632-862A-84D51B7A4ED5}" type="presParOf" srcId="{CF8C7705-977B-4C29-91AE-FFA0762356A0}" destId="{A81DDCC8-087C-418C-BB4F-F51E95DC09B5}" srcOrd="0" destOrd="0" presId="urn:microsoft.com/office/officeart/2005/8/layout/radial6"/>
    <dgm:cxn modelId="{C6094218-DDB2-448D-9630-6DF13C64C95A}" type="presParOf" srcId="{CF8C7705-977B-4C29-91AE-FFA0762356A0}" destId="{DFC1BC1D-3D70-4A6E-94B3-4DF8C38720C6}" srcOrd="1" destOrd="0" presId="urn:microsoft.com/office/officeart/2005/8/layout/radial6"/>
    <dgm:cxn modelId="{7E38644E-79E8-4F14-B51F-79121083B1FC}" type="presParOf" srcId="{CF8C7705-977B-4C29-91AE-FFA0762356A0}" destId="{11C555FC-5CE7-41E0-83BD-0177CC40FDE4}" srcOrd="2" destOrd="0" presId="urn:microsoft.com/office/officeart/2005/8/layout/radial6"/>
    <dgm:cxn modelId="{54E3DA79-D6D8-4E83-86C1-768A22A62DE3}" type="presParOf" srcId="{CF8C7705-977B-4C29-91AE-FFA0762356A0}" destId="{16FD4568-4A6C-4073-A420-34C056058A13}" srcOrd="3" destOrd="0" presId="urn:microsoft.com/office/officeart/2005/8/layout/radial6"/>
    <dgm:cxn modelId="{32CC895E-684F-47F4-B021-72A62FD2469E}" type="presParOf" srcId="{CF8C7705-977B-4C29-91AE-FFA0762356A0}" destId="{B00A8F1D-2626-418F-A878-8D572DD1011C}" srcOrd="4" destOrd="0" presId="urn:microsoft.com/office/officeart/2005/8/layout/radial6"/>
    <dgm:cxn modelId="{2D4754CF-1907-4897-8C5A-B9820928565F}" type="presParOf" srcId="{CF8C7705-977B-4C29-91AE-FFA0762356A0}" destId="{57A42ADA-F60A-4635-BFEB-67A79D6219FC}" srcOrd="5" destOrd="0" presId="urn:microsoft.com/office/officeart/2005/8/layout/radial6"/>
    <dgm:cxn modelId="{F65BA50D-DCD4-4AC9-A737-512A19392027}" type="presParOf" srcId="{CF8C7705-977B-4C29-91AE-FFA0762356A0}" destId="{66F5709A-5AE2-4367-A957-06F7278804E1}" srcOrd="6" destOrd="0" presId="urn:microsoft.com/office/officeart/2005/8/layout/radial6"/>
    <dgm:cxn modelId="{C5F4C57F-C1FE-4159-BE2F-0BF47AB0E52E}" type="presParOf" srcId="{CF8C7705-977B-4C29-91AE-FFA0762356A0}" destId="{57A9A60D-AFCD-4ADC-9BF4-6A85F290DC45}" srcOrd="7" destOrd="0" presId="urn:microsoft.com/office/officeart/2005/8/layout/radial6"/>
    <dgm:cxn modelId="{98BFCD35-847C-47CA-9C80-A2AF8CFB0725}" type="presParOf" srcId="{CF8C7705-977B-4C29-91AE-FFA0762356A0}" destId="{7EB67322-A3AB-4247-A5EA-5F04D943D056}" srcOrd="8" destOrd="0" presId="urn:microsoft.com/office/officeart/2005/8/layout/radial6"/>
    <dgm:cxn modelId="{776813F7-ACB6-45F7-B69F-6B45DD90ABD6}" type="presParOf" srcId="{CF8C7705-977B-4C29-91AE-FFA0762356A0}" destId="{28496740-CEA9-4643-B04C-31F2A474CEAF}" srcOrd="9" destOrd="0" presId="urn:microsoft.com/office/officeart/2005/8/layout/radial6"/>
    <dgm:cxn modelId="{7B0B5213-C38D-4038-9FD1-276EE356C3E8}" type="presParOf" srcId="{CF8C7705-977B-4C29-91AE-FFA0762356A0}" destId="{BB816CE4-7C55-4B28-8721-97AF809277D9}" srcOrd="10" destOrd="0" presId="urn:microsoft.com/office/officeart/2005/8/layout/radial6"/>
    <dgm:cxn modelId="{7427CC72-AD72-4B74-AC34-10527B79FE46}" type="presParOf" srcId="{CF8C7705-977B-4C29-91AE-FFA0762356A0}" destId="{7EED9B5B-B1B0-4FC7-A275-6C7EA05B76D2}" srcOrd="11" destOrd="0" presId="urn:microsoft.com/office/officeart/2005/8/layout/radial6"/>
    <dgm:cxn modelId="{FEB0FB5C-24F3-4570-9B35-5F2B204ACA60}" type="presParOf" srcId="{CF8C7705-977B-4C29-91AE-FFA0762356A0}" destId="{0DDB62E9-CF4F-4821-A1E0-4531591503EB}" srcOrd="12"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4B7701E-7DF6-4459-B87B-A82FC89E241F}" type="doc">
      <dgm:prSet loTypeId="urn:microsoft.com/office/officeart/2005/8/layout/chart3" loCatId="cycle" qsTypeId="urn:microsoft.com/office/officeart/2005/8/quickstyle/simple1" qsCatId="simple" csTypeId="urn:microsoft.com/office/officeart/2005/8/colors/colorful1" csCatId="colorful" phldr="1"/>
      <dgm:spPr/>
    </dgm:pt>
    <dgm:pt modelId="{CA265339-FF37-40F4-8D12-C74B3FD9A12D}">
      <dgm:prSet phldrT="[Text]"/>
      <dgm:spPr/>
      <dgm:t>
        <a:bodyPr/>
        <a:lstStyle/>
        <a:p>
          <a:r>
            <a:rPr lang="en-US" dirty="0"/>
            <a:t>Faculty</a:t>
          </a:r>
        </a:p>
      </dgm:t>
    </dgm:pt>
    <dgm:pt modelId="{1A0C9CE5-3352-48AC-9831-0C9AFF76701A}" type="parTrans" cxnId="{89028502-AC2C-4D66-B84A-060C9274A45C}">
      <dgm:prSet/>
      <dgm:spPr/>
      <dgm:t>
        <a:bodyPr/>
        <a:lstStyle/>
        <a:p>
          <a:endParaRPr lang="en-US"/>
        </a:p>
      </dgm:t>
    </dgm:pt>
    <dgm:pt modelId="{36DE06E0-FAD6-4713-9021-76E68424B6A5}" type="sibTrans" cxnId="{89028502-AC2C-4D66-B84A-060C9274A45C}">
      <dgm:prSet/>
      <dgm:spPr/>
      <dgm:t>
        <a:bodyPr/>
        <a:lstStyle/>
        <a:p>
          <a:endParaRPr lang="en-US"/>
        </a:p>
      </dgm:t>
    </dgm:pt>
    <dgm:pt modelId="{034D55A9-949A-45C4-AC17-74B429C260C6}">
      <dgm:prSet phldrT="[Text]"/>
      <dgm:spPr>
        <a:solidFill>
          <a:srgbClr val="7C7C7C"/>
        </a:solidFill>
      </dgm:spPr>
      <dgm:t>
        <a:bodyPr/>
        <a:lstStyle/>
        <a:p>
          <a:r>
            <a:rPr lang="en-US" dirty="0"/>
            <a:t>Staff</a:t>
          </a:r>
        </a:p>
      </dgm:t>
    </dgm:pt>
    <dgm:pt modelId="{C0B5E807-5A01-4104-9662-C4E5BDBFFC4A}" type="parTrans" cxnId="{1876812D-7D6D-4642-835B-96A9D0E42D97}">
      <dgm:prSet/>
      <dgm:spPr/>
      <dgm:t>
        <a:bodyPr/>
        <a:lstStyle/>
        <a:p>
          <a:endParaRPr lang="en-US"/>
        </a:p>
      </dgm:t>
    </dgm:pt>
    <dgm:pt modelId="{02C6F3C8-C1F8-4ECC-AEA8-BBE706773A6D}" type="sibTrans" cxnId="{1876812D-7D6D-4642-835B-96A9D0E42D97}">
      <dgm:prSet/>
      <dgm:spPr/>
      <dgm:t>
        <a:bodyPr/>
        <a:lstStyle/>
        <a:p>
          <a:endParaRPr lang="en-US"/>
        </a:p>
      </dgm:t>
    </dgm:pt>
    <dgm:pt modelId="{80941BA9-43FE-4981-AB56-19462C1023BF}">
      <dgm:prSet phldrT="[Text]"/>
      <dgm:spPr/>
      <dgm:t>
        <a:bodyPr/>
        <a:lstStyle/>
        <a:p>
          <a:r>
            <a:rPr lang="en-US" dirty="0"/>
            <a:t>Students</a:t>
          </a:r>
        </a:p>
      </dgm:t>
    </dgm:pt>
    <dgm:pt modelId="{3502A14B-51CF-4C9A-8CD6-5F8ECC3F0B8E}" type="parTrans" cxnId="{D59B5310-597E-4BD9-AFB9-AD270538FB51}">
      <dgm:prSet/>
      <dgm:spPr/>
      <dgm:t>
        <a:bodyPr/>
        <a:lstStyle/>
        <a:p>
          <a:endParaRPr lang="en-US"/>
        </a:p>
      </dgm:t>
    </dgm:pt>
    <dgm:pt modelId="{55724C67-28A9-45C1-9FCD-AB268F70720C}" type="sibTrans" cxnId="{D59B5310-597E-4BD9-AFB9-AD270538FB51}">
      <dgm:prSet/>
      <dgm:spPr/>
      <dgm:t>
        <a:bodyPr/>
        <a:lstStyle/>
        <a:p>
          <a:endParaRPr lang="en-US"/>
        </a:p>
      </dgm:t>
    </dgm:pt>
    <dgm:pt modelId="{F90203A3-B971-4623-98ED-1FD827117402}">
      <dgm:prSet phldrT="[Text]"/>
      <dgm:spPr/>
      <dgm:t>
        <a:bodyPr/>
        <a:lstStyle/>
        <a:p>
          <a:r>
            <a:rPr lang="en-US" dirty="0" err="1"/>
            <a:t>Admini-strators</a:t>
          </a:r>
          <a:endParaRPr lang="en-US" dirty="0"/>
        </a:p>
      </dgm:t>
    </dgm:pt>
    <dgm:pt modelId="{A7574928-3105-48AA-A37D-D46D501F6A21}" type="parTrans" cxnId="{09BE6F77-0368-46F1-8BDB-094E533262E3}">
      <dgm:prSet/>
      <dgm:spPr/>
      <dgm:t>
        <a:bodyPr/>
        <a:lstStyle/>
        <a:p>
          <a:endParaRPr lang="en-US"/>
        </a:p>
      </dgm:t>
    </dgm:pt>
    <dgm:pt modelId="{87764314-F13A-466C-8A07-2F2AE388B7B0}" type="sibTrans" cxnId="{09BE6F77-0368-46F1-8BDB-094E533262E3}">
      <dgm:prSet/>
      <dgm:spPr/>
      <dgm:t>
        <a:bodyPr/>
        <a:lstStyle/>
        <a:p>
          <a:endParaRPr lang="en-US"/>
        </a:p>
      </dgm:t>
    </dgm:pt>
    <dgm:pt modelId="{E2D16FB9-E654-42A6-AC2C-57C56FAF9484}" type="pres">
      <dgm:prSet presAssocID="{D4B7701E-7DF6-4459-B87B-A82FC89E241F}" presName="compositeShape" presStyleCnt="0">
        <dgm:presLayoutVars>
          <dgm:chMax val="7"/>
          <dgm:dir/>
          <dgm:resizeHandles val="exact"/>
        </dgm:presLayoutVars>
      </dgm:prSet>
      <dgm:spPr/>
    </dgm:pt>
    <dgm:pt modelId="{5DA1BF6E-D582-4028-8484-F6FACD079A76}" type="pres">
      <dgm:prSet presAssocID="{D4B7701E-7DF6-4459-B87B-A82FC89E241F}" presName="wedge1" presStyleLbl="node1" presStyleIdx="0" presStyleCnt="4" custLinFactNeighborX="-4009" custLinFactNeighborY="3796"/>
      <dgm:spPr/>
    </dgm:pt>
    <dgm:pt modelId="{AFD0FD46-2EEC-493A-992C-216407CA26A6}" type="pres">
      <dgm:prSet presAssocID="{D4B7701E-7DF6-4459-B87B-A82FC89E241F}" presName="wedge1Tx" presStyleLbl="node1" presStyleIdx="0" presStyleCnt="4">
        <dgm:presLayoutVars>
          <dgm:chMax val="0"/>
          <dgm:chPref val="0"/>
          <dgm:bulletEnabled val="1"/>
        </dgm:presLayoutVars>
      </dgm:prSet>
      <dgm:spPr/>
    </dgm:pt>
    <dgm:pt modelId="{933F2844-68B5-475D-A1F9-75A1A9C1D0CA}" type="pres">
      <dgm:prSet presAssocID="{D4B7701E-7DF6-4459-B87B-A82FC89E241F}" presName="wedge2" presStyleLbl="node1" presStyleIdx="1" presStyleCnt="4"/>
      <dgm:spPr/>
    </dgm:pt>
    <dgm:pt modelId="{E7816EA0-81FA-4A8F-A2DE-9BA93D5DAF5A}" type="pres">
      <dgm:prSet presAssocID="{D4B7701E-7DF6-4459-B87B-A82FC89E241F}" presName="wedge2Tx" presStyleLbl="node1" presStyleIdx="1" presStyleCnt="4">
        <dgm:presLayoutVars>
          <dgm:chMax val="0"/>
          <dgm:chPref val="0"/>
          <dgm:bulletEnabled val="1"/>
        </dgm:presLayoutVars>
      </dgm:prSet>
      <dgm:spPr/>
    </dgm:pt>
    <dgm:pt modelId="{47CE68EF-BD0F-4CE6-8C29-BDFCFBAF4E03}" type="pres">
      <dgm:prSet presAssocID="{D4B7701E-7DF6-4459-B87B-A82FC89E241F}" presName="wedge3" presStyleLbl="node1" presStyleIdx="2" presStyleCnt="4" custLinFactNeighborX="531"/>
      <dgm:spPr/>
    </dgm:pt>
    <dgm:pt modelId="{5AC33D32-AC44-4363-A07F-EE01D3B193DB}" type="pres">
      <dgm:prSet presAssocID="{D4B7701E-7DF6-4459-B87B-A82FC89E241F}" presName="wedge3Tx" presStyleLbl="node1" presStyleIdx="2" presStyleCnt="4">
        <dgm:presLayoutVars>
          <dgm:chMax val="0"/>
          <dgm:chPref val="0"/>
          <dgm:bulletEnabled val="1"/>
        </dgm:presLayoutVars>
      </dgm:prSet>
      <dgm:spPr/>
    </dgm:pt>
    <dgm:pt modelId="{E6F9113A-FB18-4A6E-970A-E9A5E910C243}" type="pres">
      <dgm:prSet presAssocID="{D4B7701E-7DF6-4459-B87B-A82FC89E241F}" presName="wedge4" presStyleLbl="node1" presStyleIdx="3" presStyleCnt="4" custLinFactNeighborX="533"/>
      <dgm:spPr/>
    </dgm:pt>
    <dgm:pt modelId="{86EB666C-F3FB-4D4A-B2BA-5FEF3E6A3CA0}" type="pres">
      <dgm:prSet presAssocID="{D4B7701E-7DF6-4459-B87B-A82FC89E241F}" presName="wedge4Tx" presStyleLbl="node1" presStyleIdx="3" presStyleCnt="4">
        <dgm:presLayoutVars>
          <dgm:chMax val="0"/>
          <dgm:chPref val="0"/>
          <dgm:bulletEnabled val="1"/>
        </dgm:presLayoutVars>
      </dgm:prSet>
      <dgm:spPr/>
    </dgm:pt>
  </dgm:ptLst>
  <dgm:cxnLst>
    <dgm:cxn modelId="{FCF82E00-1D5C-4D63-A7C0-A3A3ED3B2920}" type="presOf" srcId="{D4B7701E-7DF6-4459-B87B-A82FC89E241F}" destId="{E2D16FB9-E654-42A6-AC2C-57C56FAF9484}" srcOrd="0" destOrd="0" presId="urn:microsoft.com/office/officeart/2005/8/layout/chart3"/>
    <dgm:cxn modelId="{89028502-AC2C-4D66-B84A-060C9274A45C}" srcId="{D4B7701E-7DF6-4459-B87B-A82FC89E241F}" destId="{CA265339-FF37-40F4-8D12-C74B3FD9A12D}" srcOrd="0" destOrd="0" parTransId="{1A0C9CE5-3352-48AC-9831-0C9AFF76701A}" sibTransId="{36DE06E0-FAD6-4713-9021-76E68424B6A5}"/>
    <dgm:cxn modelId="{D59B5310-597E-4BD9-AFB9-AD270538FB51}" srcId="{D4B7701E-7DF6-4459-B87B-A82FC89E241F}" destId="{80941BA9-43FE-4981-AB56-19462C1023BF}" srcOrd="2" destOrd="0" parTransId="{3502A14B-51CF-4C9A-8CD6-5F8ECC3F0B8E}" sibTransId="{55724C67-28A9-45C1-9FCD-AB268F70720C}"/>
    <dgm:cxn modelId="{5FE2B41E-E16D-4926-BF2F-2EC4EABF439F}" type="presOf" srcId="{CA265339-FF37-40F4-8D12-C74B3FD9A12D}" destId="{AFD0FD46-2EEC-493A-992C-216407CA26A6}" srcOrd="1" destOrd="0" presId="urn:microsoft.com/office/officeart/2005/8/layout/chart3"/>
    <dgm:cxn modelId="{1876812D-7D6D-4642-835B-96A9D0E42D97}" srcId="{D4B7701E-7DF6-4459-B87B-A82FC89E241F}" destId="{034D55A9-949A-45C4-AC17-74B429C260C6}" srcOrd="1" destOrd="0" parTransId="{C0B5E807-5A01-4104-9662-C4E5BDBFFC4A}" sibTransId="{02C6F3C8-C1F8-4ECC-AEA8-BBE706773A6D}"/>
    <dgm:cxn modelId="{716D922E-9876-401C-8890-591EF9548880}" type="presOf" srcId="{034D55A9-949A-45C4-AC17-74B429C260C6}" destId="{933F2844-68B5-475D-A1F9-75A1A9C1D0CA}" srcOrd="0" destOrd="0" presId="urn:microsoft.com/office/officeart/2005/8/layout/chart3"/>
    <dgm:cxn modelId="{81A9AB41-5E69-4BFF-9E3C-E5D174044654}" type="presOf" srcId="{80941BA9-43FE-4981-AB56-19462C1023BF}" destId="{47CE68EF-BD0F-4CE6-8C29-BDFCFBAF4E03}" srcOrd="0" destOrd="0" presId="urn:microsoft.com/office/officeart/2005/8/layout/chart3"/>
    <dgm:cxn modelId="{09BE6F77-0368-46F1-8BDB-094E533262E3}" srcId="{D4B7701E-7DF6-4459-B87B-A82FC89E241F}" destId="{F90203A3-B971-4623-98ED-1FD827117402}" srcOrd="3" destOrd="0" parTransId="{A7574928-3105-48AA-A37D-D46D501F6A21}" sibTransId="{87764314-F13A-466C-8A07-2F2AE388B7B0}"/>
    <dgm:cxn modelId="{C21C76B2-ADAE-4527-A580-1004D09EFB08}" type="presOf" srcId="{F90203A3-B971-4623-98ED-1FD827117402}" destId="{86EB666C-F3FB-4D4A-B2BA-5FEF3E6A3CA0}" srcOrd="1" destOrd="0" presId="urn:microsoft.com/office/officeart/2005/8/layout/chart3"/>
    <dgm:cxn modelId="{0424A5BA-E217-4107-8855-11BDB7B453EB}" type="presOf" srcId="{034D55A9-949A-45C4-AC17-74B429C260C6}" destId="{E7816EA0-81FA-4A8F-A2DE-9BA93D5DAF5A}" srcOrd="1" destOrd="0" presId="urn:microsoft.com/office/officeart/2005/8/layout/chart3"/>
    <dgm:cxn modelId="{5CF601BC-8EA0-4081-8613-589540BBEB23}" type="presOf" srcId="{CA265339-FF37-40F4-8D12-C74B3FD9A12D}" destId="{5DA1BF6E-D582-4028-8484-F6FACD079A76}" srcOrd="0" destOrd="0" presId="urn:microsoft.com/office/officeart/2005/8/layout/chart3"/>
    <dgm:cxn modelId="{DBFAEBC2-163D-4F14-9131-13E28C6BAFEE}" type="presOf" srcId="{80941BA9-43FE-4981-AB56-19462C1023BF}" destId="{5AC33D32-AC44-4363-A07F-EE01D3B193DB}" srcOrd="1" destOrd="0" presId="urn:microsoft.com/office/officeart/2005/8/layout/chart3"/>
    <dgm:cxn modelId="{0DD91DEF-2C96-414A-AE6B-E8A0D9FFC8FE}" type="presOf" srcId="{F90203A3-B971-4623-98ED-1FD827117402}" destId="{E6F9113A-FB18-4A6E-970A-E9A5E910C243}" srcOrd="0" destOrd="0" presId="urn:microsoft.com/office/officeart/2005/8/layout/chart3"/>
    <dgm:cxn modelId="{C8891651-4B23-4840-A190-766E7E79C89B}" type="presParOf" srcId="{E2D16FB9-E654-42A6-AC2C-57C56FAF9484}" destId="{5DA1BF6E-D582-4028-8484-F6FACD079A76}" srcOrd="0" destOrd="0" presId="urn:microsoft.com/office/officeart/2005/8/layout/chart3"/>
    <dgm:cxn modelId="{4CBDD7D4-FA01-4AAC-858D-5714E749F2ED}" type="presParOf" srcId="{E2D16FB9-E654-42A6-AC2C-57C56FAF9484}" destId="{AFD0FD46-2EEC-493A-992C-216407CA26A6}" srcOrd="1" destOrd="0" presId="urn:microsoft.com/office/officeart/2005/8/layout/chart3"/>
    <dgm:cxn modelId="{32E33C01-22EF-444B-B72E-15DF0C7ED274}" type="presParOf" srcId="{E2D16FB9-E654-42A6-AC2C-57C56FAF9484}" destId="{933F2844-68B5-475D-A1F9-75A1A9C1D0CA}" srcOrd="2" destOrd="0" presId="urn:microsoft.com/office/officeart/2005/8/layout/chart3"/>
    <dgm:cxn modelId="{8612A79D-A32C-4BD9-B5E9-9059C7A5CB21}" type="presParOf" srcId="{E2D16FB9-E654-42A6-AC2C-57C56FAF9484}" destId="{E7816EA0-81FA-4A8F-A2DE-9BA93D5DAF5A}" srcOrd="3" destOrd="0" presId="urn:microsoft.com/office/officeart/2005/8/layout/chart3"/>
    <dgm:cxn modelId="{42FCAC72-644F-4E6B-A817-70B3D21FEB18}" type="presParOf" srcId="{E2D16FB9-E654-42A6-AC2C-57C56FAF9484}" destId="{47CE68EF-BD0F-4CE6-8C29-BDFCFBAF4E03}" srcOrd="4" destOrd="0" presId="urn:microsoft.com/office/officeart/2005/8/layout/chart3"/>
    <dgm:cxn modelId="{2C048C50-5AAA-4652-BB46-827F5E0B51A5}" type="presParOf" srcId="{E2D16FB9-E654-42A6-AC2C-57C56FAF9484}" destId="{5AC33D32-AC44-4363-A07F-EE01D3B193DB}" srcOrd="5" destOrd="0" presId="urn:microsoft.com/office/officeart/2005/8/layout/chart3"/>
    <dgm:cxn modelId="{66A19525-0126-43A9-BF91-43ED02A78BE3}" type="presParOf" srcId="{E2D16FB9-E654-42A6-AC2C-57C56FAF9484}" destId="{E6F9113A-FB18-4A6E-970A-E9A5E910C243}" srcOrd="6" destOrd="0" presId="urn:microsoft.com/office/officeart/2005/8/layout/chart3"/>
    <dgm:cxn modelId="{834C8CC0-C2D1-47AC-BF1C-32CEAE61AFE5}" type="presParOf" srcId="{E2D16FB9-E654-42A6-AC2C-57C56FAF9484}" destId="{86EB666C-F3FB-4D4A-B2BA-5FEF3E6A3CA0}" srcOrd="7" destOrd="0" presId="urn:microsoft.com/office/officeart/2005/8/layout/char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AA2880B-354F-43B9-A355-4F503F2CA369}"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en-US"/>
        </a:p>
      </dgm:t>
    </dgm:pt>
    <dgm:pt modelId="{97C6A4B4-3E85-42CA-84C8-CB1CDDDF5875}">
      <dgm:prSet phldrT="[Text]" custT="1"/>
      <dgm:spPr/>
      <dgm:t>
        <a:bodyPr/>
        <a:lstStyle/>
        <a:p>
          <a:r>
            <a:rPr lang="en-US" sz="1800" dirty="0"/>
            <a:t>EAPC</a:t>
          </a:r>
        </a:p>
      </dgm:t>
    </dgm:pt>
    <dgm:pt modelId="{377CBB5B-CD48-43C0-A94D-6B060DD90493}" type="parTrans" cxnId="{F76DDFDD-821B-4634-AF81-F8338A97FB9C}">
      <dgm:prSet/>
      <dgm:spPr/>
      <dgm:t>
        <a:bodyPr/>
        <a:lstStyle/>
        <a:p>
          <a:endParaRPr lang="en-US" sz="1050"/>
        </a:p>
      </dgm:t>
    </dgm:pt>
    <dgm:pt modelId="{6F046F92-DC8F-4134-B38E-8D138A1AD5E2}" type="sibTrans" cxnId="{F76DDFDD-821B-4634-AF81-F8338A97FB9C}">
      <dgm:prSet/>
      <dgm:spPr/>
      <dgm:t>
        <a:bodyPr/>
        <a:lstStyle/>
        <a:p>
          <a:endParaRPr lang="en-US" sz="1050"/>
        </a:p>
      </dgm:t>
    </dgm:pt>
    <dgm:pt modelId="{5FB5F0A8-64E0-4BB2-A0F2-D24C79FB430D}">
      <dgm:prSet phldrT="[Text]" custT="1"/>
      <dgm:spPr>
        <a:solidFill>
          <a:srgbClr val="7C7C7C"/>
        </a:solidFill>
      </dgm:spPr>
      <dgm:t>
        <a:bodyPr/>
        <a:lstStyle/>
        <a:p>
          <a:r>
            <a:rPr lang="en-US" sz="1050" dirty="0"/>
            <a:t>Staff</a:t>
          </a:r>
        </a:p>
      </dgm:t>
    </dgm:pt>
    <dgm:pt modelId="{9CB6961B-99FC-409C-8C10-619E0D969814}" type="parTrans" cxnId="{7DCFB213-779F-4086-B8C6-C0E61BC5820C}">
      <dgm:prSet/>
      <dgm:spPr/>
      <dgm:t>
        <a:bodyPr/>
        <a:lstStyle/>
        <a:p>
          <a:endParaRPr lang="en-US" sz="1050"/>
        </a:p>
      </dgm:t>
    </dgm:pt>
    <dgm:pt modelId="{2D063574-BEA7-40D4-90C4-D9013D2A73A9}" type="sibTrans" cxnId="{7DCFB213-779F-4086-B8C6-C0E61BC5820C}">
      <dgm:prSet/>
      <dgm:spPr/>
      <dgm:t>
        <a:bodyPr/>
        <a:lstStyle/>
        <a:p>
          <a:endParaRPr lang="en-US" sz="1050"/>
        </a:p>
      </dgm:t>
    </dgm:pt>
    <dgm:pt modelId="{B272FCFD-9C54-4C52-AB09-4BB91133177C}">
      <dgm:prSet phldrT="[Text]" custT="1"/>
      <dgm:spPr>
        <a:solidFill>
          <a:srgbClr val="ED7D31"/>
        </a:solidFill>
      </dgm:spPr>
      <dgm:t>
        <a:bodyPr/>
        <a:lstStyle/>
        <a:p>
          <a:r>
            <a:rPr lang="en-US" sz="900" dirty="0"/>
            <a:t>Faculty</a:t>
          </a:r>
        </a:p>
      </dgm:t>
    </dgm:pt>
    <dgm:pt modelId="{CCAF8C08-F57F-48AA-B0F0-15B4E5E6BB49}" type="parTrans" cxnId="{F477B9AA-CC3E-4B55-BE5F-2FA66E85E7BC}">
      <dgm:prSet/>
      <dgm:spPr/>
      <dgm:t>
        <a:bodyPr/>
        <a:lstStyle/>
        <a:p>
          <a:endParaRPr lang="en-US" sz="1050"/>
        </a:p>
      </dgm:t>
    </dgm:pt>
    <dgm:pt modelId="{EBBE8673-D5F6-461D-9957-6AF4A750A6CD}" type="sibTrans" cxnId="{F477B9AA-CC3E-4B55-BE5F-2FA66E85E7BC}">
      <dgm:prSet/>
      <dgm:spPr/>
      <dgm:t>
        <a:bodyPr/>
        <a:lstStyle/>
        <a:p>
          <a:endParaRPr lang="en-US" sz="1050"/>
        </a:p>
      </dgm:t>
    </dgm:pt>
    <dgm:pt modelId="{DF3FB784-1979-4AFF-85AF-0E8DF144C1B8}">
      <dgm:prSet phldrT="[Text]" custT="1"/>
      <dgm:spPr/>
      <dgm:t>
        <a:bodyPr/>
        <a:lstStyle/>
        <a:p>
          <a:r>
            <a:rPr lang="en-US" sz="900" dirty="0"/>
            <a:t>Students</a:t>
          </a:r>
        </a:p>
      </dgm:t>
    </dgm:pt>
    <dgm:pt modelId="{0ACA68CF-2566-42C3-BDDB-578964DF842D}" type="parTrans" cxnId="{B79DC3CF-5551-4FC8-BBB4-31607EABE8BA}">
      <dgm:prSet/>
      <dgm:spPr/>
      <dgm:t>
        <a:bodyPr/>
        <a:lstStyle/>
        <a:p>
          <a:endParaRPr lang="en-US" sz="1050"/>
        </a:p>
      </dgm:t>
    </dgm:pt>
    <dgm:pt modelId="{5171D448-FD2C-45A4-9A70-EBC80A3AFC20}" type="sibTrans" cxnId="{B79DC3CF-5551-4FC8-BBB4-31607EABE8BA}">
      <dgm:prSet/>
      <dgm:spPr/>
      <dgm:t>
        <a:bodyPr/>
        <a:lstStyle/>
        <a:p>
          <a:endParaRPr lang="en-US" sz="1050"/>
        </a:p>
      </dgm:t>
    </dgm:pt>
    <dgm:pt modelId="{EA812F23-0FC4-4B66-8F91-D904AB911B05}">
      <dgm:prSet phldrT="[Text]" custT="1"/>
      <dgm:spPr/>
      <dgm:t>
        <a:bodyPr/>
        <a:lstStyle/>
        <a:p>
          <a:r>
            <a:rPr lang="en-US" sz="900" dirty="0" err="1"/>
            <a:t>Admini-strators</a:t>
          </a:r>
          <a:endParaRPr lang="en-US" sz="900" dirty="0"/>
        </a:p>
      </dgm:t>
    </dgm:pt>
    <dgm:pt modelId="{E35EC20E-47F9-4F76-AC42-C25C7512A9B2}" type="parTrans" cxnId="{28F9A22D-126B-4B98-89AF-972E4AE236B2}">
      <dgm:prSet/>
      <dgm:spPr/>
      <dgm:t>
        <a:bodyPr/>
        <a:lstStyle/>
        <a:p>
          <a:endParaRPr lang="en-US" sz="1050"/>
        </a:p>
      </dgm:t>
    </dgm:pt>
    <dgm:pt modelId="{51B3FCEC-8E3E-4BA4-91F1-5C2EAFDF7D46}" type="sibTrans" cxnId="{28F9A22D-126B-4B98-89AF-972E4AE236B2}">
      <dgm:prSet/>
      <dgm:spPr/>
      <dgm:t>
        <a:bodyPr/>
        <a:lstStyle/>
        <a:p>
          <a:endParaRPr lang="en-US" sz="1050"/>
        </a:p>
      </dgm:t>
    </dgm:pt>
    <dgm:pt modelId="{CF8C7705-977B-4C29-91AE-FFA0762356A0}" type="pres">
      <dgm:prSet presAssocID="{2AA2880B-354F-43B9-A355-4F503F2CA369}" presName="Name0" presStyleCnt="0">
        <dgm:presLayoutVars>
          <dgm:chMax val="1"/>
          <dgm:dir/>
          <dgm:animLvl val="ctr"/>
          <dgm:resizeHandles val="exact"/>
        </dgm:presLayoutVars>
      </dgm:prSet>
      <dgm:spPr/>
    </dgm:pt>
    <dgm:pt modelId="{A81DDCC8-087C-418C-BB4F-F51E95DC09B5}" type="pres">
      <dgm:prSet presAssocID="{97C6A4B4-3E85-42CA-84C8-CB1CDDDF5875}" presName="centerShape" presStyleLbl="node0" presStyleIdx="0" presStyleCnt="1"/>
      <dgm:spPr/>
    </dgm:pt>
    <dgm:pt modelId="{DFC1BC1D-3D70-4A6E-94B3-4DF8C38720C6}" type="pres">
      <dgm:prSet presAssocID="{5FB5F0A8-64E0-4BB2-A0F2-D24C79FB430D}" presName="node" presStyleLbl="node1" presStyleIdx="0" presStyleCnt="4">
        <dgm:presLayoutVars>
          <dgm:bulletEnabled val="1"/>
        </dgm:presLayoutVars>
      </dgm:prSet>
      <dgm:spPr/>
    </dgm:pt>
    <dgm:pt modelId="{11C555FC-5CE7-41E0-83BD-0177CC40FDE4}" type="pres">
      <dgm:prSet presAssocID="{5FB5F0A8-64E0-4BB2-A0F2-D24C79FB430D}" presName="dummy" presStyleCnt="0"/>
      <dgm:spPr/>
    </dgm:pt>
    <dgm:pt modelId="{16FD4568-4A6C-4073-A420-34C056058A13}" type="pres">
      <dgm:prSet presAssocID="{2D063574-BEA7-40D4-90C4-D9013D2A73A9}" presName="sibTrans" presStyleLbl="sibTrans2D1" presStyleIdx="0" presStyleCnt="4"/>
      <dgm:spPr/>
    </dgm:pt>
    <dgm:pt modelId="{B00A8F1D-2626-418F-A878-8D572DD1011C}" type="pres">
      <dgm:prSet presAssocID="{B272FCFD-9C54-4C52-AB09-4BB91133177C}" presName="node" presStyleLbl="node1" presStyleIdx="1" presStyleCnt="4">
        <dgm:presLayoutVars>
          <dgm:bulletEnabled val="1"/>
        </dgm:presLayoutVars>
      </dgm:prSet>
      <dgm:spPr/>
    </dgm:pt>
    <dgm:pt modelId="{57A42ADA-F60A-4635-BFEB-67A79D6219FC}" type="pres">
      <dgm:prSet presAssocID="{B272FCFD-9C54-4C52-AB09-4BB91133177C}" presName="dummy" presStyleCnt="0"/>
      <dgm:spPr/>
    </dgm:pt>
    <dgm:pt modelId="{66F5709A-5AE2-4367-A957-06F7278804E1}" type="pres">
      <dgm:prSet presAssocID="{EBBE8673-D5F6-461D-9957-6AF4A750A6CD}" presName="sibTrans" presStyleLbl="sibTrans2D1" presStyleIdx="1" presStyleCnt="4"/>
      <dgm:spPr/>
    </dgm:pt>
    <dgm:pt modelId="{57A9A60D-AFCD-4ADC-9BF4-6A85F290DC45}" type="pres">
      <dgm:prSet presAssocID="{DF3FB784-1979-4AFF-85AF-0E8DF144C1B8}" presName="node" presStyleLbl="node1" presStyleIdx="2" presStyleCnt="4" custScaleX="111064">
        <dgm:presLayoutVars>
          <dgm:bulletEnabled val="1"/>
        </dgm:presLayoutVars>
      </dgm:prSet>
      <dgm:spPr/>
    </dgm:pt>
    <dgm:pt modelId="{7EB67322-A3AB-4247-A5EA-5F04D943D056}" type="pres">
      <dgm:prSet presAssocID="{DF3FB784-1979-4AFF-85AF-0E8DF144C1B8}" presName="dummy" presStyleCnt="0"/>
      <dgm:spPr/>
    </dgm:pt>
    <dgm:pt modelId="{28496740-CEA9-4643-B04C-31F2A474CEAF}" type="pres">
      <dgm:prSet presAssocID="{5171D448-FD2C-45A4-9A70-EBC80A3AFC20}" presName="sibTrans" presStyleLbl="sibTrans2D1" presStyleIdx="2" presStyleCnt="4"/>
      <dgm:spPr/>
    </dgm:pt>
    <dgm:pt modelId="{BB816CE4-7C55-4B28-8721-97AF809277D9}" type="pres">
      <dgm:prSet presAssocID="{EA812F23-0FC4-4B66-8F91-D904AB911B05}" presName="node" presStyleLbl="node1" presStyleIdx="3" presStyleCnt="4">
        <dgm:presLayoutVars>
          <dgm:bulletEnabled val="1"/>
        </dgm:presLayoutVars>
      </dgm:prSet>
      <dgm:spPr/>
    </dgm:pt>
    <dgm:pt modelId="{7EED9B5B-B1B0-4FC7-A275-6C7EA05B76D2}" type="pres">
      <dgm:prSet presAssocID="{EA812F23-0FC4-4B66-8F91-D904AB911B05}" presName="dummy" presStyleCnt="0"/>
      <dgm:spPr/>
    </dgm:pt>
    <dgm:pt modelId="{0DDB62E9-CF4F-4821-A1E0-4531591503EB}" type="pres">
      <dgm:prSet presAssocID="{51B3FCEC-8E3E-4BA4-91F1-5C2EAFDF7D46}" presName="sibTrans" presStyleLbl="sibTrans2D1" presStyleIdx="3" presStyleCnt="4"/>
      <dgm:spPr/>
    </dgm:pt>
  </dgm:ptLst>
  <dgm:cxnLst>
    <dgm:cxn modelId="{3912BE07-556D-417F-A7B4-5CCDE99A7E5A}" type="presOf" srcId="{5171D448-FD2C-45A4-9A70-EBC80A3AFC20}" destId="{28496740-CEA9-4643-B04C-31F2A474CEAF}" srcOrd="0" destOrd="0" presId="urn:microsoft.com/office/officeart/2005/8/layout/radial6"/>
    <dgm:cxn modelId="{7DCFB213-779F-4086-B8C6-C0E61BC5820C}" srcId="{97C6A4B4-3E85-42CA-84C8-CB1CDDDF5875}" destId="{5FB5F0A8-64E0-4BB2-A0F2-D24C79FB430D}" srcOrd="0" destOrd="0" parTransId="{9CB6961B-99FC-409C-8C10-619E0D969814}" sibTransId="{2D063574-BEA7-40D4-90C4-D9013D2A73A9}"/>
    <dgm:cxn modelId="{54B9B61A-A63E-480D-B4E4-5C86123DE5B1}" type="presOf" srcId="{51B3FCEC-8E3E-4BA4-91F1-5C2EAFDF7D46}" destId="{0DDB62E9-CF4F-4821-A1E0-4531591503EB}" srcOrd="0" destOrd="0" presId="urn:microsoft.com/office/officeart/2005/8/layout/radial6"/>
    <dgm:cxn modelId="{7F32F31E-4B6C-4A49-A39D-6E60B7C89351}" type="presOf" srcId="{EBBE8673-D5F6-461D-9957-6AF4A750A6CD}" destId="{66F5709A-5AE2-4367-A957-06F7278804E1}" srcOrd="0" destOrd="0" presId="urn:microsoft.com/office/officeart/2005/8/layout/radial6"/>
    <dgm:cxn modelId="{28F9A22D-126B-4B98-89AF-972E4AE236B2}" srcId="{97C6A4B4-3E85-42CA-84C8-CB1CDDDF5875}" destId="{EA812F23-0FC4-4B66-8F91-D904AB911B05}" srcOrd="3" destOrd="0" parTransId="{E35EC20E-47F9-4F76-AC42-C25C7512A9B2}" sibTransId="{51B3FCEC-8E3E-4BA4-91F1-5C2EAFDF7D46}"/>
    <dgm:cxn modelId="{E75E0E30-AB7D-4500-97E2-FB8401AC6134}" type="presOf" srcId="{5FB5F0A8-64E0-4BB2-A0F2-D24C79FB430D}" destId="{DFC1BC1D-3D70-4A6E-94B3-4DF8C38720C6}" srcOrd="0" destOrd="0" presId="urn:microsoft.com/office/officeart/2005/8/layout/radial6"/>
    <dgm:cxn modelId="{9D124043-48A1-45F0-9359-380342C0B7AC}" type="presOf" srcId="{DF3FB784-1979-4AFF-85AF-0E8DF144C1B8}" destId="{57A9A60D-AFCD-4ADC-9BF4-6A85F290DC45}" srcOrd="0" destOrd="0" presId="urn:microsoft.com/office/officeart/2005/8/layout/radial6"/>
    <dgm:cxn modelId="{1EE2C368-5B16-4EEE-B323-00DDFF6655BC}" type="presOf" srcId="{2AA2880B-354F-43B9-A355-4F503F2CA369}" destId="{CF8C7705-977B-4C29-91AE-FFA0762356A0}" srcOrd="0" destOrd="0" presId="urn:microsoft.com/office/officeart/2005/8/layout/radial6"/>
    <dgm:cxn modelId="{52D5156B-B2CB-4100-A2E2-02288488EACE}" type="presOf" srcId="{EA812F23-0FC4-4B66-8F91-D904AB911B05}" destId="{BB816CE4-7C55-4B28-8721-97AF809277D9}" srcOrd="0" destOrd="0" presId="urn:microsoft.com/office/officeart/2005/8/layout/radial6"/>
    <dgm:cxn modelId="{9E828053-0226-4110-8762-8F91039ADFA2}" type="presOf" srcId="{97C6A4B4-3E85-42CA-84C8-CB1CDDDF5875}" destId="{A81DDCC8-087C-418C-BB4F-F51E95DC09B5}" srcOrd="0" destOrd="0" presId="urn:microsoft.com/office/officeart/2005/8/layout/radial6"/>
    <dgm:cxn modelId="{E7EE0380-5C04-437D-B4A6-2C1018C925A2}" type="presOf" srcId="{B272FCFD-9C54-4C52-AB09-4BB91133177C}" destId="{B00A8F1D-2626-418F-A878-8D572DD1011C}" srcOrd="0" destOrd="0" presId="urn:microsoft.com/office/officeart/2005/8/layout/radial6"/>
    <dgm:cxn modelId="{F477B9AA-CC3E-4B55-BE5F-2FA66E85E7BC}" srcId="{97C6A4B4-3E85-42CA-84C8-CB1CDDDF5875}" destId="{B272FCFD-9C54-4C52-AB09-4BB91133177C}" srcOrd="1" destOrd="0" parTransId="{CCAF8C08-F57F-48AA-B0F0-15B4E5E6BB49}" sibTransId="{EBBE8673-D5F6-461D-9957-6AF4A750A6CD}"/>
    <dgm:cxn modelId="{15BB8DCB-A886-429B-9E2C-A88837E23479}" type="presOf" srcId="{2D063574-BEA7-40D4-90C4-D9013D2A73A9}" destId="{16FD4568-4A6C-4073-A420-34C056058A13}" srcOrd="0" destOrd="0" presId="urn:microsoft.com/office/officeart/2005/8/layout/radial6"/>
    <dgm:cxn modelId="{B79DC3CF-5551-4FC8-BBB4-31607EABE8BA}" srcId="{97C6A4B4-3E85-42CA-84C8-CB1CDDDF5875}" destId="{DF3FB784-1979-4AFF-85AF-0E8DF144C1B8}" srcOrd="2" destOrd="0" parTransId="{0ACA68CF-2566-42C3-BDDB-578964DF842D}" sibTransId="{5171D448-FD2C-45A4-9A70-EBC80A3AFC20}"/>
    <dgm:cxn modelId="{F76DDFDD-821B-4634-AF81-F8338A97FB9C}" srcId="{2AA2880B-354F-43B9-A355-4F503F2CA369}" destId="{97C6A4B4-3E85-42CA-84C8-CB1CDDDF5875}" srcOrd="0" destOrd="0" parTransId="{377CBB5B-CD48-43C0-A94D-6B060DD90493}" sibTransId="{6F046F92-DC8F-4134-B38E-8D138A1AD5E2}"/>
    <dgm:cxn modelId="{DC446830-21A9-4632-862A-84D51B7A4ED5}" type="presParOf" srcId="{CF8C7705-977B-4C29-91AE-FFA0762356A0}" destId="{A81DDCC8-087C-418C-BB4F-F51E95DC09B5}" srcOrd="0" destOrd="0" presId="urn:microsoft.com/office/officeart/2005/8/layout/radial6"/>
    <dgm:cxn modelId="{C6094218-DDB2-448D-9630-6DF13C64C95A}" type="presParOf" srcId="{CF8C7705-977B-4C29-91AE-FFA0762356A0}" destId="{DFC1BC1D-3D70-4A6E-94B3-4DF8C38720C6}" srcOrd="1" destOrd="0" presId="urn:microsoft.com/office/officeart/2005/8/layout/radial6"/>
    <dgm:cxn modelId="{7E38644E-79E8-4F14-B51F-79121083B1FC}" type="presParOf" srcId="{CF8C7705-977B-4C29-91AE-FFA0762356A0}" destId="{11C555FC-5CE7-41E0-83BD-0177CC40FDE4}" srcOrd="2" destOrd="0" presId="urn:microsoft.com/office/officeart/2005/8/layout/radial6"/>
    <dgm:cxn modelId="{54E3DA79-D6D8-4E83-86C1-768A22A62DE3}" type="presParOf" srcId="{CF8C7705-977B-4C29-91AE-FFA0762356A0}" destId="{16FD4568-4A6C-4073-A420-34C056058A13}" srcOrd="3" destOrd="0" presId="urn:microsoft.com/office/officeart/2005/8/layout/radial6"/>
    <dgm:cxn modelId="{32CC895E-684F-47F4-B021-72A62FD2469E}" type="presParOf" srcId="{CF8C7705-977B-4C29-91AE-FFA0762356A0}" destId="{B00A8F1D-2626-418F-A878-8D572DD1011C}" srcOrd="4" destOrd="0" presId="urn:microsoft.com/office/officeart/2005/8/layout/radial6"/>
    <dgm:cxn modelId="{2D4754CF-1907-4897-8C5A-B9820928565F}" type="presParOf" srcId="{CF8C7705-977B-4C29-91AE-FFA0762356A0}" destId="{57A42ADA-F60A-4635-BFEB-67A79D6219FC}" srcOrd="5" destOrd="0" presId="urn:microsoft.com/office/officeart/2005/8/layout/radial6"/>
    <dgm:cxn modelId="{F65BA50D-DCD4-4AC9-A737-512A19392027}" type="presParOf" srcId="{CF8C7705-977B-4C29-91AE-FFA0762356A0}" destId="{66F5709A-5AE2-4367-A957-06F7278804E1}" srcOrd="6" destOrd="0" presId="urn:microsoft.com/office/officeart/2005/8/layout/radial6"/>
    <dgm:cxn modelId="{C5F4C57F-C1FE-4159-BE2F-0BF47AB0E52E}" type="presParOf" srcId="{CF8C7705-977B-4C29-91AE-FFA0762356A0}" destId="{57A9A60D-AFCD-4ADC-9BF4-6A85F290DC45}" srcOrd="7" destOrd="0" presId="urn:microsoft.com/office/officeart/2005/8/layout/radial6"/>
    <dgm:cxn modelId="{98BFCD35-847C-47CA-9C80-A2AF8CFB0725}" type="presParOf" srcId="{CF8C7705-977B-4C29-91AE-FFA0762356A0}" destId="{7EB67322-A3AB-4247-A5EA-5F04D943D056}" srcOrd="8" destOrd="0" presId="urn:microsoft.com/office/officeart/2005/8/layout/radial6"/>
    <dgm:cxn modelId="{776813F7-ACB6-45F7-B69F-6B45DD90ABD6}" type="presParOf" srcId="{CF8C7705-977B-4C29-91AE-FFA0762356A0}" destId="{28496740-CEA9-4643-B04C-31F2A474CEAF}" srcOrd="9" destOrd="0" presId="urn:microsoft.com/office/officeart/2005/8/layout/radial6"/>
    <dgm:cxn modelId="{7B0B5213-C38D-4038-9FD1-276EE356C3E8}" type="presParOf" srcId="{CF8C7705-977B-4C29-91AE-FFA0762356A0}" destId="{BB816CE4-7C55-4B28-8721-97AF809277D9}" srcOrd="10" destOrd="0" presId="urn:microsoft.com/office/officeart/2005/8/layout/radial6"/>
    <dgm:cxn modelId="{7427CC72-AD72-4B74-AC34-10527B79FE46}" type="presParOf" srcId="{CF8C7705-977B-4C29-91AE-FFA0762356A0}" destId="{7EED9B5B-B1B0-4FC7-A275-6C7EA05B76D2}" srcOrd="11" destOrd="0" presId="urn:microsoft.com/office/officeart/2005/8/layout/radial6"/>
    <dgm:cxn modelId="{FEB0FB5C-24F3-4570-9B35-5F2B204ACA60}" type="presParOf" srcId="{CF8C7705-977B-4C29-91AE-FFA0762356A0}" destId="{0DDB62E9-CF4F-4821-A1E0-4531591503EB}" srcOrd="12" destOrd="0" presId="urn:microsoft.com/office/officeart/2005/8/layout/radial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A2880B-354F-43B9-A355-4F503F2CA369}"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en-US"/>
        </a:p>
      </dgm:t>
    </dgm:pt>
    <dgm:pt modelId="{97C6A4B4-3E85-42CA-84C8-CB1CDDDF5875}">
      <dgm:prSet phldrT="[Text]" custT="1"/>
      <dgm:spPr>
        <a:solidFill>
          <a:srgbClr val="40775E"/>
        </a:solidFill>
      </dgm:spPr>
      <dgm:t>
        <a:bodyPr/>
        <a:lstStyle/>
        <a:p>
          <a:r>
            <a:rPr lang="en-US" sz="2400" dirty="0"/>
            <a:t>PBC</a:t>
          </a:r>
        </a:p>
      </dgm:t>
    </dgm:pt>
    <dgm:pt modelId="{377CBB5B-CD48-43C0-A94D-6B060DD90493}" type="parTrans" cxnId="{F76DDFDD-821B-4634-AF81-F8338A97FB9C}">
      <dgm:prSet/>
      <dgm:spPr/>
      <dgm:t>
        <a:bodyPr/>
        <a:lstStyle/>
        <a:p>
          <a:endParaRPr lang="en-US" sz="1050"/>
        </a:p>
      </dgm:t>
    </dgm:pt>
    <dgm:pt modelId="{6F046F92-DC8F-4134-B38E-8D138A1AD5E2}" type="sibTrans" cxnId="{F76DDFDD-821B-4634-AF81-F8338A97FB9C}">
      <dgm:prSet/>
      <dgm:spPr/>
      <dgm:t>
        <a:bodyPr/>
        <a:lstStyle/>
        <a:p>
          <a:endParaRPr lang="en-US" sz="1050"/>
        </a:p>
      </dgm:t>
    </dgm:pt>
    <dgm:pt modelId="{5FB5F0A8-64E0-4BB2-A0F2-D24C79FB430D}">
      <dgm:prSet phldrT="[Text]" custT="1"/>
      <dgm:spPr>
        <a:solidFill>
          <a:srgbClr val="7C7C7C"/>
        </a:solidFill>
      </dgm:spPr>
      <dgm:t>
        <a:bodyPr/>
        <a:lstStyle/>
        <a:p>
          <a:r>
            <a:rPr lang="en-US" sz="1050" dirty="0"/>
            <a:t>Staff</a:t>
          </a:r>
        </a:p>
      </dgm:t>
    </dgm:pt>
    <dgm:pt modelId="{9CB6961B-99FC-409C-8C10-619E0D969814}" type="parTrans" cxnId="{7DCFB213-779F-4086-B8C6-C0E61BC5820C}">
      <dgm:prSet/>
      <dgm:spPr/>
      <dgm:t>
        <a:bodyPr/>
        <a:lstStyle/>
        <a:p>
          <a:endParaRPr lang="en-US" sz="1050"/>
        </a:p>
      </dgm:t>
    </dgm:pt>
    <dgm:pt modelId="{2D063574-BEA7-40D4-90C4-D9013D2A73A9}" type="sibTrans" cxnId="{7DCFB213-779F-4086-B8C6-C0E61BC5820C}">
      <dgm:prSet/>
      <dgm:spPr/>
      <dgm:t>
        <a:bodyPr/>
        <a:lstStyle/>
        <a:p>
          <a:endParaRPr lang="en-US" sz="1050"/>
        </a:p>
      </dgm:t>
    </dgm:pt>
    <dgm:pt modelId="{B272FCFD-9C54-4C52-AB09-4BB91133177C}">
      <dgm:prSet phldrT="[Text]" custT="1"/>
      <dgm:spPr>
        <a:solidFill>
          <a:srgbClr val="ED7D31"/>
        </a:solidFill>
      </dgm:spPr>
      <dgm:t>
        <a:bodyPr/>
        <a:lstStyle/>
        <a:p>
          <a:r>
            <a:rPr lang="en-US" sz="900" dirty="0"/>
            <a:t>Faculty</a:t>
          </a:r>
        </a:p>
      </dgm:t>
    </dgm:pt>
    <dgm:pt modelId="{CCAF8C08-F57F-48AA-B0F0-15B4E5E6BB49}" type="parTrans" cxnId="{F477B9AA-CC3E-4B55-BE5F-2FA66E85E7BC}">
      <dgm:prSet/>
      <dgm:spPr/>
      <dgm:t>
        <a:bodyPr/>
        <a:lstStyle/>
        <a:p>
          <a:endParaRPr lang="en-US" sz="1050"/>
        </a:p>
      </dgm:t>
    </dgm:pt>
    <dgm:pt modelId="{EBBE8673-D5F6-461D-9957-6AF4A750A6CD}" type="sibTrans" cxnId="{F477B9AA-CC3E-4B55-BE5F-2FA66E85E7BC}">
      <dgm:prSet/>
      <dgm:spPr/>
      <dgm:t>
        <a:bodyPr/>
        <a:lstStyle/>
        <a:p>
          <a:endParaRPr lang="en-US" sz="1050"/>
        </a:p>
      </dgm:t>
    </dgm:pt>
    <dgm:pt modelId="{DF3FB784-1979-4AFF-85AF-0E8DF144C1B8}">
      <dgm:prSet phldrT="[Text]" custT="1"/>
      <dgm:spPr/>
      <dgm:t>
        <a:bodyPr/>
        <a:lstStyle/>
        <a:p>
          <a:r>
            <a:rPr lang="en-US" sz="900" dirty="0"/>
            <a:t>Students</a:t>
          </a:r>
        </a:p>
      </dgm:t>
    </dgm:pt>
    <dgm:pt modelId="{0ACA68CF-2566-42C3-BDDB-578964DF842D}" type="parTrans" cxnId="{B79DC3CF-5551-4FC8-BBB4-31607EABE8BA}">
      <dgm:prSet/>
      <dgm:spPr/>
      <dgm:t>
        <a:bodyPr/>
        <a:lstStyle/>
        <a:p>
          <a:endParaRPr lang="en-US" sz="1050"/>
        </a:p>
      </dgm:t>
    </dgm:pt>
    <dgm:pt modelId="{5171D448-FD2C-45A4-9A70-EBC80A3AFC20}" type="sibTrans" cxnId="{B79DC3CF-5551-4FC8-BBB4-31607EABE8BA}">
      <dgm:prSet/>
      <dgm:spPr/>
      <dgm:t>
        <a:bodyPr/>
        <a:lstStyle/>
        <a:p>
          <a:endParaRPr lang="en-US" sz="1050"/>
        </a:p>
      </dgm:t>
    </dgm:pt>
    <dgm:pt modelId="{EA812F23-0FC4-4B66-8F91-D904AB911B05}">
      <dgm:prSet phldrT="[Text]" custT="1"/>
      <dgm:spPr/>
      <dgm:t>
        <a:bodyPr/>
        <a:lstStyle/>
        <a:p>
          <a:r>
            <a:rPr lang="en-US" sz="900" dirty="0" err="1"/>
            <a:t>Admini-strators</a:t>
          </a:r>
          <a:endParaRPr lang="en-US" sz="900" dirty="0"/>
        </a:p>
      </dgm:t>
    </dgm:pt>
    <dgm:pt modelId="{E35EC20E-47F9-4F76-AC42-C25C7512A9B2}" type="parTrans" cxnId="{28F9A22D-126B-4B98-89AF-972E4AE236B2}">
      <dgm:prSet/>
      <dgm:spPr/>
      <dgm:t>
        <a:bodyPr/>
        <a:lstStyle/>
        <a:p>
          <a:endParaRPr lang="en-US" sz="1050"/>
        </a:p>
      </dgm:t>
    </dgm:pt>
    <dgm:pt modelId="{51B3FCEC-8E3E-4BA4-91F1-5C2EAFDF7D46}" type="sibTrans" cxnId="{28F9A22D-126B-4B98-89AF-972E4AE236B2}">
      <dgm:prSet/>
      <dgm:spPr/>
      <dgm:t>
        <a:bodyPr/>
        <a:lstStyle/>
        <a:p>
          <a:endParaRPr lang="en-US" sz="1050"/>
        </a:p>
      </dgm:t>
    </dgm:pt>
    <dgm:pt modelId="{CF8C7705-977B-4C29-91AE-FFA0762356A0}" type="pres">
      <dgm:prSet presAssocID="{2AA2880B-354F-43B9-A355-4F503F2CA369}" presName="Name0" presStyleCnt="0">
        <dgm:presLayoutVars>
          <dgm:chMax val="1"/>
          <dgm:dir/>
          <dgm:animLvl val="ctr"/>
          <dgm:resizeHandles val="exact"/>
        </dgm:presLayoutVars>
      </dgm:prSet>
      <dgm:spPr/>
    </dgm:pt>
    <dgm:pt modelId="{A81DDCC8-087C-418C-BB4F-F51E95DC09B5}" type="pres">
      <dgm:prSet presAssocID="{97C6A4B4-3E85-42CA-84C8-CB1CDDDF5875}" presName="centerShape" presStyleLbl="node0" presStyleIdx="0" presStyleCnt="1"/>
      <dgm:spPr/>
    </dgm:pt>
    <dgm:pt modelId="{DFC1BC1D-3D70-4A6E-94B3-4DF8C38720C6}" type="pres">
      <dgm:prSet presAssocID="{5FB5F0A8-64E0-4BB2-A0F2-D24C79FB430D}" presName="node" presStyleLbl="node1" presStyleIdx="0" presStyleCnt="4">
        <dgm:presLayoutVars>
          <dgm:bulletEnabled val="1"/>
        </dgm:presLayoutVars>
      </dgm:prSet>
      <dgm:spPr/>
    </dgm:pt>
    <dgm:pt modelId="{11C555FC-5CE7-41E0-83BD-0177CC40FDE4}" type="pres">
      <dgm:prSet presAssocID="{5FB5F0A8-64E0-4BB2-A0F2-D24C79FB430D}" presName="dummy" presStyleCnt="0"/>
      <dgm:spPr/>
    </dgm:pt>
    <dgm:pt modelId="{16FD4568-4A6C-4073-A420-34C056058A13}" type="pres">
      <dgm:prSet presAssocID="{2D063574-BEA7-40D4-90C4-D9013D2A73A9}" presName="sibTrans" presStyleLbl="sibTrans2D1" presStyleIdx="0" presStyleCnt="4"/>
      <dgm:spPr/>
    </dgm:pt>
    <dgm:pt modelId="{B00A8F1D-2626-418F-A878-8D572DD1011C}" type="pres">
      <dgm:prSet presAssocID="{B272FCFD-9C54-4C52-AB09-4BB91133177C}" presName="node" presStyleLbl="node1" presStyleIdx="1" presStyleCnt="4">
        <dgm:presLayoutVars>
          <dgm:bulletEnabled val="1"/>
        </dgm:presLayoutVars>
      </dgm:prSet>
      <dgm:spPr/>
    </dgm:pt>
    <dgm:pt modelId="{57A42ADA-F60A-4635-BFEB-67A79D6219FC}" type="pres">
      <dgm:prSet presAssocID="{B272FCFD-9C54-4C52-AB09-4BB91133177C}" presName="dummy" presStyleCnt="0"/>
      <dgm:spPr/>
    </dgm:pt>
    <dgm:pt modelId="{66F5709A-5AE2-4367-A957-06F7278804E1}" type="pres">
      <dgm:prSet presAssocID="{EBBE8673-D5F6-461D-9957-6AF4A750A6CD}" presName="sibTrans" presStyleLbl="sibTrans2D1" presStyleIdx="1" presStyleCnt="4"/>
      <dgm:spPr/>
    </dgm:pt>
    <dgm:pt modelId="{57A9A60D-AFCD-4ADC-9BF4-6A85F290DC45}" type="pres">
      <dgm:prSet presAssocID="{DF3FB784-1979-4AFF-85AF-0E8DF144C1B8}" presName="node" presStyleLbl="node1" presStyleIdx="2" presStyleCnt="4" custScaleX="111064">
        <dgm:presLayoutVars>
          <dgm:bulletEnabled val="1"/>
        </dgm:presLayoutVars>
      </dgm:prSet>
      <dgm:spPr/>
    </dgm:pt>
    <dgm:pt modelId="{7EB67322-A3AB-4247-A5EA-5F04D943D056}" type="pres">
      <dgm:prSet presAssocID="{DF3FB784-1979-4AFF-85AF-0E8DF144C1B8}" presName="dummy" presStyleCnt="0"/>
      <dgm:spPr/>
    </dgm:pt>
    <dgm:pt modelId="{28496740-CEA9-4643-B04C-31F2A474CEAF}" type="pres">
      <dgm:prSet presAssocID="{5171D448-FD2C-45A4-9A70-EBC80A3AFC20}" presName="sibTrans" presStyleLbl="sibTrans2D1" presStyleIdx="2" presStyleCnt="4"/>
      <dgm:spPr/>
    </dgm:pt>
    <dgm:pt modelId="{BB816CE4-7C55-4B28-8721-97AF809277D9}" type="pres">
      <dgm:prSet presAssocID="{EA812F23-0FC4-4B66-8F91-D904AB911B05}" presName="node" presStyleLbl="node1" presStyleIdx="3" presStyleCnt="4">
        <dgm:presLayoutVars>
          <dgm:bulletEnabled val="1"/>
        </dgm:presLayoutVars>
      </dgm:prSet>
      <dgm:spPr/>
    </dgm:pt>
    <dgm:pt modelId="{7EED9B5B-B1B0-4FC7-A275-6C7EA05B76D2}" type="pres">
      <dgm:prSet presAssocID="{EA812F23-0FC4-4B66-8F91-D904AB911B05}" presName="dummy" presStyleCnt="0"/>
      <dgm:spPr/>
    </dgm:pt>
    <dgm:pt modelId="{0DDB62E9-CF4F-4821-A1E0-4531591503EB}" type="pres">
      <dgm:prSet presAssocID="{51B3FCEC-8E3E-4BA4-91F1-5C2EAFDF7D46}" presName="sibTrans" presStyleLbl="sibTrans2D1" presStyleIdx="3" presStyleCnt="4"/>
      <dgm:spPr/>
    </dgm:pt>
  </dgm:ptLst>
  <dgm:cxnLst>
    <dgm:cxn modelId="{3912BE07-556D-417F-A7B4-5CCDE99A7E5A}" type="presOf" srcId="{5171D448-FD2C-45A4-9A70-EBC80A3AFC20}" destId="{28496740-CEA9-4643-B04C-31F2A474CEAF}" srcOrd="0" destOrd="0" presId="urn:microsoft.com/office/officeart/2005/8/layout/radial6"/>
    <dgm:cxn modelId="{7DCFB213-779F-4086-B8C6-C0E61BC5820C}" srcId="{97C6A4B4-3E85-42CA-84C8-CB1CDDDF5875}" destId="{5FB5F0A8-64E0-4BB2-A0F2-D24C79FB430D}" srcOrd="0" destOrd="0" parTransId="{9CB6961B-99FC-409C-8C10-619E0D969814}" sibTransId="{2D063574-BEA7-40D4-90C4-D9013D2A73A9}"/>
    <dgm:cxn modelId="{54B9B61A-A63E-480D-B4E4-5C86123DE5B1}" type="presOf" srcId="{51B3FCEC-8E3E-4BA4-91F1-5C2EAFDF7D46}" destId="{0DDB62E9-CF4F-4821-A1E0-4531591503EB}" srcOrd="0" destOrd="0" presId="urn:microsoft.com/office/officeart/2005/8/layout/radial6"/>
    <dgm:cxn modelId="{7F32F31E-4B6C-4A49-A39D-6E60B7C89351}" type="presOf" srcId="{EBBE8673-D5F6-461D-9957-6AF4A750A6CD}" destId="{66F5709A-5AE2-4367-A957-06F7278804E1}" srcOrd="0" destOrd="0" presId="urn:microsoft.com/office/officeart/2005/8/layout/radial6"/>
    <dgm:cxn modelId="{28F9A22D-126B-4B98-89AF-972E4AE236B2}" srcId="{97C6A4B4-3E85-42CA-84C8-CB1CDDDF5875}" destId="{EA812F23-0FC4-4B66-8F91-D904AB911B05}" srcOrd="3" destOrd="0" parTransId="{E35EC20E-47F9-4F76-AC42-C25C7512A9B2}" sibTransId="{51B3FCEC-8E3E-4BA4-91F1-5C2EAFDF7D46}"/>
    <dgm:cxn modelId="{E75E0E30-AB7D-4500-97E2-FB8401AC6134}" type="presOf" srcId="{5FB5F0A8-64E0-4BB2-A0F2-D24C79FB430D}" destId="{DFC1BC1D-3D70-4A6E-94B3-4DF8C38720C6}" srcOrd="0" destOrd="0" presId="urn:microsoft.com/office/officeart/2005/8/layout/radial6"/>
    <dgm:cxn modelId="{9D124043-48A1-45F0-9359-380342C0B7AC}" type="presOf" srcId="{DF3FB784-1979-4AFF-85AF-0E8DF144C1B8}" destId="{57A9A60D-AFCD-4ADC-9BF4-6A85F290DC45}" srcOrd="0" destOrd="0" presId="urn:microsoft.com/office/officeart/2005/8/layout/radial6"/>
    <dgm:cxn modelId="{1EE2C368-5B16-4EEE-B323-00DDFF6655BC}" type="presOf" srcId="{2AA2880B-354F-43B9-A355-4F503F2CA369}" destId="{CF8C7705-977B-4C29-91AE-FFA0762356A0}" srcOrd="0" destOrd="0" presId="urn:microsoft.com/office/officeart/2005/8/layout/radial6"/>
    <dgm:cxn modelId="{52D5156B-B2CB-4100-A2E2-02288488EACE}" type="presOf" srcId="{EA812F23-0FC4-4B66-8F91-D904AB911B05}" destId="{BB816CE4-7C55-4B28-8721-97AF809277D9}" srcOrd="0" destOrd="0" presId="urn:microsoft.com/office/officeart/2005/8/layout/radial6"/>
    <dgm:cxn modelId="{9E828053-0226-4110-8762-8F91039ADFA2}" type="presOf" srcId="{97C6A4B4-3E85-42CA-84C8-CB1CDDDF5875}" destId="{A81DDCC8-087C-418C-BB4F-F51E95DC09B5}" srcOrd="0" destOrd="0" presId="urn:microsoft.com/office/officeart/2005/8/layout/radial6"/>
    <dgm:cxn modelId="{E7EE0380-5C04-437D-B4A6-2C1018C925A2}" type="presOf" srcId="{B272FCFD-9C54-4C52-AB09-4BB91133177C}" destId="{B00A8F1D-2626-418F-A878-8D572DD1011C}" srcOrd="0" destOrd="0" presId="urn:microsoft.com/office/officeart/2005/8/layout/radial6"/>
    <dgm:cxn modelId="{F477B9AA-CC3E-4B55-BE5F-2FA66E85E7BC}" srcId="{97C6A4B4-3E85-42CA-84C8-CB1CDDDF5875}" destId="{B272FCFD-9C54-4C52-AB09-4BB91133177C}" srcOrd="1" destOrd="0" parTransId="{CCAF8C08-F57F-48AA-B0F0-15B4E5E6BB49}" sibTransId="{EBBE8673-D5F6-461D-9957-6AF4A750A6CD}"/>
    <dgm:cxn modelId="{15BB8DCB-A886-429B-9E2C-A88837E23479}" type="presOf" srcId="{2D063574-BEA7-40D4-90C4-D9013D2A73A9}" destId="{16FD4568-4A6C-4073-A420-34C056058A13}" srcOrd="0" destOrd="0" presId="urn:microsoft.com/office/officeart/2005/8/layout/radial6"/>
    <dgm:cxn modelId="{B79DC3CF-5551-4FC8-BBB4-31607EABE8BA}" srcId="{97C6A4B4-3E85-42CA-84C8-CB1CDDDF5875}" destId="{DF3FB784-1979-4AFF-85AF-0E8DF144C1B8}" srcOrd="2" destOrd="0" parTransId="{0ACA68CF-2566-42C3-BDDB-578964DF842D}" sibTransId="{5171D448-FD2C-45A4-9A70-EBC80A3AFC20}"/>
    <dgm:cxn modelId="{F76DDFDD-821B-4634-AF81-F8338A97FB9C}" srcId="{2AA2880B-354F-43B9-A355-4F503F2CA369}" destId="{97C6A4B4-3E85-42CA-84C8-CB1CDDDF5875}" srcOrd="0" destOrd="0" parTransId="{377CBB5B-CD48-43C0-A94D-6B060DD90493}" sibTransId="{6F046F92-DC8F-4134-B38E-8D138A1AD5E2}"/>
    <dgm:cxn modelId="{DC446830-21A9-4632-862A-84D51B7A4ED5}" type="presParOf" srcId="{CF8C7705-977B-4C29-91AE-FFA0762356A0}" destId="{A81DDCC8-087C-418C-BB4F-F51E95DC09B5}" srcOrd="0" destOrd="0" presId="urn:microsoft.com/office/officeart/2005/8/layout/radial6"/>
    <dgm:cxn modelId="{C6094218-DDB2-448D-9630-6DF13C64C95A}" type="presParOf" srcId="{CF8C7705-977B-4C29-91AE-FFA0762356A0}" destId="{DFC1BC1D-3D70-4A6E-94B3-4DF8C38720C6}" srcOrd="1" destOrd="0" presId="urn:microsoft.com/office/officeart/2005/8/layout/radial6"/>
    <dgm:cxn modelId="{7E38644E-79E8-4F14-B51F-79121083B1FC}" type="presParOf" srcId="{CF8C7705-977B-4C29-91AE-FFA0762356A0}" destId="{11C555FC-5CE7-41E0-83BD-0177CC40FDE4}" srcOrd="2" destOrd="0" presId="urn:microsoft.com/office/officeart/2005/8/layout/radial6"/>
    <dgm:cxn modelId="{54E3DA79-D6D8-4E83-86C1-768A22A62DE3}" type="presParOf" srcId="{CF8C7705-977B-4C29-91AE-FFA0762356A0}" destId="{16FD4568-4A6C-4073-A420-34C056058A13}" srcOrd="3" destOrd="0" presId="urn:microsoft.com/office/officeart/2005/8/layout/radial6"/>
    <dgm:cxn modelId="{32CC895E-684F-47F4-B021-72A62FD2469E}" type="presParOf" srcId="{CF8C7705-977B-4C29-91AE-FFA0762356A0}" destId="{B00A8F1D-2626-418F-A878-8D572DD1011C}" srcOrd="4" destOrd="0" presId="urn:microsoft.com/office/officeart/2005/8/layout/radial6"/>
    <dgm:cxn modelId="{2D4754CF-1907-4897-8C5A-B9820928565F}" type="presParOf" srcId="{CF8C7705-977B-4C29-91AE-FFA0762356A0}" destId="{57A42ADA-F60A-4635-BFEB-67A79D6219FC}" srcOrd="5" destOrd="0" presId="urn:microsoft.com/office/officeart/2005/8/layout/radial6"/>
    <dgm:cxn modelId="{F65BA50D-DCD4-4AC9-A737-512A19392027}" type="presParOf" srcId="{CF8C7705-977B-4C29-91AE-FFA0762356A0}" destId="{66F5709A-5AE2-4367-A957-06F7278804E1}" srcOrd="6" destOrd="0" presId="urn:microsoft.com/office/officeart/2005/8/layout/radial6"/>
    <dgm:cxn modelId="{C5F4C57F-C1FE-4159-BE2F-0BF47AB0E52E}" type="presParOf" srcId="{CF8C7705-977B-4C29-91AE-FFA0762356A0}" destId="{57A9A60D-AFCD-4ADC-9BF4-6A85F290DC45}" srcOrd="7" destOrd="0" presId="urn:microsoft.com/office/officeart/2005/8/layout/radial6"/>
    <dgm:cxn modelId="{98BFCD35-847C-47CA-9C80-A2AF8CFB0725}" type="presParOf" srcId="{CF8C7705-977B-4C29-91AE-FFA0762356A0}" destId="{7EB67322-A3AB-4247-A5EA-5F04D943D056}" srcOrd="8" destOrd="0" presId="urn:microsoft.com/office/officeart/2005/8/layout/radial6"/>
    <dgm:cxn modelId="{776813F7-ACB6-45F7-B69F-6B45DD90ABD6}" type="presParOf" srcId="{CF8C7705-977B-4C29-91AE-FFA0762356A0}" destId="{28496740-CEA9-4643-B04C-31F2A474CEAF}" srcOrd="9" destOrd="0" presId="urn:microsoft.com/office/officeart/2005/8/layout/radial6"/>
    <dgm:cxn modelId="{7B0B5213-C38D-4038-9FD1-276EE356C3E8}" type="presParOf" srcId="{CF8C7705-977B-4C29-91AE-FFA0762356A0}" destId="{BB816CE4-7C55-4B28-8721-97AF809277D9}" srcOrd="10" destOrd="0" presId="urn:microsoft.com/office/officeart/2005/8/layout/radial6"/>
    <dgm:cxn modelId="{7427CC72-AD72-4B74-AC34-10527B79FE46}" type="presParOf" srcId="{CF8C7705-977B-4C29-91AE-FFA0762356A0}" destId="{7EED9B5B-B1B0-4FC7-A275-6C7EA05B76D2}" srcOrd="11" destOrd="0" presId="urn:microsoft.com/office/officeart/2005/8/layout/radial6"/>
    <dgm:cxn modelId="{FEB0FB5C-24F3-4570-9B35-5F2B204ACA60}" type="presParOf" srcId="{CF8C7705-977B-4C29-91AE-FFA0762356A0}" destId="{0DDB62E9-CF4F-4821-A1E0-4531591503EB}" srcOrd="12"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B7701E-7DF6-4459-B87B-A82FC89E241F}" type="doc">
      <dgm:prSet loTypeId="urn:microsoft.com/office/officeart/2005/8/layout/chart3" loCatId="cycle" qsTypeId="urn:microsoft.com/office/officeart/2005/8/quickstyle/simple1" qsCatId="simple" csTypeId="urn:microsoft.com/office/officeart/2005/8/colors/colorful1" csCatId="colorful" phldr="1"/>
      <dgm:spPr/>
    </dgm:pt>
    <dgm:pt modelId="{CA265339-FF37-40F4-8D12-C74B3FD9A12D}">
      <dgm:prSet phldrT="[Text]"/>
      <dgm:spPr/>
      <dgm:t>
        <a:bodyPr/>
        <a:lstStyle/>
        <a:p>
          <a:r>
            <a:rPr lang="en-US" dirty="0"/>
            <a:t>Faculty</a:t>
          </a:r>
        </a:p>
      </dgm:t>
    </dgm:pt>
    <dgm:pt modelId="{1A0C9CE5-3352-48AC-9831-0C9AFF76701A}" type="parTrans" cxnId="{89028502-AC2C-4D66-B84A-060C9274A45C}">
      <dgm:prSet/>
      <dgm:spPr/>
      <dgm:t>
        <a:bodyPr/>
        <a:lstStyle/>
        <a:p>
          <a:endParaRPr lang="en-US"/>
        </a:p>
      </dgm:t>
    </dgm:pt>
    <dgm:pt modelId="{36DE06E0-FAD6-4713-9021-76E68424B6A5}" type="sibTrans" cxnId="{89028502-AC2C-4D66-B84A-060C9274A45C}">
      <dgm:prSet/>
      <dgm:spPr/>
      <dgm:t>
        <a:bodyPr/>
        <a:lstStyle/>
        <a:p>
          <a:endParaRPr lang="en-US"/>
        </a:p>
      </dgm:t>
    </dgm:pt>
    <dgm:pt modelId="{034D55A9-949A-45C4-AC17-74B429C260C6}">
      <dgm:prSet phldrT="[Text]"/>
      <dgm:spPr>
        <a:solidFill>
          <a:srgbClr val="7C7C7C"/>
        </a:solidFill>
      </dgm:spPr>
      <dgm:t>
        <a:bodyPr/>
        <a:lstStyle/>
        <a:p>
          <a:r>
            <a:rPr lang="en-US" dirty="0"/>
            <a:t>Staff</a:t>
          </a:r>
        </a:p>
      </dgm:t>
    </dgm:pt>
    <dgm:pt modelId="{C0B5E807-5A01-4104-9662-C4E5BDBFFC4A}" type="parTrans" cxnId="{1876812D-7D6D-4642-835B-96A9D0E42D97}">
      <dgm:prSet/>
      <dgm:spPr/>
      <dgm:t>
        <a:bodyPr/>
        <a:lstStyle/>
        <a:p>
          <a:endParaRPr lang="en-US"/>
        </a:p>
      </dgm:t>
    </dgm:pt>
    <dgm:pt modelId="{02C6F3C8-C1F8-4ECC-AEA8-BBE706773A6D}" type="sibTrans" cxnId="{1876812D-7D6D-4642-835B-96A9D0E42D97}">
      <dgm:prSet/>
      <dgm:spPr/>
      <dgm:t>
        <a:bodyPr/>
        <a:lstStyle/>
        <a:p>
          <a:endParaRPr lang="en-US"/>
        </a:p>
      </dgm:t>
    </dgm:pt>
    <dgm:pt modelId="{80941BA9-43FE-4981-AB56-19462C1023BF}">
      <dgm:prSet phldrT="[Text]"/>
      <dgm:spPr/>
      <dgm:t>
        <a:bodyPr/>
        <a:lstStyle/>
        <a:p>
          <a:r>
            <a:rPr lang="en-US" dirty="0"/>
            <a:t>Students</a:t>
          </a:r>
        </a:p>
      </dgm:t>
    </dgm:pt>
    <dgm:pt modelId="{3502A14B-51CF-4C9A-8CD6-5F8ECC3F0B8E}" type="parTrans" cxnId="{D59B5310-597E-4BD9-AFB9-AD270538FB51}">
      <dgm:prSet/>
      <dgm:spPr/>
      <dgm:t>
        <a:bodyPr/>
        <a:lstStyle/>
        <a:p>
          <a:endParaRPr lang="en-US"/>
        </a:p>
      </dgm:t>
    </dgm:pt>
    <dgm:pt modelId="{55724C67-28A9-45C1-9FCD-AB268F70720C}" type="sibTrans" cxnId="{D59B5310-597E-4BD9-AFB9-AD270538FB51}">
      <dgm:prSet/>
      <dgm:spPr/>
      <dgm:t>
        <a:bodyPr/>
        <a:lstStyle/>
        <a:p>
          <a:endParaRPr lang="en-US"/>
        </a:p>
      </dgm:t>
    </dgm:pt>
    <dgm:pt modelId="{F90203A3-B971-4623-98ED-1FD827117402}">
      <dgm:prSet phldrT="[Text]"/>
      <dgm:spPr/>
      <dgm:t>
        <a:bodyPr/>
        <a:lstStyle/>
        <a:p>
          <a:r>
            <a:rPr lang="en-US" dirty="0" err="1"/>
            <a:t>Admini-strators</a:t>
          </a:r>
          <a:endParaRPr lang="en-US" dirty="0"/>
        </a:p>
      </dgm:t>
    </dgm:pt>
    <dgm:pt modelId="{A7574928-3105-48AA-A37D-D46D501F6A21}" type="parTrans" cxnId="{09BE6F77-0368-46F1-8BDB-094E533262E3}">
      <dgm:prSet/>
      <dgm:spPr/>
      <dgm:t>
        <a:bodyPr/>
        <a:lstStyle/>
        <a:p>
          <a:endParaRPr lang="en-US"/>
        </a:p>
      </dgm:t>
    </dgm:pt>
    <dgm:pt modelId="{87764314-F13A-466C-8A07-2F2AE388B7B0}" type="sibTrans" cxnId="{09BE6F77-0368-46F1-8BDB-094E533262E3}">
      <dgm:prSet/>
      <dgm:spPr/>
      <dgm:t>
        <a:bodyPr/>
        <a:lstStyle/>
        <a:p>
          <a:endParaRPr lang="en-US"/>
        </a:p>
      </dgm:t>
    </dgm:pt>
    <dgm:pt modelId="{E2D16FB9-E654-42A6-AC2C-57C56FAF9484}" type="pres">
      <dgm:prSet presAssocID="{D4B7701E-7DF6-4459-B87B-A82FC89E241F}" presName="compositeShape" presStyleCnt="0">
        <dgm:presLayoutVars>
          <dgm:chMax val="7"/>
          <dgm:dir/>
          <dgm:resizeHandles val="exact"/>
        </dgm:presLayoutVars>
      </dgm:prSet>
      <dgm:spPr/>
    </dgm:pt>
    <dgm:pt modelId="{5DA1BF6E-D582-4028-8484-F6FACD079A76}" type="pres">
      <dgm:prSet presAssocID="{D4B7701E-7DF6-4459-B87B-A82FC89E241F}" presName="wedge1" presStyleLbl="node1" presStyleIdx="0" presStyleCnt="4" custLinFactNeighborX="-4009" custLinFactNeighborY="3796"/>
      <dgm:spPr/>
    </dgm:pt>
    <dgm:pt modelId="{AFD0FD46-2EEC-493A-992C-216407CA26A6}" type="pres">
      <dgm:prSet presAssocID="{D4B7701E-7DF6-4459-B87B-A82FC89E241F}" presName="wedge1Tx" presStyleLbl="node1" presStyleIdx="0" presStyleCnt="4">
        <dgm:presLayoutVars>
          <dgm:chMax val="0"/>
          <dgm:chPref val="0"/>
          <dgm:bulletEnabled val="1"/>
        </dgm:presLayoutVars>
      </dgm:prSet>
      <dgm:spPr/>
    </dgm:pt>
    <dgm:pt modelId="{933F2844-68B5-475D-A1F9-75A1A9C1D0CA}" type="pres">
      <dgm:prSet presAssocID="{D4B7701E-7DF6-4459-B87B-A82FC89E241F}" presName="wedge2" presStyleLbl="node1" presStyleIdx="1" presStyleCnt="4"/>
      <dgm:spPr/>
    </dgm:pt>
    <dgm:pt modelId="{E7816EA0-81FA-4A8F-A2DE-9BA93D5DAF5A}" type="pres">
      <dgm:prSet presAssocID="{D4B7701E-7DF6-4459-B87B-A82FC89E241F}" presName="wedge2Tx" presStyleLbl="node1" presStyleIdx="1" presStyleCnt="4">
        <dgm:presLayoutVars>
          <dgm:chMax val="0"/>
          <dgm:chPref val="0"/>
          <dgm:bulletEnabled val="1"/>
        </dgm:presLayoutVars>
      </dgm:prSet>
      <dgm:spPr/>
    </dgm:pt>
    <dgm:pt modelId="{47CE68EF-BD0F-4CE6-8C29-BDFCFBAF4E03}" type="pres">
      <dgm:prSet presAssocID="{D4B7701E-7DF6-4459-B87B-A82FC89E241F}" presName="wedge3" presStyleLbl="node1" presStyleIdx="2" presStyleCnt="4" custLinFactNeighborX="531"/>
      <dgm:spPr/>
    </dgm:pt>
    <dgm:pt modelId="{5AC33D32-AC44-4363-A07F-EE01D3B193DB}" type="pres">
      <dgm:prSet presAssocID="{D4B7701E-7DF6-4459-B87B-A82FC89E241F}" presName="wedge3Tx" presStyleLbl="node1" presStyleIdx="2" presStyleCnt="4">
        <dgm:presLayoutVars>
          <dgm:chMax val="0"/>
          <dgm:chPref val="0"/>
          <dgm:bulletEnabled val="1"/>
        </dgm:presLayoutVars>
      </dgm:prSet>
      <dgm:spPr/>
    </dgm:pt>
    <dgm:pt modelId="{E6F9113A-FB18-4A6E-970A-E9A5E910C243}" type="pres">
      <dgm:prSet presAssocID="{D4B7701E-7DF6-4459-B87B-A82FC89E241F}" presName="wedge4" presStyleLbl="node1" presStyleIdx="3" presStyleCnt="4" custLinFactNeighborX="533"/>
      <dgm:spPr/>
    </dgm:pt>
    <dgm:pt modelId="{86EB666C-F3FB-4D4A-B2BA-5FEF3E6A3CA0}" type="pres">
      <dgm:prSet presAssocID="{D4B7701E-7DF6-4459-B87B-A82FC89E241F}" presName="wedge4Tx" presStyleLbl="node1" presStyleIdx="3" presStyleCnt="4">
        <dgm:presLayoutVars>
          <dgm:chMax val="0"/>
          <dgm:chPref val="0"/>
          <dgm:bulletEnabled val="1"/>
        </dgm:presLayoutVars>
      </dgm:prSet>
      <dgm:spPr/>
    </dgm:pt>
  </dgm:ptLst>
  <dgm:cxnLst>
    <dgm:cxn modelId="{FCF82E00-1D5C-4D63-A7C0-A3A3ED3B2920}" type="presOf" srcId="{D4B7701E-7DF6-4459-B87B-A82FC89E241F}" destId="{E2D16FB9-E654-42A6-AC2C-57C56FAF9484}" srcOrd="0" destOrd="0" presId="urn:microsoft.com/office/officeart/2005/8/layout/chart3"/>
    <dgm:cxn modelId="{89028502-AC2C-4D66-B84A-060C9274A45C}" srcId="{D4B7701E-7DF6-4459-B87B-A82FC89E241F}" destId="{CA265339-FF37-40F4-8D12-C74B3FD9A12D}" srcOrd="0" destOrd="0" parTransId="{1A0C9CE5-3352-48AC-9831-0C9AFF76701A}" sibTransId="{36DE06E0-FAD6-4713-9021-76E68424B6A5}"/>
    <dgm:cxn modelId="{D59B5310-597E-4BD9-AFB9-AD270538FB51}" srcId="{D4B7701E-7DF6-4459-B87B-A82FC89E241F}" destId="{80941BA9-43FE-4981-AB56-19462C1023BF}" srcOrd="2" destOrd="0" parTransId="{3502A14B-51CF-4C9A-8CD6-5F8ECC3F0B8E}" sibTransId="{55724C67-28A9-45C1-9FCD-AB268F70720C}"/>
    <dgm:cxn modelId="{5FE2B41E-E16D-4926-BF2F-2EC4EABF439F}" type="presOf" srcId="{CA265339-FF37-40F4-8D12-C74B3FD9A12D}" destId="{AFD0FD46-2EEC-493A-992C-216407CA26A6}" srcOrd="1" destOrd="0" presId="urn:microsoft.com/office/officeart/2005/8/layout/chart3"/>
    <dgm:cxn modelId="{1876812D-7D6D-4642-835B-96A9D0E42D97}" srcId="{D4B7701E-7DF6-4459-B87B-A82FC89E241F}" destId="{034D55A9-949A-45C4-AC17-74B429C260C6}" srcOrd="1" destOrd="0" parTransId="{C0B5E807-5A01-4104-9662-C4E5BDBFFC4A}" sibTransId="{02C6F3C8-C1F8-4ECC-AEA8-BBE706773A6D}"/>
    <dgm:cxn modelId="{716D922E-9876-401C-8890-591EF9548880}" type="presOf" srcId="{034D55A9-949A-45C4-AC17-74B429C260C6}" destId="{933F2844-68B5-475D-A1F9-75A1A9C1D0CA}" srcOrd="0" destOrd="0" presId="urn:microsoft.com/office/officeart/2005/8/layout/chart3"/>
    <dgm:cxn modelId="{81A9AB41-5E69-4BFF-9E3C-E5D174044654}" type="presOf" srcId="{80941BA9-43FE-4981-AB56-19462C1023BF}" destId="{47CE68EF-BD0F-4CE6-8C29-BDFCFBAF4E03}" srcOrd="0" destOrd="0" presId="urn:microsoft.com/office/officeart/2005/8/layout/chart3"/>
    <dgm:cxn modelId="{09BE6F77-0368-46F1-8BDB-094E533262E3}" srcId="{D4B7701E-7DF6-4459-B87B-A82FC89E241F}" destId="{F90203A3-B971-4623-98ED-1FD827117402}" srcOrd="3" destOrd="0" parTransId="{A7574928-3105-48AA-A37D-D46D501F6A21}" sibTransId="{87764314-F13A-466C-8A07-2F2AE388B7B0}"/>
    <dgm:cxn modelId="{C21C76B2-ADAE-4527-A580-1004D09EFB08}" type="presOf" srcId="{F90203A3-B971-4623-98ED-1FD827117402}" destId="{86EB666C-F3FB-4D4A-B2BA-5FEF3E6A3CA0}" srcOrd="1" destOrd="0" presId="urn:microsoft.com/office/officeart/2005/8/layout/chart3"/>
    <dgm:cxn modelId="{0424A5BA-E217-4107-8855-11BDB7B453EB}" type="presOf" srcId="{034D55A9-949A-45C4-AC17-74B429C260C6}" destId="{E7816EA0-81FA-4A8F-A2DE-9BA93D5DAF5A}" srcOrd="1" destOrd="0" presId="urn:microsoft.com/office/officeart/2005/8/layout/chart3"/>
    <dgm:cxn modelId="{5CF601BC-8EA0-4081-8613-589540BBEB23}" type="presOf" srcId="{CA265339-FF37-40F4-8D12-C74B3FD9A12D}" destId="{5DA1BF6E-D582-4028-8484-F6FACD079A76}" srcOrd="0" destOrd="0" presId="urn:microsoft.com/office/officeart/2005/8/layout/chart3"/>
    <dgm:cxn modelId="{DBFAEBC2-163D-4F14-9131-13E28C6BAFEE}" type="presOf" srcId="{80941BA9-43FE-4981-AB56-19462C1023BF}" destId="{5AC33D32-AC44-4363-A07F-EE01D3B193DB}" srcOrd="1" destOrd="0" presId="urn:microsoft.com/office/officeart/2005/8/layout/chart3"/>
    <dgm:cxn modelId="{0DD91DEF-2C96-414A-AE6B-E8A0D9FFC8FE}" type="presOf" srcId="{F90203A3-B971-4623-98ED-1FD827117402}" destId="{E6F9113A-FB18-4A6E-970A-E9A5E910C243}" srcOrd="0" destOrd="0" presId="urn:microsoft.com/office/officeart/2005/8/layout/chart3"/>
    <dgm:cxn modelId="{C8891651-4B23-4840-A190-766E7E79C89B}" type="presParOf" srcId="{E2D16FB9-E654-42A6-AC2C-57C56FAF9484}" destId="{5DA1BF6E-D582-4028-8484-F6FACD079A76}" srcOrd="0" destOrd="0" presId="urn:microsoft.com/office/officeart/2005/8/layout/chart3"/>
    <dgm:cxn modelId="{4CBDD7D4-FA01-4AAC-858D-5714E749F2ED}" type="presParOf" srcId="{E2D16FB9-E654-42A6-AC2C-57C56FAF9484}" destId="{AFD0FD46-2EEC-493A-992C-216407CA26A6}" srcOrd="1" destOrd="0" presId="urn:microsoft.com/office/officeart/2005/8/layout/chart3"/>
    <dgm:cxn modelId="{32E33C01-22EF-444B-B72E-15DF0C7ED274}" type="presParOf" srcId="{E2D16FB9-E654-42A6-AC2C-57C56FAF9484}" destId="{933F2844-68B5-475D-A1F9-75A1A9C1D0CA}" srcOrd="2" destOrd="0" presId="urn:microsoft.com/office/officeart/2005/8/layout/chart3"/>
    <dgm:cxn modelId="{8612A79D-A32C-4BD9-B5E9-9059C7A5CB21}" type="presParOf" srcId="{E2D16FB9-E654-42A6-AC2C-57C56FAF9484}" destId="{E7816EA0-81FA-4A8F-A2DE-9BA93D5DAF5A}" srcOrd="3" destOrd="0" presId="urn:microsoft.com/office/officeart/2005/8/layout/chart3"/>
    <dgm:cxn modelId="{42FCAC72-644F-4E6B-A817-70B3D21FEB18}" type="presParOf" srcId="{E2D16FB9-E654-42A6-AC2C-57C56FAF9484}" destId="{47CE68EF-BD0F-4CE6-8C29-BDFCFBAF4E03}" srcOrd="4" destOrd="0" presId="urn:microsoft.com/office/officeart/2005/8/layout/chart3"/>
    <dgm:cxn modelId="{2C048C50-5AAA-4652-BB46-827F5E0B51A5}" type="presParOf" srcId="{E2D16FB9-E654-42A6-AC2C-57C56FAF9484}" destId="{5AC33D32-AC44-4363-A07F-EE01D3B193DB}" srcOrd="5" destOrd="0" presId="urn:microsoft.com/office/officeart/2005/8/layout/chart3"/>
    <dgm:cxn modelId="{66A19525-0126-43A9-BF91-43ED02A78BE3}" type="presParOf" srcId="{E2D16FB9-E654-42A6-AC2C-57C56FAF9484}" destId="{E6F9113A-FB18-4A6E-970A-E9A5E910C243}" srcOrd="6" destOrd="0" presId="urn:microsoft.com/office/officeart/2005/8/layout/chart3"/>
    <dgm:cxn modelId="{834C8CC0-C2D1-47AC-BF1C-32CEAE61AFE5}" type="presParOf" srcId="{E2D16FB9-E654-42A6-AC2C-57C56FAF9484}" destId="{86EB666C-F3FB-4D4A-B2BA-5FEF3E6A3CA0}" srcOrd="7" destOrd="0" presId="urn:microsoft.com/office/officeart/2005/8/layout/char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A2880B-354F-43B9-A355-4F503F2CA369}"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en-US"/>
        </a:p>
      </dgm:t>
    </dgm:pt>
    <dgm:pt modelId="{97C6A4B4-3E85-42CA-84C8-CB1CDDDF5875}">
      <dgm:prSet phldrT="[Text]" custT="1"/>
      <dgm:spPr/>
      <dgm:t>
        <a:bodyPr/>
        <a:lstStyle/>
        <a:p>
          <a:r>
            <a:rPr lang="en-US" sz="1800" dirty="0"/>
            <a:t>EAPC</a:t>
          </a:r>
        </a:p>
      </dgm:t>
    </dgm:pt>
    <dgm:pt modelId="{377CBB5B-CD48-43C0-A94D-6B060DD90493}" type="parTrans" cxnId="{F76DDFDD-821B-4634-AF81-F8338A97FB9C}">
      <dgm:prSet/>
      <dgm:spPr/>
      <dgm:t>
        <a:bodyPr/>
        <a:lstStyle/>
        <a:p>
          <a:endParaRPr lang="en-US" sz="1050"/>
        </a:p>
      </dgm:t>
    </dgm:pt>
    <dgm:pt modelId="{6F046F92-DC8F-4134-B38E-8D138A1AD5E2}" type="sibTrans" cxnId="{F76DDFDD-821B-4634-AF81-F8338A97FB9C}">
      <dgm:prSet/>
      <dgm:spPr/>
      <dgm:t>
        <a:bodyPr/>
        <a:lstStyle/>
        <a:p>
          <a:endParaRPr lang="en-US" sz="1050"/>
        </a:p>
      </dgm:t>
    </dgm:pt>
    <dgm:pt modelId="{5FB5F0A8-64E0-4BB2-A0F2-D24C79FB430D}">
      <dgm:prSet phldrT="[Text]" custT="1"/>
      <dgm:spPr>
        <a:solidFill>
          <a:srgbClr val="7C7C7C"/>
        </a:solidFill>
      </dgm:spPr>
      <dgm:t>
        <a:bodyPr/>
        <a:lstStyle/>
        <a:p>
          <a:r>
            <a:rPr lang="en-US" sz="1050" dirty="0"/>
            <a:t>Staff</a:t>
          </a:r>
        </a:p>
      </dgm:t>
    </dgm:pt>
    <dgm:pt modelId="{9CB6961B-99FC-409C-8C10-619E0D969814}" type="parTrans" cxnId="{7DCFB213-779F-4086-B8C6-C0E61BC5820C}">
      <dgm:prSet/>
      <dgm:spPr/>
      <dgm:t>
        <a:bodyPr/>
        <a:lstStyle/>
        <a:p>
          <a:endParaRPr lang="en-US" sz="1050"/>
        </a:p>
      </dgm:t>
    </dgm:pt>
    <dgm:pt modelId="{2D063574-BEA7-40D4-90C4-D9013D2A73A9}" type="sibTrans" cxnId="{7DCFB213-779F-4086-B8C6-C0E61BC5820C}">
      <dgm:prSet/>
      <dgm:spPr/>
      <dgm:t>
        <a:bodyPr/>
        <a:lstStyle/>
        <a:p>
          <a:endParaRPr lang="en-US" sz="1050"/>
        </a:p>
      </dgm:t>
    </dgm:pt>
    <dgm:pt modelId="{B272FCFD-9C54-4C52-AB09-4BB91133177C}">
      <dgm:prSet phldrT="[Text]" custT="1"/>
      <dgm:spPr>
        <a:solidFill>
          <a:srgbClr val="ED7D31"/>
        </a:solidFill>
      </dgm:spPr>
      <dgm:t>
        <a:bodyPr/>
        <a:lstStyle/>
        <a:p>
          <a:r>
            <a:rPr lang="en-US" sz="900" dirty="0"/>
            <a:t>Faculty</a:t>
          </a:r>
        </a:p>
      </dgm:t>
    </dgm:pt>
    <dgm:pt modelId="{CCAF8C08-F57F-48AA-B0F0-15B4E5E6BB49}" type="parTrans" cxnId="{F477B9AA-CC3E-4B55-BE5F-2FA66E85E7BC}">
      <dgm:prSet/>
      <dgm:spPr/>
      <dgm:t>
        <a:bodyPr/>
        <a:lstStyle/>
        <a:p>
          <a:endParaRPr lang="en-US" sz="1050"/>
        </a:p>
      </dgm:t>
    </dgm:pt>
    <dgm:pt modelId="{EBBE8673-D5F6-461D-9957-6AF4A750A6CD}" type="sibTrans" cxnId="{F477B9AA-CC3E-4B55-BE5F-2FA66E85E7BC}">
      <dgm:prSet/>
      <dgm:spPr/>
      <dgm:t>
        <a:bodyPr/>
        <a:lstStyle/>
        <a:p>
          <a:endParaRPr lang="en-US" sz="1050"/>
        </a:p>
      </dgm:t>
    </dgm:pt>
    <dgm:pt modelId="{DF3FB784-1979-4AFF-85AF-0E8DF144C1B8}">
      <dgm:prSet phldrT="[Text]" custT="1"/>
      <dgm:spPr/>
      <dgm:t>
        <a:bodyPr/>
        <a:lstStyle/>
        <a:p>
          <a:r>
            <a:rPr lang="en-US" sz="900" dirty="0"/>
            <a:t>Students</a:t>
          </a:r>
        </a:p>
      </dgm:t>
    </dgm:pt>
    <dgm:pt modelId="{0ACA68CF-2566-42C3-BDDB-578964DF842D}" type="parTrans" cxnId="{B79DC3CF-5551-4FC8-BBB4-31607EABE8BA}">
      <dgm:prSet/>
      <dgm:spPr/>
      <dgm:t>
        <a:bodyPr/>
        <a:lstStyle/>
        <a:p>
          <a:endParaRPr lang="en-US" sz="1050"/>
        </a:p>
      </dgm:t>
    </dgm:pt>
    <dgm:pt modelId="{5171D448-FD2C-45A4-9A70-EBC80A3AFC20}" type="sibTrans" cxnId="{B79DC3CF-5551-4FC8-BBB4-31607EABE8BA}">
      <dgm:prSet/>
      <dgm:spPr/>
      <dgm:t>
        <a:bodyPr/>
        <a:lstStyle/>
        <a:p>
          <a:endParaRPr lang="en-US" sz="1050"/>
        </a:p>
      </dgm:t>
    </dgm:pt>
    <dgm:pt modelId="{EA812F23-0FC4-4B66-8F91-D904AB911B05}">
      <dgm:prSet phldrT="[Text]" custT="1"/>
      <dgm:spPr/>
      <dgm:t>
        <a:bodyPr/>
        <a:lstStyle/>
        <a:p>
          <a:r>
            <a:rPr lang="en-US" sz="900" dirty="0" err="1"/>
            <a:t>Admini-strators</a:t>
          </a:r>
          <a:endParaRPr lang="en-US" sz="900" dirty="0"/>
        </a:p>
      </dgm:t>
    </dgm:pt>
    <dgm:pt modelId="{E35EC20E-47F9-4F76-AC42-C25C7512A9B2}" type="parTrans" cxnId="{28F9A22D-126B-4B98-89AF-972E4AE236B2}">
      <dgm:prSet/>
      <dgm:spPr/>
      <dgm:t>
        <a:bodyPr/>
        <a:lstStyle/>
        <a:p>
          <a:endParaRPr lang="en-US" sz="1050"/>
        </a:p>
      </dgm:t>
    </dgm:pt>
    <dgm:pt modelId="{51B3FCEC-8E3E-4BA4-91F1-5C2EAFDF7D46}" type="sibTrans" cxnId="{28F9A22D-126B-4B98-89AF-972E4AE236B2}">
      <dgm:prSet/>
      <dgm:spPr/>
      <dgm:t>
        <a:bodyPr/>
        <a:lstStyle/>
        <a:p>
          <a:endParaRPr lang="en-US" sz="1050"/>
        </a:p>
      </dgm:t>
    </dgm:pt>
    <dgm:pt modelId="{CF8C7705-977B-4C29-91AE-FFA0762356A0}" type="pres">
      <dgm:prSet presAssocID="{2AA2880B-354F-43B9-A355-4F503F2CA369}" presName="Name0" presStyleCnt="0">
        <dgm:presLayoutVars>
          <dgm:chMax val="1"/>
          <dgm:dir/>
          <dgm:animLvl val="ctr"/>
          <dgm:resizeHandles val="exact"/>
        </dgm:presLayoutVars>
      </dgm:prSet>
      <dgm:spPr/>
    </dgm:pt>
    <dgm:pt modelId="{A81DDCC8-087C-418C-BB4F-F51E95DC09B5}" type="pres">
      <dgm:prSet presAssocID="{97C6A4B4-3E85-42CA-84C8-CB1CDDDF5875}" presName="centerShape" presStyleLbl="node0" presStyleIdx="0" presStyleCnt="1"/>
      <dgm:spPr/>
    </dgm:pt>
    <dgm:pt modelId="{DFC1BC1D-3D70-4A6E-94B3-4DF8C38720C6}" type="pres">
      <dgm:prSet presAssocID="{5FB5F0A8-64E0-4BB2-A0F2-D24C79FB430D}" presName="node" presStyleLbl="node1" presStyleIdx="0" presStyleCnt="4">
        <dgm:presLayoutVars>
          <dgm:bulletEnabled val="1"/>
        </dgm:presLayoutVars>
      </dgm:prSet>
      <dgm:spPr/>
    </dgm:pt>
    <dgm:pt modelId="{11C555FC-5CE7-41E0-83BD-0177CC40FDE4}" type="pres">
      <dgm:prSet presAssocID="{5FB5F0A8-64E0-4BB2-A0F2-D24C79FB430D}" presName="dummy" presStyleCnt="0"/>
      <dgm:spPr/>
    </dgm:pt>
    <dgm:pt modelId="{16FD4568-4A6C-4073-A420-34C056058A13}" type="pres">
      <dgm:prSet presAssocID="{2D063574-BEA7-40D4-90C4-D9013D2A73A9}" presName="sibTrans" presStyleLbl="sibTrans2D1" presStyleIdx="0" presStyleCnt="4"/>
      <dgm:spPr/>
    </dgm:pt>
    <dgm:pt modelId="{B00A8F1D-2626-418F-A878-8D572DD1011C}" type="pres">
      <dgm:prSet presAssocID="{B272FCFD-9C54-4C52-AB09-4BB91133177C}" presName="node" presStyleLbl="node1" presStyleIdx="1" presStyleCnt="4">
        <dgm:presLayoutVars>
          <dgm:bulletEnabled val="1"/>
        </dgm:presLayoutVars>
      </dgm:prSet>
      <dgm:spPr/>
    </dgm:pt>
    <dgm:pt modelId="{57A42ADA-F60A-4635-BFEB-67A79D6219FC}" type="pres">
      <dgm:prSet presAssocID="{B272FCFD-9C54-4C52-AB09-4BB91133177C}" presName="dummy" presStyleCnt="0"/>
      <dgm:spPr/>
    </dgm:pt>
    <dgm:pt modelId="{66F5709A-5AE2-4367-A957-06F7278804E1}" type="pres">
      <dgm:prSet presAssocID="{EBBE8673-D5F6-461D-9957-6AF4A750A6CD}" presName="sibTrans" presStyleLbl="sibTrans2D1" presStyleIdx="1" presStyleCnt="4"/>
      <dgm:spPr/>
    </dgm:pt>
    <dgm:pt modelId="{57A9A60D-AFCD-4ADC-9BF4-6A85F290DC45}" type="pres">
      <dgm:prSet presAssocID="{DF3FB784-1979-4AFF-85AF-0E8DF144C1B8}" presName="node" presStyleLbl="node1" presStyleIdx="2" presStyleCnt="4" custScaleX="111064">
        <dgm:presLayoutVars>
          <dgm:bulletEnabled val="1"/>
        </dgm:presLayoutVars>
      </dgm:prSet>
      <dgm:spPr/>
    </dgm:pt>
    <dgm:pt modelId="{7EB67322-A3AB-4247-A5EA-5F04D943D056}" type="pres">
      <dgm:prSet presAssocID="{DF3FB784-1979-4AFF-85AF-0E8DF144C1B8}" presName="dummy" presStyleCnt="0"/>
      <dgm:spPr/>
    </dgm:pt>
    <dgm:pt modelId="{28496740-CEA9-4643-B04C-31F2A474CEAF}" type="pres">
      <dgm:prSet presAssocID="{5171D448-FD2C-45A4-9A70-EBC80A3AFC20}" presName="sibTrans" presStyleLbl="sibTrans2D1" presStyleIdx="2" presStyleCnt="4"/>
      <dgm:spPr/>
    </dgm:pt>
    <dgm:pt modelId="{BB816CE4-7C55-4B28-8721-97AF809277D9}" type="pres">
      <dgm:prSet presAssocID="{EA812F23-0FC4-4B66-8F91-D904AB911B05}" presName="node" presStyleLbl="node1" presStyleIdx="3" presStyleCnt="4">
        <dgm:presLayoutVars>
          <dgm:bulletEnabled val="1"/>
        </dgm:presLayoutVars>
      </dgm:prSet>
      <dgm:spPr/>
    </dgm:pt>
    <dgm:pt modelId="{7EED9B5B-B1B0-4FC7-A275-6C7EA05B76D2}" type="pres">
      <dgm:prSet presAssocID="{EA812F23-0FC4-4B66-8F91-D904AB911B05}" presName="dummy" presStyleCnt="0"/>
      <dgm:spPr/>
    </dgm:pt>
    <dgm:pt modelId="{0DDB62E9-CF4F-4821-A1E0-4531591503EB}" type="pres">
      <dgm:prSet presAssocID="{51B3FCEC-8E3E-4BA4-91F1-5C2EAFDF7D46}" presName="sibTrans" presStyleLbl="sibTrans2D1" presStyleIdx="3" presStyleCnt="4"/>
      <dgm:spPr/>
    </dgm:pt>
  </dgm:ptLst>
  <dgm:cxnLst>
    <dgm:cxn modelId="{3912BE07-556D-417F-A7B4-5CCDE99A7E5A}" type="presOf" srcId="{5171D448-FD2C-45A4-9A70-EBC80A3AFC20}" destId="{28496740-CEA9-4643-B04C-31F2A474CEAF}" srcOrd="0" destOrd="0" presId="urn:microsoft.com/office/officeart/2005/8/layout/radial6"/>
    <dgm:cxn modelId="{7DCFB213-779F-4086-B8C6-C0E61BC5820C}" srcId="{97C6A4B4-3E85-42CA-84C8-CB1CDDDF5875}" destId="{5FB5F0A8-64E0-4BB2-A0F2-D24C79FB430D}" srcOrd="0" destOrd="0" parTransId="{9CB6961B-99FC-409C-8C10-619E0D969814}" sibTransId="{2D063574-BEA7-40D4-90C4-D9013D2A73A9}"/>
    <dgm:cxn modelId="{54B9B61A-A63E-480D-B4E4-5C86123DE5B1}" type="presOf" srcId="{51B3FCEC-8E3E-4BA4-91F1-5C2EAFDF7D46}" destId="{0DDB62E9-CF4F-4821-A1E0-4531591503EB}" srcOrd="0" destOrd="0" presId="urn:microsoft.com/office/officeart/2005/8/layout/radial6"/>
    <dgm:cxn modelId="{7F32F31E-4B6C-4A49-A39D-6E60B7C89351}" type="presOf" srcId="{EBBE8673-D5F6-461D-9957-6AF4A750A6CD}" destId="{66F5709A-5AE2-4367-A957-06F7278804E1}" srcOrd="0" destOrd="0" presId="urn:microsoft.com/office/officeart/2005/8/layout/radial6"/>
    <dgm:cxn modelId="{28F9A22D-126B-4B98-89AF-972E4AE236B2}" srcId="{97C6A4B4-3E85-42CA-84C8-CB1CDDDF5875}" destId="{EA812F23-0FC4-4B66-8F91-D904AB911B05}" srcOrd="3" destOrd="0" parTransId="{E35EC20E-47F9-4F76-AC42-C25C7512A9B2}" sibTransId="{51B3FCEC-8E3E-4BA4-91F1-5C2EAFDF7D46}"/>
    <dgm:cxn modelId="{E75E0E30-AB7D-4500-97E2-FB8401AC6134}" type="presOf" srcId="{5FB5F0A8-64E0-4BB2-A0F2-D24C79FB430D}" destId="{DFC1BC1D-3D70-4A6E-94B3-4DF8C38720C6}" srcOrd="0" destOrd="0" presId="urn:microsoft.com/office/officeart/2005/8/layout/radial6"/>
    <dgm:cxn modelId="{9D124043-48A1-45F0-9359-380342C0B7AC}" type="presOf" srcId="{DF3FB784-1979-4AFF-85AF-0E8DF144C1B8}" destId="{57A9A60D-AFCD-4ADC-9BF4-6A85F290DC45}" srcOrd="0" destOrd="0" presId="urn:microsoft.com/office/officeart/2005/8/layout/radial6"/>
    <dgm:cxn modelId="{1EE2C368-5B16-4EEE-B323-00DDFF6655BC}" type="presOf" srcId="{2AA2880B-354F-43B9-A355-4F503F2CA369}" destId="{CF8C7705-977B-4C29-91AE-FFA0762356A0}" srcOrd="0" destOrd="0" presId="urn:microsoft.com/office/officeart/2005/8/layout/radial6"/>
    <dgm:cxn modelId="{52D5156B-B2CB-4100-A2E2-02288488EACE}" type="presOf" srcId="{EA812F23-0FC4-4B66-8F91-D904AB911B05}" destId="{BB816CE4-7C55-4B28-8721-97AF809277D9}" srcOrd="0" destOrd="0" presId="urn:microsoft.com/office/officeart/2005/8/layout/radial6"/>
    <dgm:cxn modelId="{9E828053-0226-4110-8762-8F91039ADFA2}" type="presOf" srcId="{97C6A4B4-3E85-42CA-84C8-CB1CDDDF5875}" destId="{A81DDCC8-087C-418C-BB4F-F51E95DC09B5}" srcOrd="0" destOrd="0" presId="urn:microsoft.com/office/officeart/2005/8/layout/radial6"/>
    <dgm:cxn modelId="{E7EE0380-5C04-437D-B4A6-2C1018C925A2}" type="presOf" srcId="{B272FCFD-9C54-4C52-AB09-4BB91133177C}" destId="{B00A8F1D-2626-418F-A878-8D572DD1011C}" srcOrd="0" destOrd="0" presId="urn:microsoft.com/office/officeart/2005/8/layout/radial6"/>
    <dgm:cxn modelId="{F477B9AA-CC3E-4B55-BE5F-2FA66E85E7BC}" srcId="{97C6A4B4-3E85-42CA-84C8-CB1CDDDF5875}" destId="{B272FCFD-9C54-4C52-AB09-4BB91133177C}" srcOrd="1" destOrd="0" parTransId="{CCAF8C08-F57F-48AA-B0F0-15B4E5E6BB49}" sibTransId="{EBBE8673-D5F6-461D-9957-6AF4A750A6CD}"/>
    <dgm:cxn modelId="{15BB8DCB-A886-429B-9E2C-A88837E23479}" type="presOf" srcId="{2D063574-BEA7-40D4-90C4-D9013D2A73A9}" destId="{16FD4568-4A6C-4073-A420-34C056058A13}" srcOrd="0" destOrd="0" presId="urn:microsoft.com/office/officeart/2005/8/layout/radial6"/>
    <dgm:cxn modelId="{B79DC3CF-5551-4FC8-BBB4-31607EABE8BA}" srcId="{97C6A4B4-3E85-42CA-84C8-CB1CDDDF5875}" destId="{DF3FB784-1979-4AFF-85AF-0E8DF144C1B8}" srcOrd="2" destOrd="0" parTransId="{0ACA68CF-2566-42C3-BDDB-578964DF842D}" sibTransId="{5171D448-FD2C-45A4-9A70-EBC80A3AFC20}"/>
    <dgm:cxn modelId="{F76DDFDD-821B-4634-AF81-F8338A97FB9C}" srcId="{2AA2880B-354F-43B9-A355-4F503F2CA369}" destId="{97C6A4B4-3E85-42CA-84C8-CB1CDDDF5875}" srcOrd="0" destOrd="0" parTransId="{377CBB5B-CD48-43C0-A94D-6B060DD90493}" sibTransId="{6F046F92-DC8F-4134-B38E-8D138A1AD5E2}"/>
    <dgm:cxn modelId="{DC446830-21A9-4632-862A-84D51B7A4ED5}" type="presParOf" srcId="{CF8C7705-977B-4C29-91AE-FFA0762356A0}" destId="{A81DDCC8-087C-418C-BB4F-F51E95DC09B5}" srcOrd="0" destOrd="0" presId="urn:microsoft.com/office/officeart/2005/8/layout/radial6"/>
    <dgm:cxn modelId="{C6094218-DDB2-448D-9630-6DF13C64C95A}" type="presParOf" srcId="{CF8C7705-977B-4C29-91AE-FFA0762356A0}" destId="{DFC1BC1D-3D70-4A6E-94B3-4DF8C38720C6}" srcOrd="1" destOrd="0" presId="urn:microsoft.com/office/officeart/2005/8/layout/radial6"/>
    <dgm:cxn modelId="{7E38644E-79E8-4F14-B51F-79121083B1FC}" type="presParOf" srcId="{CF8C7705-977B-4C29-91AE-FFA0762356A0}" destId="{11C555FC-5CE7-41E0-83BD-0177CC40FDE4}" srcOrd="2" destOrd="0" presId="urn:microsoft.com/office/officeart/2005/8/layout/radial6"/>
    <dgm:cxn modelId="{54E3DA79-D6D8-4E83-86C1-768A22A62DE3}" type="presParOf" srcId="{CF8C7705-977B-4C29-91AE-FFA0762356A0}" destId="{16FD4568-4A6C-4073-A420-34C056058A13}" srcOrd="3" destOrd="0" presId="urn:microsoft.com/office/officeart/2005/8/layout/radial6"/>
    <dgm:cxn modelId="{32CC895E-684F-47F4-B021-72A62FD2469E}" type="presParOf" srcId="{CF8C7705-977B-4C29-91AE-FFA0762356A0}" destId="{B00A8F1D-2626-418F-A878-8D572DD1011C}" srcOrd="4" destOrd="0" presId="urn:microsoft.com/office/officeart/2005/8/layout/radial6"/>
    <dgm:cxn modelId="{2D4754CF-1907-4897-8C5A-B9820928565F}" type="presParOf" srcId="{CF8C7705-977B-4C29-91AE-FFA0762356A0}" destId="{57A42ADA-F60A-4635-BFEB-67A79D6219FC}" srcOrd="5" destOrd="0" presId="urn:microsoft.com/office/officeart/2005/8/layout/radial6"/>
    <dgm:cxn modelId="{F65BA50D-DCD4-4AC9-A737-512A19392027}" type="presParOf" srcId="{CF8C7705-977B-4C29-91AE-FFA0762356A0}" destId="{66F5709A-5AE2-4367-A957-06F7278804E1}" srcOrd="6" destOrd="0" presId="urn:microsoft.com/office/officeart/2005/8/layout/radial6"/>
    <dgm:cxn modelId="{C5F4C57F-C1FE-4159-BE2F-0BF47AB0E52E}" type="presParOf" srcId="{CF8C7705-977B-4C29-91AE-FFA0762356A0}" destId="{57A9A60D-AFCD-4ADC-9BF4-6A85F290DC45}" srcOrd="7" destOrd="0" presId="urn:microsoft.com/office/officeart/2005/8/layout/radial6"/>
    <dgm:cxn modelId="{98BFCD35-847C-47CA-9C80-A2AF8CFB0725}" type="presParOf" srcId="{CF8C7705-977B-4C29-91AE-FFA0762356A0}" destId="{7EB67322-A3AB-4247-A5EA-5F04D943D056}" srcOrd="8" destOrd="0" presId="urn:microsoft.com/office/officeart/2005/8/layout/radial6"/>
    <dgm:cxn modelId="{776813F7-ACB6-45F7-B69F-6B45DD90ABD6}" type="presParOf" srcId="{CF8C7705-977B-4C29-91AE-FFA0762356A0}" destId="{28496740-CEA9-4643-B04C-31F2A474CEAF}" srcOrd="9" destOrd="0" presId="urn:microsoft.com/office/officeart/2005/8/layout/radial6"/>
    <dgm:cxn modelId="{7B0B5213-C38D-4038-9FD1-276EE356C3E8}" type="presParOf" srcId="{CF8C7705-977B-4C29-91AE-FFA0762356A0}" destId="{BB816CE4-7C55-4B28-8721-97AF809277D9}" srcOrd="10" destOrd="0" presId="urn:microsoft.com/office/officeart/2005/8/layout/radial6"/>
    <dgm:cxn modelId="{7427CC72-AD72-4B74-AC34-10527B79FE46}" type="presParOf" srcId="{CF8C7705-977B-4C29-91AE-FFA0762356A0}" destId="{7EED9B5B-B1B0-4FC7-A275-6C7EA05B76D2}" srcOrd="11" destOrd="0" presId="urn:microsoft.com/office/officeart/2005/8/layout/radial6"/>
    <dgm:cxn modelId="{FEB0FB5C-24F3-4570-9B35-5F2B204ACA60}" type="presParOf" srcId="{CF8C7705-977B-4C29-91AE-FFA0762356A0}" destId="{0DDB62E9-CF4F-4821-A1E0-4531591503EB}" srcOrd="12" destOrd="0" presId="urn:microsoft.com/office/officeart/2005/8/layout/radial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4B7701E-7DF6-4459-B87B-A82FC89E241F}" type="doc">
      <dgm:prSet loTypeId="urn:microsoft.com/office/officeart/2005/8/layout/chart3" loCatId="cycle" qsTypeId="urn:microsoft.com/office/officeart/2005/8/quickstyle/simple1" qsCatId="simple" csTypeId="urn:microsoft.com/office/officeart/2005/8/colors/colorful1" csCatId="colorful" phldr="1"/>
      <dgm:spPr/>
    </dgm:pt>
    <dgm:pt modelId="{CA265339-FF37-40F4-8D12-C74B3FD9A12D}">
      <dgm:prSet phldrT="[Text]"/>
      <dgm:spPr/>
      <dgm:t>
        <a:bodyPr/>
        <a:lstStyle/>
        <a:p>
          <a:r>
            <a:rPr lang="en-US" dirty="0"/>
            <a:t>Faculty</a:t>
          </a:r>
        </a:p>
      </dgm:t>
    </dgm:pt>
    <dgm:pt modelId="{1A0C9CE5-3352-48AC-9831-0C9AFF76701A}" type="parTrans" cxnId="{89028502-AC2C-4D66-B84A-060C9274A45C}">
      <dgm:prSet/>
      <dgm:spPr/>
      <dgm:t>
        <a:bodyPr/>
        <a:lstStyle/>
        <a:p>
          <a:endParaRPr lang="en-US"/>
        </a:p>
      </dgm:t>
    </dgm:pt>
    <dgm:pt modelId="{36DE06E0-FAD6-4713-9021-76E68424B6A5}" type="sibTrans" cxnId="{89028502-AC2C-4D66-B84A-060C9274A45C}">
      <dgm:prSet/>
      <dgm:spPr/>
      <dgm:t>
        <a:bodyPr/>
        <a:lstStyle/>
        <a:p>
          <a:endParaRPr lang="en-US"/>
        </a:p>
      </dgm:t>
    </dgm:pt>
    <dgm:pt modelId="{034D55A9-949A-45C4-AC17-74B429C260C6}">
      <dgm:prSet phldrT="[Text]"/>
      <dgm:spPr>
        <a:solidFill>
          <a:srgbClr val="7C7C7C"/>
        </a:solidFill>
      </dgm:spPr>
      <dgm:t>
        <a:bodyPr/>
        <a:lstStyle/>
        <a:p>
          <a:r>
            <a:rPr lang="en-US" dirty="0"/>
            <a:t>Staff</a:t>
          </a:r>
        </a:p>
      </dgm:t>
    </dgm:pt>
    <dgm:pt modelId="{C0B5E807-5A01-4104-9662-C4E5BDBFFC4A}" type="parTrans" cxnId="{1876812D-7D6D-4642-835B-96A9D0E42D97}">
      <dgm:prSet/>
      <dgm:spPr/>
      <dgm:t>
        <a:bodyPr/>
        <a:lstStyle/>
        <a:p>
          <a:endParaRPr lang="en-US"/>
        </a:p>
      </dgm:t>
    </dgm:pt>
    <dgm:pt modelId="{02C6F3C8-C1F8-4ECC-AEA8-BBE706773A6D}" type="sibTrans" cxnId="{1876812D-7D6D-4642-835B-96A9D0E42D97}">
      <dgm:prSet/>
      <dgm:spPr/>
      <dgm:t>
        <a:bodyPr/>
        <a:lstStyle/>
        <a:p>
          <a:endParaRPr lang="en-US"/>
        </a:p>
      </dgm:t>
    </dgm:pt>
    <dgm:pt modelId="{80941BA9-43FE-4981-AB56-19462C1023BF}">
      <dgm:prSet phldrT="[Text]"/>
      <dgm:spPr/>
      <dgm:t>
        <a:bodyPr/>
        <a:lstStyle/>
        <a:p>
          <a:r>
            <a:rPr lang="en-US" dirty="0"/>
            <a:t>Students</a:t>
          </a:r>
        </a:p>
      </dgm:t>
    </dgm:pt>
    <dgm:pt modelId="{3502A14B-51CF-4C9A-8CD6-5F8ECC3F0B8E}" type="parTrans" cxnId="{D59B5310-597E-4BD9-AFB9-AD270538FB51}">
      <dgm:prSet/>
      <dgm:spPr/>
      <dgm:t>
        <a:bodyPr/>
        <a:lstStyle/>
        <a:p>
          <a:endParaRPr lang="en-US"/>
        </a:p>
      </dgm:t>
    </dgm:pt>
    <dgm:pt modelId="{55724C67-28A9-45C1-9FCD-AB268F70720C}" type="sibTrans" cxnId="{D59B5310-597E-4BD9-AFB9-AD270538FB51}">
      <dgm:prSet/>
      <dgm:spPr/>
      <dgm:t>
        <a:bodyPr/>
        <a:lstStyle/>
        <a:p>
          <a:endParaRPr lang="en-US"/>
        </a:p>
      </dgm:t>
    </dgm:pt>
    <dgm:pt modelId="{F90203A3-B971-4623-98ED-1FD827117402}">
      <dgm:prSet phldrT="[Text]"/>
      <dgm:spPr/>
      <dgm:t>
        <a:bodyPr/>
        <a:lstStyle/>
        <a:p>
          <a:r>
            <a:rPr lang="en-US" dirty="0" err="1"/>
            <a:t>Admini-strators</a:t>
          </a:r>
          <a:endParaRPr lang="en-US" dirty="0"/>
        </a:p>
      </dgm:t>
    </dgm:pt>
    <dgm:pt modelId="{A7574928-3105-48AA-A37D-D46D501F6A21}" type="parTrans" cxnId="{09BE6F77-0368-46F1-8BDB-094E533262E3}">
      <dgm:prSet/>
      <dgm:spPr/>
      <dgm:t>
        <a:bodyPr/>
        <a:lstStyle/>
        <a:p>
          <a:endParaRPr lang="en-US"/>
        </a:p>
      </dgm:t>
    </dgm:pt>
    <dgm:pt modelId="{87764314-F13A-466C-8A07-2F2AE388B7B0}" type="sibTrans" cxnId="{09BE6F77-0368-46F1-8BDB-094E533262E3}">
      <dgm:prSet/>
      <dgm:spPr/>
      <dgm:t>
        <a:bodyPr/>
        <a:lstStyle/>
        <a:p>
          <a:endParaRPr lang="en-US"/>
        </a:p>
      </dgm:t>
    </dgm:pt>
    <dgm:pt modelId="{E2D16FB9-E654-42A6-AC2C-57C56FAF9484}" type="pres">
      <dgm:prSet presAssocID="{D4B7701E-7DF6-4459-B87B-A82FC89E241F}" presName="compositeShape" presStyleCnt="0">
        <dgm:presLayoutVars>
          <dgm:chMax val="7"/>
          <dgm:dir/>
          <dgm:resizeHandles val="exact"/>
        </dgm:presLayoutVars>
      </dgm:prSet>
      <dgm:spPr/>
    </dgm:pt>
    <dgm:pt modelId="{5DA1BF6E-D582-4028-8484-F6FACD079A76}" type="pres">
      <dgm:prSet presAssocID="{D4B7701E-7DF6-4459-B87B-A82FC89E241F}" presName="wedge1" presStyleLbl="node1" presStyleIdx="0" presStyleCnt="4" custLinFactNeighborX="-4009" custLinFactNeighborY="3796"/>
      <dgm:spPr/>
    </dgm:pt>
    <dgm:pt modelId="{AFD0FD46-2EEC-493A-992C-216407CA26A6}" type="pres">
      <dgm:prSet presAssocID="{D4B7701E-7DF6-4459-B87B-A82FC89E241F}" presName="wedge1Tx" presStyleLbl="node1" presStyleIdx="0" presStyleCnt="4">
        <dgm:presLayoutVars>
          <dgm:chMax val="0"/>
          <dgm:chPref val="0"/>
          <dgm:bulletEnabled val="1"/>
        </dgm:presLayoutVars>
      </dgm:prSet>
      <dgm:spPr/>
    </dgm:pt>
    <dgm:pt modelId="{933F2844-68B5-475D-A1F9-75A1A9C1D0CA}" type="pres">
      <dgm:prSet presAssocID="{D4B7701E-7DF6-4459-B87B-A82FC89E241F}" presName="wedge2" presStyleLbl="node1" presStyleIdx="1" presStyleCnt="4" custLinFactNeighborX="-533" custLinFactNeighborY="258"/>
      <dgm:spPr/>
    </dgm:pt>
    <dgm:pt modelId="{E7816EA0-81FA-4A8F-A2DE-9BA93D5DAF5A}" type="pres">
      <dgm:prSet presAssocID="{D4B7701E-7DF6-4459-B87B-A82FC89E241F}" presName="wedge2Tx" presStyleLbl="node1" presStyleIdx="1" presStyleCnt="4">
        <dgm:presLayoutVars>
          <dgm:chMax val="0"/>
          <dgm:chPref val="0"/>
          <dgm:bulletEnabled val="1"/>
        </dgm:presLayoutVars>
      </dgm:prSet>
      <dgm:spPr/>
    </dgm:pt>
    <dgm:pt modelId="{47CE68EF-BD0F-4CE6-8C29-BDFCFBAF4E03}" type="pres">
      <dgm:prSet presAssocID="{D4B7701E-7DF6-4459-B87B-A82FC89E241F}" presName="wedge3" presStyleLbl="node1" presStyleIdx="2" presStyleCnt="4"/>
      <dgm:spPr/>
    </dgm:pt>
    <dgm:pt modelId="{5AC33D32-AC44-4363-A07F-EE01D3B193DB}" type="pres">
      <dgm:prSet presAssocID="{D4B7701E-7DF6-4459-B87B-A82FC89E241F}" presName="wedge3Tx" presStyleLbl="node1" presStyleIdx="2" presStyleCnt="4">
        <dgm:presLayoutVars>
          <dgm:chMax val="0"/>
          <dgm:chPref val="0"/>
          <dgm:bulletEnabled val="1"/>
        </dgm:presLayoutVars>
      </dgm:prSet>
      <dgm:spPr/>
    </dgm:pt>
    <dgm:pt modelId="{E6F9113A-FB18-4A6E-970A-E9A5E910C243}" type="pres">
      <dgm:prSet presAssocID="{D4B7701E-7DF6-4459-B87B-A82FC89E241F}" presName="wedge4" presStyleLbl="node1" presStyleIdx="3" presStyleCnt="4"/>
      <dgm:spPr/>
    </dgm:pt>
    <dgm:pt modelId="{86EB666C-F3FB-4D4A-B2BA-5FEF3E6A3CA0}" type="pres">
      <dgm:prSet presAssocID="{D4B7701E-7DF6-4459-B87B-A82FC89E241F}" presName="wedge4Tx" presStyleLbl="node1" presStyleIdx="3" presStyleCnt="4">
        <dgm:presLayoutVars>
          <dgm:chMax val="0"/>
          <dgm:chPref val="0"/>
          <dgm:bulletEnabled val="1"/>
        </dgm:presLayoutVars>
      </dgm:prSet>
      <dgm:spPr/>
    </dgm:pt>
  </dgm:ptLst>
  <dgm:cxnLst>
    <dgm:cxn modelId="{FCF82E00-1D5C-4D63-A7C0-A3A3ED3B2920}" type="presOf" srcId="{D4B7701E-7DF6-4459-B87B-A82FC89E241F}" destId="{E2D16FB9-E654-42A6-AC2C-57C56FAF9484}" srcOrd="0" destOrd="0" presId="urn:microsoft.com/office/officeart/2005/8/layout/chart3"/>
    <dgm:cxn modelId="{89028502-AC2C-4D66-B84A-060C9274A45C}" srcId="{D4B7701E-7DF6-4459-B87B-A82FC89E241F}" destId="{CA265339-FF37-40F4-8D12-C74B3FD9A12D}" srcOrd="0" destOrd="0" parTransId="{1A0C9CE5-3352-48AC-9831-0C9AFF76701A}" sibTransId="{36DE06E0-FAD6-4713-9021-76E68424B6A5}"/>
    <dgm:cxn modelId="{D59B5310-597E-4BD9-AFB9-AD270538FB51}" srcId="{D4B7701E-7DF6-4459-B87B-A82FC89E241F}" destId="{80941BA9-43FE-4981-AB56-19462C1023BF}" srcOrd="2" destOrd="0" parTransId="{3502A14B-51CF-4C9A-8CD6-5F8ECC3F0B8E}" sibTransId="{55724C67-28A9-45C1-9FCD-AB268F70720C}"/>
    <dgm:cxn modelId="{5FE2B41E-E16D-4926-BF2F-2EC4EABF439F}" type="presOf" srcId="{CA265339-FF37-40F4-8D12-C74B3FD9A12D}" destId="{AFD0FD46-2EEC-493A-992C-216407CA26A6}" srcOrd="1" destOrd="0" presId="urn:microsoft.com/office/officeart/2005/8/layout/chart3"/>
    <dgm:cxn modelId="{1876812D-7D6D-4642-835B-96A9D0E42D97}" srcId="{D4B7701E-7DF6-4459-B87B-A82FC89E241F}" destId="{034D55A9-949A-45C4-AC17-74B429C260C6}" srcOrd="1" destOrd="0" parTransId="{C0B5E807-5A01-4104-9662-C4E5BDBFFC4A}" sibTransId="{02C6F3C8-C1F8-4ECC-AEA8-BBE706773A6D}"/>
    <dgm:cxn modelId="{716D922E-9876-401C-8890-591EF9548880}" type="presOf" srcId="{034D55A9-949A-45C4-AC17-74B429C260C6}" destId="{933F2844-68B5-475D-A1F9-75A1A9C1D0CA}" srcOrd="0" destOrd="0" presId="urn:microsoft.com/office/officeart/2005/8/layout/chart3"/>
    <dgm:cxn modelId="{81A9AB41-5E69-4BFF-9E3C-E5D174044654}" type="presOf" srcId="{80941BA9-43FE-4981-AB56-19462C1023BF}" destId="{47CE68EF-BD0F-4CE6-8C29-BDFCFBAF4E03}" srcOrd="0" destOrd="0" presId="urn:microsoft.com/office/officeart/2005/8/layout/chart3"/>
    <dgm:cxn modelId="{09BE6F77-0368-46F1-8BDB-094E533262E3}" srcId="{D4B7701E-7DF6-4459-B87B-A82FC89E241F}" destId="{F90203A3-B971-4623-98ED-1FD827117402}" srcOrd="3" destOrd="0" parTransId="{A7574928-3105-48AA-A37D-D46D501F6A21}" sibTransId="{87764314-F13A-466C-8A07-2F2AE388B7B0}"/>
    <dgm:cxn modelId="{C21C76B2-ADAE-4527-A580-1004D09EFB08}" type="presOf" srcId="{F90203A3-B971-4623-98ED-1FD827117402}" destId="{86EB666C-F3FB-4D4A-B2BA-5FEF3E6A3CA0}" srcOrd="1" destOrd="0" presId="urn:microsoft.com/office/officeart/2005/8/layout/chart3"/>
    <dgm:cxn modelId="{0424A5BA-E217-4107-8855-11BDB7B453EB}" type="presOf" srcId="{034D55A9-949A-45C4-AC17-74B429C260C6}" destId="{E7816EA0-81FA-4A8F-A2DE-9BA93D5DAF5A}" srcOrd="1" destOrd="0" presId="urn:microsoft.com/office/officeart/2005/8/layout/chart3"/>
    <dgm:cxn modelId="{5CF601BC-8EA0-4081-8613-589540BBEB23}" type="presOf" srcId="{CA265339-FF37-40F4-8D12-C74B3FD9A12D}" destId="{5DA1BF6E-D582-4028-8484-F6FACD079A76}" srcOrd="0" destOrd="0" presId="urn:microsoft.com/office/officeart/2005/8/layout/chart3"/>
    <dgm:cxn modelId="{DBFAEBC2-163D-4F14-9131-13E28C6BAFEE}" type="presOf" srcId="{80941BA9-43FE-4981-AB56-19462C1023BF}" destId="{5AC33D32-AC44-4363-A07F-EE01D3B193DB}" srcOrd="1" destOrd="0" presId="urn:microsoft.com/office/officeart/2005/8/layout/chart3"/>
    <dgm:cxn modelId="{0DD91DEF-2C96-414A-AE6B-E8A0D9FFC8FE}" type="presOf" srcId="{F90203A3-B971-4623-98ED-1FD827117402}" destId="{E6F9113A-FB18-4A6E-970A-E9A5E910C243}" srcOrd="0" destOrd="0" presId="urn:microsoft.com/office/officeart/2005/8/layout/chart3"/>
    <dgm:cxn modelId="{C8891651-4B23-4840-A190-766E7E79C89B}" type="presParOf" srcId="{E2D16FB9-E654-42A6-AC2C-57C56FAF9484}" destId="{5DA1BF6E-D582-4028-8484-F6FACD079A76}" srcOrd="0" destOrd="0" presId="urn:microsoft.com/office/officeart/2005/8/layout/chart3"/>
    <dgm:cxn modelId="{4CBDD7D4-FA01-4AAC-858D-5714E749F2ED}" type="presParOf" srcId="{E2D16FB9-E654-42A6-AC2C-57C56FAF9484}" destId="{AFD0FD46-2EEC-493A-992C-216407CA26A6}" srcOrd="1" destOrd="0" presId="urn:microsoft.com/office/officeart/2005/8/layout/chart3"/>
    <dgm:cxn modelId="{32E33C01-22EF-444B-B72E-15DF0C7ED274}" type="presParOf" srcId="{E2D16FB9-E654-42A6-AC2C-57C56FAF9484}" destId="{933F2844-68B5-475D-A1F9-75A1A9C1D0CA}" srcOrd="2" destOrd="0" presId="urn:microsoft.com/office/officeart/2005/8/layout/chart3"/>
    <dgm:cxn modelId="{8612A79D-A32C-4BD9-B5E9-9059C7A5CB21}" type="presParOf" srcId="{E2D16FB9-E654-42A6-AC2C-57C56FAF9484}" destId="{E7816EA0-81FA-4A8F-A2DE-9BA93D5DAF5A}" srcOrd="3" destOrd="0" presId="urn:microsoft.com/office/officeart/2005/8/layout/chart3"/>
    <dgm:cxn modelId="{42FCAC72-644F-4E6B-A817-70B3D21FEB18}" type="presParOf" srcId="{E2D16FB9-E654-42A6-AC2C-57C56FAF9484}" destId="{47CE68EF-BD0F-4CE6-8C29-BDFCFBAF4E03}" srcOrd="4" destOrd="0" presId="urn:microsoft.com/office/officeart/2005/8/layout/chart3"/>
    <dgm:cxn modelId="{2C048C50-5AAA-4652-BB46-827F5E0B51A5}" type="presParOf" srcId="{E2D16FB9-E654-42A6-AC2C-57C56FAF9484}" destId="{5AC33D32-AC44-4363-A07F-EE01D3B193DB}" srcOrd="5" destOrd="0" presId="urn:microsoft.com/office/officeart/2005/8/layout/chart3"/>
    <dgm:cxn modelId="{66A19525-0126-43A9-BF91-43ED02A78BE3}" type="presParOf" srcId="{E2D16FB9-E654-42A6-AC2C-57C56FAF9484}" destId="{E6F9113A-FB18-4A6E-970A-E9A5E910C243}" srcOrd="6" destOrd="0" presId="urn:microsoft.com/office/officeart/2005/8/layout/chart3"/>
    <dgm:cxn modelId="{834C8CC0-C2D1-47AC-BF1C-32CEAE61AFE5}" type="presParOf" srcId="{E2D16FB9-E654-42A6-AC2C-57C56FAF9484}" destId="{86EB666C-F3FB-4D4A-B2BA-5FEF3E6A3CA0}"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A2880B-354F-43B9-A355-4F503F2CA369}"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en-US"/>
        </a:p>
      </dgm:t>
    </dgm:pt>
    <dgm:pt modelId="{97C6A4B4-3E85-42CA-84C8-CB1CDDDF5875}">
      <dgm:prSet phldrT="[Text]" custT="1"/>
      <dgm:spPr>
        <a:solidFill>
          <a:srgbClr val="40775E"/>
        </a:solidFill>
      </dgm:spPr>
      <dgm:t>
        <a:bodyPr/>
        <a:lstStyle/>
        <a:p>
          <a:r>
            <a:rPr lang="en-US" sz="2400" dirty="0"/>
            <a:t>PBC</a:t>
          </a:r>
        </a:p>
      </dgm:t>
    </dgm:pt>
    <dgm:pt modelId="{377CBB5B-CD48-43C0-A94D-6B060DD90493}" type="parTrans" cxnId="{F76DDFDD-821B-4634-AF81-F8338A97FB9C}">
      <dgm:prSet/>
      <dgm:spPr/>
      <dgm:t>
        <a:bodyPr/>
        <a:lstStyle/>
        <a:p>
          <a:endParaRPr lang="en-US" sz="1050"/>
        </a:p>
      </dgm:t>
    </dgm:pt>
    <dgm:pt modelId="{6F046F92-DC8F-4134-B38E-8D138A1AD5E2}" type="sibTrans" cxnId="{F76DDFDD-821B-4634-AF81-F8338A97FB9C}">
      <dgm:prSet/>
      <dgm:spPr/>
      <dgm:t>
        <a:bodyPr/>
        <a:lstStyle/>
        <a:p>
          <a:endParaRPr lang="en-US" sz="1050"/>
        </a:p>
      </dgm:t>
    </dgm:pt>
    <dgm:pt modelId="{5FB5F0A8-64E0-4BB2-A0F2-D24C79FB430D}">
      <dgm:prSet phldrT="[Text]" custT="1"/>
      <dgm:spPr>
        <a:solidFill>
          <a:srgbClr val="7C7C7C"/>
        </a:solidFill>
      </dgm:spPr>
      <dgm:t>
        <a:bodyPr/>
        <a:lstStyle/>
        <a:p>
          <a:r>
            <a:rPr lang="en-US" sz="1050" dirty="0"/>
            <a:t>Staff</a:t>
          </a:r>
        </a:p>
      </dgm:t>
    </dgm:pt>
    <dgm:pt modelId="{9CB6961B-99FC-409C-8C10-619E0D969814}" type="parTrans" cxnId="{7DCFB213-779F-4086-B8C6-C0E61BC5820C}">
      <dgm:prSet/>
      <dgm:spPr/>
      <dgm:t>
        <a:bodyPr/>
        <a:lstStyle/>
        <a:p>
          <a:endParaRPr lang="en-US" sz="1050"/>
        </a:p>
      </dgm:t>
    </dgm:pt>
    <dgm:pt modelId="{2D063574-BEA7-40D4-90C4-D9013D2A73A9}" type="sibTrans" cxnId="{7DCFB213-779F-4086-B8C6-C0E61BC5820C}">
      <dgm:prSet/>
      <dgm:spPr/>
      <dgm:t>
        <a:bodyPr/>
        <a:lstStyle/>
        <a:p>
          <a:endParaRPr lang="en-US" sz="1050"/>
        </a:p>
      </dgm:t>
    </dgm:pt>
    <dgm:pt modelId="{B272FCFD-9C54-4C52-AB09-4BB91133177C}">
      <dgm:prSet phldrT="[Text]" custT="1"/>
      <dgm:spPr>
        <a:solidFill>
          <a:srgbClr val="ED7D31"/>
        </a:solidFill>
      </dgm:spPr>
      <dgm:t>
        <a:bodyPr/>
        <a:lstStyle/>
        <a:p>
          <a:r>
            <a:rPr lang="en-US" sz="900" dirty="0"/>
            <a:t>Faculty</a:t>
          </a:r>
        </a:p>
      </dgm:t>
    </dgm:pt>
    <dgm:pt modelId="{CCAF8C08-F57F-48AA-B0F0-15B4E5E6BB49}" type="parTrans" cxnId="{F477B9AA-CC3E-4B55-BE5F-2FA66E85E7BC}">
      <dgm:prSet/>
      <dgm:spPr/>
      <dgm:t>
        <a:bodyPr/>
        <a:lstStyle/>
        <a:p>
          <a:endParaRPr lang="en-US" sz="1050"/>
        </a:p>
      </dgm:t>
    </dgm:pt>
    <dgm:pt modelId="{EBBE8673-D5F6-461D-9957-6AF4A750A6CD}" type="sibTrans" cxnId="{F477B9AA-CC3E-4B55-BE5F-2FA66E85E7BC}">
      <dgm:prSet/>
      <dgm:spPr/>
      <dgm:t>
        <a:bodyPr/>
        <a:lstStyle/>
        <a:p>
          <a:endParaRPr lang="en-US" sz="1050"/>
        </a:p>
      </dgm:t>
    </dgm:pt>
    <dgm:pt modelId="{DF3FB784-1979-4AFF-85AF-0E8DF144C1B8}">
      <dgm:prSet phldrT="[Text]" custT="1"/>
      <dgm:spPr/>
      <dgm:t>
        <a:bodyPr/>
        <a:lstStyle/>
        <a:p>
          <a:r>
            <a:rPr lang="en-US" sz="900" dirty="0"/>
            <a:t>Students</a:t>
          </a:r>
        </a:p>
      </dgm:t>
    </dgm:pt>
    <dgm:pt modelId="{0ACA68CF-2566-42C3-BDDB-578964DF842D}" type="parTrans" cxnId="{B79DC3CF-5551-4FC8-BBB4-31607EABE8BA}">
      <dgm:prSet/>
      <dgm:spPr/>
      <dgm:t>
        <a:bodyPr/>
        <a:lstStyle/>
        <a:p>
          <a:endParaRPr lang="en-US" sz="1050"/>
        </a:p>
      </dgm:t>
    </dgm:pt>
    <dgm:pt modelId="{5171D448-FD2C-45A4-9A70-EBC80A3AFC20}" type="sibTrans" cxnId="{B79DC3CF-5551-4FC8-BBB4-31607EABE8BA}">
      <dgm:prSet/>
      <dgm:spPr/>
      <dgm:t>
        <a:bodyPr/>
        <a:lstStyle/>
        <a:p>
          <a:endParaRPr lang="en-US" sz="1050"/>
        </a:p>
      </dgm:t>
    </dgm:pt>
    <dgm:pt modelId="{EA812F23-0FC4-4B66-8F91-D904AB911B05}">
      <dgm:prSet phldrT="[Text]" custT="1"/>
      <dgm:spPr/>
      <dgm:t>
        <a:bodyPr/>
        <a:lstStyle/>
        <a:p>
          <a:r>
            <a:rPr lang="en-US" sz="900" dirty="0" err="1"/>
            <a:t>Admini-strators</a:t>
          </a:r>
          <a:endParaRPr lang="en-US" sz="900" dirty="0"/>
        </a:p>
      </dgm:t>
    </dgm:pt>
    <dgm:pt modelId="{E35EC20E-47F9-4F76-AC42-C25C7512A9B2}" type="parTrans" cxnId="{28F9A22D-126B-4B98-89AF-972E4AE236B2}">
      <dgm:prSet/>
      <dgm:spPr/>
      <dgm:t>
        <a:bodyPr/>
        <a:lstStyle/>
        <a:p>
          <a:endParaRPr lang="en-US" sz="1050"/>
        </a:p>
      </dgm:t>
    </dgm:pt>
    <dgm:pt modelId="{51B3FCEC-8E3E-4BA4-91F1-5C2EAFDF7D46}" type="sibTrans" cxnId="{28F9A22D-126B-4B98-89AF-972E4AE236B2}">
      <dgm:prSet/>
      <dgm:spPr/>
      <dgm:t>
        <a:bodyPr/>
        <a:lstStyle/>
        <a:p>
          <a:endParaRPr lang="en-US" sz="1050"/>
        </a:p>
      </dgm:t>
    </dgm:pt>
    <dgm:pt modelId="{CF8C7705-977B-4C29-91AE-FFA0762356A0}" type="pres">
      <dgm:prSet presAssocID="{2AA2880B-354F-43B9-A355-4F503F2CA369}" presName="Name0" presStyleCnt="0">
        <dgm:presLayoutVars>
          <dgm:chMax val="1"/>
          <dgm:dir/>
          <dgm:animLvl val="ctr"/>
          <dgm:resizeHandles val="exact"/>
        </dgm:presLayoutVars>
      </dgm:prSet>
      <dgm:spPr/>
    </dgm:pt>
    <dgm:pt modelId="{A81DDCC8-087C-418C-BB4F-F51E95DC09B5}" type="pres">
      <dgm:prSet presAssocID="{97C6A4B4-3E85-42CA-84C8-CB1CDDDF5875}" presName="centerShape" presStyleLbl="node0" presStyleIdx="0" presStyleCnt="1"/>
      <dgm:spPr/>
    </dgm:pt>
    <dgm:pt modelId="{DFC1BC1D-3D70-4A6E-94B3-4DF8C38720C6}" type="pres">
      <dgm:prSet presAssocID="{5FB5F0A8-64E0-4BB2-A0F2-D24C79FB430D}" presName="node" presStyleLbl="node1" presStyleIdx="0" presStyleCnt="4">
        <dgm:presLayoutVars>
          <dgm:bulletEnabled val="1"/>
        </dgm:presLayoutVars>
      </dgm:prSet>
      <dgm:spPr/>
    </dgm:pt>
    <dgm:pt modelId="{11C555FC-5CE7-41E0-83BD-0177CC40FDE4}" type="pres">
      <dgm:prSet presAssocID="{5FB5F0A8-64E0-4BB2-A0F2-D24C79FB430D}" presName="dummy" presStyleCnt="0"/>
      <dgm:spPr/>
    </dgm:pt>
    <dgm:pt modelId="{16FD4568-4A6C-4073-A420-34C056058A13}" type="pres">
      <dgm:prSet presAssocID="{2D063574-BEA7-40D4-90C4-D9013D2A73A9}" presName="sibTrans" presStyleLbl="sibTrans2D1" presStyleIdx="0" presStyleCnt="4"/>
      <dgm:spPr/>
    </dgm:pt>
    <dgm:pt modelId="{B00A8F1D-2626-418F-A878-8D572DD1011C}" type="pres">
      <dgm:prSet presAssocID="{B272FCFD-9C54-4C52-AB09-4BB91133177C}" presName="node" presStyleLbl="node1" presStyleIdx="1" presStyleCnt="4">
        <dgm:presLayoutVars>
          <dgm:bulletEnabled val="1"/>
        </dgm:presLayoutVars>
      </dgm:prSet>
      <dgm:spPr/>
    </dgm:pt>
    <dgm:pt modelId="{57A42ADA-F60A-4635-BFEB-67A79D6219FC}" type="pres">
      <dgm:prSet presAssocID="{B272FCFD-9C54-4C52-AB09-4BB91133177C}" presName="dummy" presStyleCnt="0"/>
      <dgm:spPr/>
    </dgm:pt>
    <dgm:pt modelId="{66F5709A-5AE2-4367-A957-06F7278804E1}" type="pres">
      <dgm:prSet presAssocID="{EBBE8673-D5F6-461D-9957-6AF4A750A6CD}" presName="sibTrans" presStyleLbl="sibTrans2D1" presStyleIdx="1" presStyleCnt="4"/>
      <dgm:spPr/>
    </dgm:pt>
    <dgm:pt modelId="{57A9A60D-AFCD-4ADC-9BF4-6A85F290DC45}" type="pres">
      <dgm:prSet presAssocID="{DF3FB784-1979-4AFF-85AF-0E8DF144C1B8}" presName="node" presStyleLbl="node1" presStyleIdx="2" presStyleCnt="4" custScaleX="111064">
        <dgm:presLayoutVars>
          <dgm:bulletEnabled val="1"/>
        </dgm:presLayoutVars>
      </dgm:prSet>
      <dgm:spPr/>
    </dgm:pt>
    <dgm:pt modelId="{7EB67322-A3AB-4247-A5EA-5F04D943D056}" type="pres">
      <dgm:prSet presAssocID="{DF3FB784-1979-4AFF-85AF-0E8DF144C1B8}" presName="dummy" presStyleCnt="0"/>
      <dgm:spPr/>
    </dgm:pt>
    <dgm:pt modelId="{28496740-CEA9-4643-B04C-31F2A474CEAF}" type="pres">
      <dgm:prSet presAssocID="{5171D448-FD2C-45A4-9A70-EBC80A3AFC20}" presName="sibTrans" presStyleLbl="sibTrans2D1" presStyleIdx="2" presStyleCnt="4"/>
      <dgm:spPr/>
    </dgm:pt>
    <dgm:pt modelId="{BB816CE4-7C55-4B28-8721-97AF809277D9}" type="pres">
      <dgm:prSet presAssocID="{EA812F23-0FC4-4B66-8F91-D904AB911B05}" presName="node" presStyleLbl="node1" presStyleIdx="3" presStyleCnt="4">
        <dgm:presLayoutVars>
          <dgm:bulletEnabled val="1"/>
        </dgm:presLayoutVars>
      </dgm:prSet>
      <dgm:spPr/>
    </dgm:pt>
    <dgm:pt modelId="{7EED9B5B-B1B0-4FC7-A275-6C7EA05B76D2}" type="pres">
      <dgm:prSet presAssocID="{EA812F23-0FC4-4B66-8F91-D904AB911B05}" presName="dummy" presStyleCnt="0"/>
      <dgm:spPr/>
    </dgm:pt>
    <dgm:pt modelId="{0DDB62E9-CF4F-4821-A1E0-4531591503EB}" type="pres">
      <dgm:prSet presAssocID="{51B3FCEC-8E3E-4BA4-91F1-5C2EAFDF7D46}" presName="sibTrans" presStyleLbl="sibTrans2D1" presStyleIdx="3" presStyleCnt="4"/>
      <dgm:spPr/>
    </dgm:pt>
  </dgm:ptLst>
  <dgm:cxnLst>
    <dgm:cxn modelId="{3912BE07-556D-417F-A7B4-5CCDE99A7E5A}" type="presOf" srcId="{5171D448-FD2C-45A4-9A70-EBC80A3AFC20}" destId="{28496740-CEA9-4643-B04C-31F2A474CEAF}" srcOrd="0" destOrd="0" presId="urn:microsoft.com/office/officeart/2005/8/layout/radial6"/>
    <dgm:cxn modelId="{7DCFB213-779F-4086-B8C6-C0E61BC5820C}" srcId="{97C6A4B4-3E85-42CA-84C8-CB1CDDDF5875}" destId="{5FB5F0A8-64E0-4BB2-A0F2-D24C79FB430D}" srcOrd="0" destOrd="0" parTransId="{9CB6961B-99FC-409C-8C10-619E0D969814}" sibTransId="{2D063574-BEA7-40D4-90C4-D9013D2A73A9}"/>
    <dgm:cxn modelId="{54B9B61A-A63E-480D-B4E4-5C86123DE5B1}" type="presOf" srcId="{51B3FCEC-8E3E-4BA4-91F1-5C2EAFDF7D46}" destId="{0DDB62E9-CF4F-4821-A1E0-4531591503EB}" srcOrd="0" destOrd="0" presId="urn:microsoft.com/office/officeart/2005/8/layout/radial6"/>
    <dgm:cxn modelId="{7F32F31E-4B6C-4A49-A39D-6E60B7C89351}" type="presOf" srcId="{EBBE8673-D5F6-461D-9957-6AF4A750A6CD}" destId="{66F5709A-5AE2-4367-A957-06F7278804E1}" srcOrd="0" destOrd="0" presId="urn:microsoft.com/office/officeart/2005/8/layout/radial6"/>
    <dgm:cxn modelId="{28F9A22D-126B-4B98-89AF-972E4AE236B2}" srcId="{97C6A4B4-3E85-42CA-84C8-CB1CDDDF5875}" destId="{EA812F23-0FC4-4B66-8F91-D904AB911B05}" srcOrd="3" destOrd="0" parTransId="{E35EC20E-47F9-4F76-AC42-C25C7512A9B2}" sibTransId="{51B3FCEC-8E3E-4BA4-91F1-5C2EAFDF7D46}"/>
    <dgm:cxn modelId="{E75E0E30-AB7D-4500-97E2-FB8401AC6134}" type="presOf" srcId="{5FB5F0A8-64E0-4BB2-A0F2-D24C79FB430D}" destId="{DFC1BC1D-3D70-4A6E-94B3-4DF8C38720C6}" srcOrd="0" destOrd="0" presId="urn:microsoft.com/office/officeart/2005/8/layout/radial6"/>
    <dgm:cxn modelId="{9D124043-48A1-45F0-9359-380342C0B7AC}" type="presOf" srcId="{DF3FB784-1979-4AFF-85AF-0E8DF144C1B8}" destId="{57A9A60D-AFCD-4ADC-9BF4-6A85F290DC45}" srcOrd="0" destOrd="0" presId="urn:microsoft.com/office/officeart/2005/8/layout/radial6"/>
    <dgm:cxn modelId="{1EE2C368-5B16-4EEE-B323-00DDFF6655BC}" type="presOf" srcId="{2AA2880B-354F-43B9-A355-4F503F2CA369}" destId="{CF8C7705-977B-4C29-91AE-FFA0762356A0}" srcOrd="0" destOrd="0" presId="urn:microsoft.com/office/officeart/2005/8/layout/radial6"/>
    <dgm:cxn modelId="{52D5156B-B2CB-4100-A2E2-02288488EACE}" type="presOf" srcId="{EA812F23-0FC4-4B66-8F91-D904AB911B05}" destId="{BB816CE4-7C55-4B28-8721-97AF809277D9}" srcOrd="0" destOrd="0" presId="urn:microsoft.com/office/officeart/2005/8/layout/radial6"/>
    <dgm:cxn modelId="{9E828053-0226-4110-8762-8F91039ADFA2}" type="presOf" srcId="{97C6A4B4-3E85-42CA-84C8-CB1CDDDF5875}" destId="{A81DDCC8-087C-418C-BB4F-F51E95DC09B5}" srcOrd="0" destOrd="0" presId="urn:microsoft.com/office/officeart/2005/8/layout/radial6"/>
    <dgm:cxn modelId="{E7EE0380-5C04-437D-B4A6-2C1018C925A2}" type="presOf" srcId="{B272FCFD-9C54-4C52-AB09-4BB91133177C}" destId="{B00A8F1D-2626-418F-A878-8D572DD1011C}" srcOrd="0" destOrd="0" presId="urn:microsoft.com/office/officeart/2005/8/layout/radial6"/>
    <dgm:cxn modelId="{F477B9AA-CC3E-4B55-BE5F-2FA66E85E7BC}" srcId="{97C6A4B4-3E85-42CA-84C8-CB1CDDDF5875}" destId="{B272FCFD-9C54-4C52-AB09-4BB91133177C}" srcOrd="1" destOrd="0" parTransId="{CCAF8C08-F57F-48AA-B0F0-15B4E5E6BB49}" sibTransId="{EBBE8673-D5F6-461D-9957-6AF4A750A6CD}"/>
    <dgm:cxn modelId="{15BB8DCB-A886-429B-9E2C-A88837E23479}" type="presOf" srcId="{2D063574-BEA7-40D4-90C4-D9013D2A73A9}" destId="{16FD4568-4A6C-4073-A420-34C056058A13}" srcOrd="0" destOrd="0" presId="urn:microsoft.com/office/officeart/2005/8/layout/radial6"/>
    <dgm:cxn modelId="{B79DC3CF-5551-4FC8-BBB4-31607EABE8BA}" srcId="{97C6A4B4-3E85-42CA-84C8-CB1CDDDF5875}" destId="{DF3FB784-1979-4AFF-85AF-0E8DF144C1B8}" srcOrd="2" destOrd="0" parTransId="{0ACA68CF-2566-42C3-BDDB-578964DF842D}" sibTransId="{5171D448-FD2C-45A4-9A70-EBC80A3AFC20}"/>
    <dgm:cxn modelId="{F76DDFDD-821B-4634-AF81-F8338A97FB9C}" srcId="{2AA2880B-354F-43B9-A355-4F503F2CA369}" destId="{97C6A4B4-3E85-42CA-84C8-CB1CDDDF5875}" srcOrd="0" destOrd="0" parTransId="{377CBB5B-CD48-43C0-A94D-6B060DD90493}" sibTransId="{6F046F92-DC8F-4134-B38E-8D138A1AD5E2}"/>
    <dgm:cxn modelId="{DC446830-21A9-4632-862A-84D51B7A4ED5}" type="presParOf" srcId="{CF8C7705-977B-4C29-91AE-FFA0762356A0}" destId="{A81DDCC8-087C-418C-BB4F-F51E95DC09B5}" srcOrd="0" destOrd="0" presId="urn:microsoft.com/office/officeart/2005/8/layout/radial6"/>
    <dgm:cxn modelId="{C6094218-DDB2-448D-9630-6DF13C64C95A}" type="presParOf" srcId="{CF8C7705-977B-4C29-91AE-FFA0762356A0}" destId="{DFC1BC1D-3D70-4A6E-94B3-4DF8C38720C6}" srcOrd="1" destOrd="0" presId="urn:microsoft.com/office/officeart/2005/8/layout/radial6"/>
    <dgm:cxn modelId="{7E38644E-79E8-4F14-B51F-79121083B1FC}" type="presParOf" srcId="{CF8C7705-977B-4C29-91AE-FFA0762356A0}" destId="{11C555FC-5CE7-41E0-83BD-0177CC40FDE4}" srcOrd="2" destOrd="0" presId="urn:microsoft.com/office/officeart/2005/8/layout/radial6"/>
    <dgm:cxn modelId="{54E3DA79-D6D8-4E83-86C1-768A22A62DE3}" type="presParOf" srcId="{CF8C7705-977B-4C29-91AE-FFA0762356A0}" destId="{16FD4568-4A6C-4073-A420-34C056058A13}" srcOrd="3" destOrd="0" presId="urn:microsoft.com/office/officeart/2005/8/layout/radial6"/>
    <dgm:cxn modelId="{32CC895E-684F-47F4-B021-72A62FD2469E}" type="presParOf" srcId="{CF8C7705-977B-4C29-91AE-FFA0762356A0}" destId="{B00A8F1D-2626-418F-A878-8D572DD1011C}" srcOrd="4" destOrd="0" presId="urn:microsoft.com/office/officeart/2005/8/layout/radial6"/>
    <dgm:cxn modelId="{2D4754CF-1907-4897-8C5A-B9820928565F}" type="presParOf" srcId="{CF8C7705-977B-4C29-91AE-FFA0762356A0}" destId="{57A42ADA-F60A-4635-BFEB-67A79D6219FC}" srcOrd="5" destOrd="0" presId="urn:microsoft.com/office/officeart/2005/8/layout/radial6"/>
    <dgm:cxn modelId="{F65BA50D-DCD4-4AC9-A737-512A19392027}" type="presParOf" srcId="{CF8C7705-977B-4C29-91AE-FFA0762356A0}" destId="{66F5709A-5AE2-4367-A957-06F7278804E1}" srcOrd="6" destOrd="0" presId="urn:microsoft.com/office/officeart/2005/8/layout/radial6"/>
    <dgm:cxn modelId="{C5F4C57F-C1FE-4159-BE2F-0BF47AB0E52E}" type="presParOf" srcId="{CF8C7705-977B-4C29-91AE-FFA0762356A0}" destId="{57A9A60D-AFCD-4ADC-9BF4-6A85F290DC45}" srcOrd="7" destOrd="0" presId="urn:microsoft.com/office/officeart/2005/8/layout/radial6"/>
    <dgm:cxn modelId="{98BFCD35-847C-47CA-9C80-A2AF8CFB0725}" type="presParOf" srcId="{CF8C7705-977B-4C29-91AE-FFA0762356A0}" destId="{7EB67322-A3AB-4247-A5EA-5F04D943D056}" srcOrd="8" destOrd="0" presId="urn:microsoft.com/office/officeart/2005/8/layout/radial6"/>
    <dgm:cxn modelId="{776813F7-ACB6-45F7-B69F-6B45DD90ABD6}" type="presParOf" srcId="{CF8C7705-977B-4C29-91AE-FFA0762356A0}" destId="{28496740-CEA9-4643-B04C-31F2A474CEAF}" srcOrd="9" destOrd="0" presId="urn:microsoft.com/office/officeart/2005/8/layout/radial6"/>
    <dgm:cxn modelId="{7B0B5213-C38D-4038-9FD1-276EE356C3E8}" type="presParOf" srcId="{CF8C7705-977B-4C29-91AE-FFA0762356A0}" destId="{BB816CE4-7C55-4B28-8721-97AF809277D9}" srcOrd="10" destOrd="0" presId="urn:microsoft.com/office/officeart/2005/8/layout/radial6"/>
    <dgm:cxn modelId="{7427CC72-AD72-4B74-AC34-10527B79FE46}" type="presParOf" srcId="{CF8C7705-977B-4C29-91AE-FFA0762356A0}" destId="{7EED9B5B-B1B0-4FC7-A275-6C7EA05B76D2}" srcOrd="11" destOrd="0" presId="urn:microsoft.com/office/officeart/2005/8/layout/radial6"/>
    <dgm:cxn modelId="{FEB0FB5C-24F3-4570-9B35-5F2B204ACA60}" type="presParOf" srcId="{CF8C7705-977B-4C29-91AE-FFA0762356A0}" destId="{0DDB62E9-CF4F-4821-A1E0-4531591503EB}" srcOrd="12"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B7701E-7DF6-4459-B87B-A82FC89E241F}" type="doc">
      <dgm:prSet loTypeId="urn:microsoft.com/office/officeart/2005/8/layout/chart3" loCatId="cycle" qsTypeId="urn:microsoft.com/office/officeart/2005/8/quickstyle/simple1" qsCatId="simple" csTypeId="urn:microsoft.com/office/officeart/2005/8/colors/colorful1" csCatId="colorful" phldr="1"/>
      <dgm:spPr/>
    </dgm:pt>
    <dgm:pt modelId="{CA265339-FF37-40F4-8D12-C74B3FD9A12D}">
      <dgm:prSet phldrT="[Text]"/>
      <dgm:spPr/>
      <dgm:t>
        <a:bodyPr/>
        <a:lstStyle/>
        <a:p>
          <a:r>
            <a:rPr lang="en-US" dirty="0"/>
            <a:t>Faculty</a:t>
          </a:r>
        </a:p>
      </dgm:t>
    </dgm:pt>
    <dgm:pt modelId="{1A0C9CE5-3352-48AC-9831-0C9AFF76701A}" type="parTrans" cxnId="{89028502-AC2C-4D66-B84A-060C9274A45C}">
      <dgm:prSet/>
      <dgm:spPr/>
      <dgm:t>
        <a:bodyPr/>
        <a:lstStyle/>
        <a:p>
          <a:endParaRPr lang="en-US"/>
        </a:p>
      </dgm:t>
    </dgm:pt>
    <dgm:pt modelId="{36DE06E0-FAD6-4713-9021-76E68424B6A5}" type="sibTrans" cxnId="{89028502-AC2C-4D66-B84A-060C9274A45C}">
      <dgm:prSet/>
      <dgm:spPr/>
      <dgm:t>
        <a:bodyPr/>
        <a:lstStyle/>
        <a:p>
          <a:endParaRPr lang="en-US"/>
        </a:p>
      </dgm:t>
    </dgm:pt>
    <dgm:pt modelId="{034D55A9-949A-45C4-AC17-74B429C260C6}">
      <dgm:prSet phldrT="[Text]"/>
      <dgm:spPr>
        <a:solidFill>
          <a:srgbClr val="7C7C7C"/>
        </a:solidFill>
      </dgm:spPr>
      <dgm:t>
        <a:bodyPr/>
        <a:lstStyle/>
        <a:p>
          <a:r>
            <a:rPr lang="en-US" dirty="0"/>
            <a:t>Staff</a:t>
          </a:r>
        </a:p>
      </dgm:t>
    </dgm:pt>
    <dgm:pt modelId="{C0B5E807-5A01-4104-9662-C4E5BDBFFC4A}" type="parTrans" cxnId="{1876812D-7D6D-4642-835B-96A9D0E42D97}">
      <dgm:prSet/>
      <dgm:spPr/>
      <dgm:t>
        <a:bodyPr/>
        <a:lstStyle/>
        <a:p>
          <a:endParaRPr lang="en-US"/>
        </a:p>
      </dgm:t>
    </dgm:pt>
    <dgm:pt modelId="{02C6F3C8-C1F8-4ECC-AEA8-BBE706773A6D}" type="sibTrans" cxnId="{1876812D-7D6D-4642-835B-96A9D0E42D97}">
      <dgm:prSet/>
      <dgm:spPr/>
      <dgm:t>
        <a:bodyPr/>
        <a:lstStyle/>
        <a:p>
          <a:endParaRPr lang="en-US"/>
        </a:p>
      </dgm:t>
    </dgm:pt>
    <dgm:pt modelId="{80941BA9-43FE-4981-AB56-19462C1023BF}">
      <dgm:prSet phldrT="[Text]"/>
      <dgm:spPr/>
      <dgm:t>
        <a:bodyPr/>
        <a:lstStyle/>
        <a:p>
          <a:r>
            <a:rPr lang="en-US" dirty="0"/>
            <a:t>Students</a:t>
          </a:r>
        </a:p>
      </dgm:t>
    </dgm:pt>
    <dgm:pt modelId="{3502A14B-51CF-4C9A-8CD6-5F8ECC3F0B8E}" type="parTrans" cxnId="{D59B5310-597E-4BD9-AFB9-AD270538FB51}">
      <dgm:prSet/>
      <dgm:spPr/>
      <dgm:t>
        <a:bodyPr/>
        <a:lstStyle/>
        <a:p>
          <a:endParaRPr lang="en-US"/>
        </a:p>
      </dgm:t>
    </dgm:pt>
    <dgm:pt modelId="{55724C67-28A9-45C1-9FCD-AB268F70720C}" type="sibTrans" cxnId="{D59B5310-597E-4BD9-AFB9-AD270538FB51}">
      <dgm:prSet/>
      <dgm:spPr/>
      <dgm:t>
        <a:bodyPr/>
        <a:lstStyle/>
        <a:p>
          <a:endParaRPr lang="en-US"/>
        </a:p>
      </dgm:t>
    </dgm:pt>
    <dgm:pt modelId="{F90203A3-B971-4623-98ED-1FD827117402}">
      <dgm:prSet phldrT="[Text]"/>
      <dgm:spPr/>
      <dgm:t>
        <a:bodyPr/>
        <a:lstStyle/>
        <a:p>
          <a:r>
            <a:rPr lang="en-US" dirty="0" err="1"/>
            <a:t>Admini-strators</a:t>
          </a:r>
          <a:endParaRPr lang="en-US" dirty="0"/>
        </a:p>
      </dgm:t>
    </dgm:pt>
    <dgm:pt modelId="{A7574928-3105-48AA-A37D-D46D501F6A21}" type="parTrans" cxnId="{09BE6F77-0368-46F1-8BDB-094E533262E3}">
      <dgm:prSet/>
      <dgm:spPr/>
      <dgm:t>
        <a:bodyPr/>
        <a:lstStyle/>
        <a:p>
          <a:endParaRPr lang="en-US"/>
        </a:p>
      </dgm:t>
    </dgm:pt>
    <dgm:pt modelId="{87764314-F13A-466C-8A07-2F2AE388B7B0}" type="sibTrans" cxnId="{09BE6F77-0368-46F1-8BDB-094E533262E3}">
      <dgm:prSet/>
      <dgm:spPr/>
      <dgm:t>
        <a:bodyPr/>
        <a:lstStyle/>
        <a:p>
          <a:endParaRPr lang="en-US"/>
        </a:p>
      </dgm:t>
    </dgm:pt>
    <dgm:pt modelId="{E2D16FB9-E654-42A6-AC2C-57C56FAF9484}" type="pres">
      <dgm:prSet presAssocID="{D4B7701E-7DF6-4459-B87B-A82FC89E241F}" presName="compositeShape" presStyleCnt="0">
        <dgm:presLayoutVars>
          <dgm:chMax val="7"/>
          <dgm:dir/>
          <dgm:resizeHandles val="exact"/>
        </dgm:presLayoutVars>
      </dgm:prSet>
      <dgm:spPr/>
    </dgm:pt>
    <dgm:pt modelId="{5DA1BF6E-D582-4028-8484-F6FACD079A76}" type="pres">
      <dgm:prSet presAssocID="{D4B7701E-7DF6-4459-B87B-A82FC89E241F}" presName="wedge1" presStyleLbl="node1" presStyleIdx="0" presStyleCnt="4" custLinFactNeighborX="-4009" custLinFactNeighborY="3796"/>
      <dgm:spPr/>
    </dgm:pt>
    <dgm:pt modelId="{AFD0FD46-2EEC-493A-992C-216407CA26A6}" type="pres">
      <dgm:prSet presAssocID="{D4B7701E-7DF6-4459-B87B-A82FC89E241F}" presName="wedge1Tx" presStyleLbl="node1" presStyleIdx="0" presStyleCnt="4">
        <dgm:presLayoutVars>
          <dgm:chMax val="0"/>
          <dgm:chPref val="0"/>
          <dgm:bulletEnabled val="1"/>
        </dgm:presLayoutVars>
      </dgm:prSet>
      <dgm:spPr/>
    </dgm:pt>
    <dgm:pt modelId="{933F2844-68B5-475D-A1F9-75A1A9C1D0CA}" type="pres">
      <dgm:prSet presAssocID="{D4B7701E-7DF6-4459-B87B-A82FC89E241F}" presName="wedge2" presStyleLbl="node1" presStyleIdx="1" presStyleCnt="4"/>
      <dgm:spPr/>
    </dgm:pt>
    <dgm:pt modelId="{E7816EA0-81FA-4A8F-A2DE-9BA93D5DAF5A}" type="pres">
      <dgm:prSet presAssocID="{D4B7701E-7DF6-4459-B87B-A82FC89E241F}" presName="wedge2Tx" presStyleLbl="node1" presStyleIdx="1" presStyleCnt="4">
        <dgm:presLayoutVars>
          <dgm:chMax val="0"/>
          <dgm:chPref val="0"/>
          <dgm:bulletEnabled val="1"/>
        </dgm:presLayoutVars>
      </dgm:prSet>
      <dgm:spPr/>
    </dgm:pt>
    <dgm:pt modelId="{47CE68EF-BD0F-4CE6-8C29-BDFCFBAF4E03}" type="pres">
      <dgm:prSet presAssocID="{D4B7701E-7DF6-4459-B87B-A82FC89E241F}" presName="wedge3" presStyleLbl="node1" presStyleIdx="2" presStyleCnt="4" custLinFactNeighborX="531"/>
      <dgm:spPr/>
    </dgm:pt>
    <dgm:pt modelId="{5AC33D32-AC44-4363-A07F-EE01D3B193DB}" type="pres">
      <dgm:prSet presAssocID="{D4B7701E-7DF6-4459-B87B-A82FC89E241F}" presName="wedge3Tx" presStyleLbl="node1" presStyleIdx="2" presStyleCnt="4">
        <dgm:presLayoutVars>
          <dgm:chMax val="0"/>
          <dgm:chPref val="0"/>
          <dgm:bulletEnabled val="1"/>
        </dgm:presLayoutVars>
      </dgm:prSet>
      <dgm:spPr/>
    </dgm:pt>
    <dgm:pt modelId="{E6F9113A-FB18-4A6E-970A-E9A5E910C243}" type="pres">
      <dgm:prSet presAssocID="{D4B7701E-7DF6-4459-B87B-A82FC89E241F}" presName="wedge4" presStyleLbl="node1" presStyleIdx="3" presStyleCnt="4" custLinFactNeighborX="533"/>
      <dgm:spPr/>
    </dgm:pt>
    <dgm:pt modelId="{86EB666C-F3FB-4D4A-B2BA-5FEF3E6A3CA0}" type="pres">
      <dgm:prSet presAssocID="{D4B7701E-7DF6-4459-B87B-A82FC89E241F}" presName="wedge4Tx" presStyleLbl="node1" presStyleIdx="3" presStyleCnt="4">
        <dgm:presLayoutVars>
          <dgm:chMax val="0"/>
          <dgm:chPref val="0"/>
          <dgm:bulletEnabled val="1"/>
        </dgm:presLayoutVars>
      </dgm:prSet>
      <dgm:spPr/>
    </dgm:pt>
  </dgm:ptLst>
  <dgm:cxnLst>
    <dgm:cxn modelId="{FCF82E00-1D5C-4D63-A7C0-A3A3ED3B2920}" type="presOf" srcId="{D4B7701E-7DF6-4459-B87B-A82FC89E241F}" destId="{E2D16FB9-E654-42A6-AC2C-57C56FAF9484}" srcOrd="0" destOrd="0" presId="urn:microsoft.com/office/officeart/2005/8/layout/chart3"/>
    <dgm:cxn modelId="{89028502-AC2C-4D66-B84A-060C9274A45C}" srcId="{D4B7701E-7DF6-4459-B87B-A82FC89E241F}" destId="{CA265339-FF37-40F4-8D12-C74B3FD9A12D}" srcOrd="0" destOrd="0" parTransId="{1A0C9CE5-3352-48AC-9831-0C9AFF76701A}" sibTransId="{36DE06E0-FAD6-4713-9021-76E68424B6A5}"/>
    <dgm:cxn modelId="{D59B5310-597E-4BD9-AFB9-AD270538FB51}" srcId="{D4B7701E-7DF6-4459-B87B-A82FC89E241F}" destId="{80941BA9-43FE-4981-AB56-19462C1023BF}" srcOrd="2" destOrd="0" parTransId="{3502A14B-51CF-4C9A-8CD6-5F8ECC3F0B8E}" sibTransId="{55724C67-28A9-45C1-9FCD-AB268F70720C}"/>
    <dgm:cxn modelId="{5FE2B41E-E16D-4926-BF2F-2EC4EABF439F}" type="presOf" srcId="{CA265339-FF37-40F4-8D12-C74B3FD9A12D}" destId="{AFD0FD46-2EEC-493A-992C-216407CA26A6}" srcOrd="1" destOrd="0" presId="urn:microsoft.com/office/officeart/2005/8/layout/chart3"/>
    <dgm:cxn modelId="{1876812D-7D6D-4642-835B-96A9D0E42D97}" srcId="{D4B7701E-7DF6-4459-B87B-A82FC89E241F}" destId="{034D55A9-949A-45C4-AC17-74B429C260C6}" srcOrd="1" destOrd="0" parTransId="{C0B5E807-5A01-4104-9662-C4E5BDBFFC4A}" sibTransId="{02C6F3C8-C1F8-4ECC-AEA8-BBE706773A6D}"/>
    <dgm:cxn modelId="{716D922E-9876-401C-8890-591EF9548880}" type="presOf" srcId="{034D55A9-949A-45C4-AC17-74B429C260C6}" destId="{933F2844-68B5-475D-A1F9-75A1A9C1D0CA}" srcOrd="0" destOrd="0" presId="urn:microsoft.com/office/officeart/2005/8/layout/chart3"/>
    <dgm:cxn modelId="{81A9AB41-5E69-4BFF-9E3C-E5D174044654}" type="presOf" srcId="{80941BA9-43FE-4981-AB56-19462C1023BF}" destId="{47CE68EF-BD0F-4CE6-8C29-BDFCFBAF4E03}" srcOrd="0" destOrd="0" presId="urn:microsoft.com/office/officeart/2005/8/layout/chart3"/>
    <dgm:cxn modelId="{09BE6F77-0368-46F1-8BDB-094E533262E3}" srcId="{D4B7701E-7DF6-4459-B87B-A82FC89E241F}" destId="{F90203A3-B971-4623-98ED-1FD827117402}" srcOrd="3" destOrd="0" parTransId="{A7574928-3105-48AA-A37D-D46D501F6A21}" sibTransId="{87764314-F13A-466C-8A07-2F2AE388B7B0}"/>
    <dgm:cxn modelId="{C21C76B2-ADAE-4527-A580-1004D09EFB08}" type="presOf" srcId="{F90203A3-B971-4623-98ED-1FD827117402}" destId="{86EB666C-F3FB-4D4A-B2BA-5FEF3E6A3CA0}" srcOrd="1" destOrd="0" presId="urn:microsoft.com/office/officeart/2005/8/layout/chart3"/>
    <dgm:cxn modelId="{0424A5BA-E217-4107-8855-11BDB7B453EB}" type="presOf" srcId="{034D55A9-949A-45C4-AC17-74B429C260C6}" destId="{E7816EA0-81FA-4A8F-A2DE-9BA93D5DAF5A}" srcOrd="1" destOrd="0" presId="urn:microsoft.com/office/officeart/2005/8/layout/chart3"/>
    <dgm:cxn modelId="{5CF601BC-8EA0-4081-8613-589540BBEB23}" type="presOf" srcId="{CA265339-FF37-40F4-8D12-C74B3FD9A12D}" destId="{5DA1BF6E-D582-4028-8484-F6FACD079A76}" srcOrd="0" destOrd="0" presId="urn:microsoft.com/office/officeart/2005/8/layout/chart3"/>
    <dgm:cxn modelId="{DBFAEBC2-163D-4F14-9131-13E28C6BAFEE}" type="presOf" srcId="{80941BA9-43FE-4981-AB56-19462C1023BF}" destId="{5AC33D32-AC44-4363-A07F-EE01D3B193DB}" srcOrd="1" destOrd="0" presId="urn:microsoft.com/office/officeart/2005/8/layout/chart3"/>
    <dgm:cxn modelId="{0DD91DEF-2C96-414A-AE6B-E8A0D9FFC8FE}" type="presOf" srcId="{F90203A3-B971-4623-98ED-1FD827117402}" destId="{E6F9113A-FB18-4A6E-970A-E9A5E910C243}" srcOrd="0" destOrd="0" presId="urn:microsoft.com/office/officeart/2005/8/layout/chart3"/>
    <dgm:cxn modelId="{C8891651-4B23-4840-A190-766E7E79C89B}" type="presParOf" srcId="{E2D16FB9-E654-42A6-AC2C-57C56FAF9484}" destId="{5DA1BF6E-D582-4028-8484-F6FACD079A76}" srcOrd="0" destOrd="0" presId="urn:microsoft.com/office/officeart/2005/8/layout/chart3"/>
    <dgm:cxn modelId="{4CBDD7D4-FA01-4AAC-858D-5714E749F2ED}" type="presParOf" srcId="{E2D16FB9-E654-42A6-AC2C-57C56FAF9484}" destId="{AFD0FD46-2EEC-493A-992C-216407CA26A6}" srcOrd="1" destOrd="0" presId="urn:microsoft.com/office/officeart/2005/8/layout/chart3"/>
    <dgm:cxn modelId="{32E33C01-22EF-444B-B72E-15DF0C7ED274}" type="presParOf" srcId="{E2D16FB9-E654-42A6-AC2C-57C56FAF9484}" destId="{933F2844-68B5-475D-A1F9-75A1A9C1D0CA}" srcOrd="2" destOrd="0" presId="urn:microsoft.com/office/officeart/2005/8/layout/chart3"/>
    <dgm:cxn modelId="{8612A79D-A32C-4BD9-B5E9-9059C7A5CB21}" type="presParOf" srcId="{E2D16FB9-E654-42A6-AC2C-57C56FAF9484}" destId="{E7816EA0-81FA-4A8F-A2DE-9BA93D5DAF5A}" srcOrd="3" destOrd="0" presId="urn:microsoft.com/office/officeart/2005/8/layout/chart3"/>
    <dgm:cxn modelId="{42FCAC72-644F-4E6B-A817-70B3D21FEB18}" type="presParOf" srcId="{E2D16FB9-E654-42A6-AC2C-57C56FAF9484}" destId="{47CE68EF-BD0F-4CE6-8C29-BDFCFBAF4E03}" srcOrd="4" destOrd="0" presId="urn:microsoft.com/office/officeart/2005/8/layout/chart3"/>
    <dgm:cxn modelId="{2C048C50-5AAA-4652-BB46-827F5E0B51A5}" type="presParOf" srcId="{E2D16FB9-E654-42A6-AC2C-57C56FAF9484}" destId="{5AC33D32-AC44-4363-A07F-EE01D3B193DB}" srcOrd="5" destOrd="0" presId="urn:microsoft.com/office/officeart/2005/8/layout/chart3"/>
    <dgm:cxn modelId="{66A19525-0126-43A9-BF91-43ED02A78BE3}" type="presParOf" srcId="{E2D16FB9-E654-42A6-AC2C-57C56FAF9484}" destId="{E6F9113A-FB18-4A6E-970A-E9A5E910C243}" srcOrd="6" destOrd="0" presId="urn:microsoft.com/office/officeart/2005/8/layout/chart3"/>
    <dgm:cxn modelId="{834C8CC0-C2D1-47AC-BF1C-32CEAE61AFE5}" type="presParOf" srcId="{E2D16FB9-E654-42A6-AC2C-57C56FAF9484}" destId="{86EB666C-F3FB-4D4A-B2BA-5FEF3E6A3CA0}" srcOrd="7" destOrd="0" presId="urn:microsoft.com/office/officeart/2005/8/layout/chart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AA2880B-354F-43B9-A355-4F503F2CA369}"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en-US"/>
        </a:p>
      </dgm:t>
    </dgm:pt>
    <dgm:pt modelId="{97C6A4B4-3E85-42CA-84C8-CB1CDDDF5875}">
      <dgm:prSet phldrT="[Text]" custT="1"/>
      <dgm:spPr/>
      <dgm:t>
        <a:bodyPr/>
        <a:lstStyle/>
        <a:p>
          <a:r>
            <a:rPr lang="en-US" sz="1800" dirty="0"/>
            <a:t>EAPC</a:t>
          </a:r>
        </a:p>
      </dgm:t>
    </dgm:pt>
    <dgm:pt modelId="{377CBB5B-CD48-43C0-A94D-6B060DD90493}" type="parTrans" cxnId="{F76DDFDD-821B-4634-AF81-F8338A97FB9C}">
      <dgm:prSet/>
      <dgm:spPr/>
      <dgm:t>
        <a:bodyPr/>
        <a:lstStyle/>
        <a:p>
          <a:endParaRPr lang="en-US" sz="1050"/>
        </a:p>
      </dgm:t>
    </dgm:pt>
    <dgm:pt modelId="{6F046F92-DC8F-4134-B38E-8D138A1AD5E2}" type="sibTrans" cxnId="{F76DDFDD-821B-4634-AF81-F8338A97FB9C}">
      <dgm:prSet/>
      <dgm:spPr/>
      <dgm:t>
        <a:bodyPr/>
        <a:lstStyle/>
        <a:p>
          <a:endParaRPr lang="en-US" sz="1050"/>
        </a:p>
      </dgm:t>
    </dgm:pt>
    <dgm:pt modelId="{5FB5F0A8-64E0-4BB2-A0F2-D24C79FB430D}">
      <dgm:prSet phldrT="[Text]" custT="1"/>
      <dgm:spPr>
        <a:solidFill>
          <a:srgbClr val="7C7C7C"/>
        </a:solidFill>
      </dgm:spPr>
      <dgm:t>
        <a:bodyPr/>
        <a:lstStyle/>
        <a:p>
          <a:r>
            <a:rPr lang="en-US" sz="1050" dirty="0"/>
            <a:t>Staff</a:t>
          </a:r>
        </a:p>
      </dgm:t>
    </dgm:pt>
    <dgm:pt modelId="{9CB6961B-99FC-409C-8C10-619E0D969814}" type="parTrans" cxnId="{7DCFB213-779F-4086-B8C6-C0E61BC5820C}">
      <dgm:prSet/>
      <dgm:spPr/>
      <dgm:t>
        <a:bodyPr/>
        <a:lstStyle/>
        <a:p>
          <a:endParaRPr lang="en-US" sz="1050"/>
        </a:p>
      </dgm:t>
    </dgm:pt>
    <dgm:pt modelId="{2D063574-BEA7-40D4-90C4-D9013D2A73A9}" type="sibTrans" cxnId="{7DCFB213-779F-4086-B8C6-C0E61BC5820C}">
      <dgm:prSet/>
      <dgm:spPr/>
      <dgm:t>
        <a:bodyPr/>
        <a:lstStyle/>
        <a:p>
          <a:endParaRPr lang="en-US" sz="1050"/>
        </a:p>
      </dgm:t>
    </dgm:pt>
    <dgm:pt modelId="{B272FCFD-9C54-4C52-AB09-4BB91133177C}">
      <dgm:prSet phldrT="[Text]" custT="1"/>
      <dgm:spPr>
        <a:solidFill>
          <a:srgbClr val="ED7D31"/>
        </a:solidFill>
      </dgm:spPr>
      <dgm:t>
        <a:bodyPr/>
        <a:lstStyle/>
        <a:p>
          <a:r>
            <a:rPr lang="en-US" sz="900" dirty="0"/>
            <a:t>Faculty</a:t>
          </a:r>
        </a:p>
      </dgm:t>
    </dgm:pt>
    <dgm:pt modelId="{CCAF8C08-F57F-48AA-B0F0-15B4E5E6BB49}" type="parTrans" cxnId="{F477B9AA-CC3E-4B55-BE5F-2FA66E85E7BC}">
      <dgm:prSet/>
      <dgm:spPr/>
      <dgm:t>
        <a:bodyPr/>
        <a:lstStyle/>
        <a:p>
          <a:endParaRPr lang="en-US" sz="1050"/>
        </a:p>
      </dgm:t>
    </dgm:pt>
    <dgm:pt modelId="{EBBE8673-D5F6-461D-9957-6AF4A750A6CD}" type="sibTrans" cxnId="{F477B9AA-CC3E-4B55-BE5F-2FA66E85E7BC}">
      <dgm:prSet/>
      <dgm:spPr/>
      <dgm:t>
        <a:bodyPr/>
        <a:lstStyle/>
        <a:p>
          <a:endParaRPr lang="en-US" sz="1050"/>
        </a:p>
      </dgm:t>
    </dgm:pt>
    <dgm:pt modelId="{DF3FB784-1979-4AFF-85AF-0E8DF144C1B8}">
      <dgm:prSet phldrT="[Text]" custT="1"/>
      <dgm:spPr/>
      <dgm:t>
        <a:bodyPr/>
        <a:lstStyle/>
        <a:p>
          <a:r>
            <a:rPr lang="en-US" sz="900" dirty="0"/>
            <a:t>Students</a:t>
          </a:r>
        </a:p>
      </dgm:t>
    </dgm:pt>
    <dgm:pt modelId="{0ACA68CF-2566-42C3-BDDB-578964DF842D}" type="parTrans" cxnId="{B79DC3CF-5551-4FC8-BBB4-31607EABE8BA}">
      <dgm:prSet/>
      <dgm:spPr/>
      <dgm:t>
        <a:bodyPr/>
        <a:lstStyle/>
        <a:p>
          <a:endParaRPr lang="en-US" sz="1050"/>
        </a:p>
      </dgm:t>
    </dgm:pt>
    <dgm:pt modelId="{5171D448-FD2C-45A4-9A70-EBC80A3AFC20}" type="sibTrans" cxnId="{B79DC3CF-5551-4FC8-BBB4-31607EABE8BA}">
      <dgm:prSet/>
      <dgm:spPr/>
      <dgm:t>
        <a:bodyPr/>
        <a:lstStyle/>
        <a:p>
          <a:endParaRPr lang="en-US" sz="1050"/>
        </a:p>
      </dgm:t>
    </dgm:pt>
    <dgm:pt modelId="{EA812F23-0FC4-4B66-8F91-D904AB911B05}">
      <dgm:prSet phldrT="[Text]" custT="1"/>
      <dgm:spPr/>
      <dgm:t>
        <a:bodyPr/>
        <a:lstStyle/>
        <a:p>
          <a:r>
            <a:rPr lang="en-US" sz="900" dirty="0" err="1"/>
            <a:t>Admini-strators</a:t>
          </a:r>
          <a:endParaRPr lang="en-US" sz="900" dirty="0"/>
        </a:p>
      </dgm:t>
    </dgm:pt>
    <dgm:pt modelId="{E35EC20E-47F9-4F76-AC42-C25C7512A9B2}" type="parTrans" cxnId="{28F9A22D-126B-4B98-89AF-972E4AE236B2}">
      <dgm:prSet/>
      <dgm:spPr/>
      <dgm:t>
        <a:bodyPr/>
        <a:lstStyle/>
        <a:p>
          <a:endParaRPr lang="en-US" sz="1050"/>
        </a:p>
      </dgm:t>
    </dgm:pt>
    <dgm:pt modelId="{51B3FCEC-8E3E-4BA4-91F1-5C2EAFDF7D46}" type="sibTrans" cxnId="{28F9A22D-126B-4B98-89AF-972E4AE236B2}">
      <dgm:prSet/>
      <dgm:spPr/>
      <dgm:t>
        <a:bodyPr/>
        <a:lstStyle/>
        <a:p>
          <a:endParaRPr lang="en-US" sz="1050"/>
        </a:p>
      </dgm:t>
    </dgm:pt>
    <dgm:pt modelId="{CF8C7705-977B-4C29-91AE-FFA0762356A0}" type="pres">
      <dgm:prSet presAssocID="{2AA2880B-354F-43B9-A355-4F503F2CA369}" presName="Name0" presStyleCnt="0">
        <dgm:presLayoutVars>
          <dgm:chMax val="1"/>
          <dgm:dir/>
          <dgm:animLvl val="ctr"/>
          <dgm:resizeHandles val="exact"/>
        </dgm:presLayoutVars>
      </dgm:prSet>
      <dgm:spPr/>
    </dgm:pt>
    <dgm:pt modelId="{A81DDCC8-087C-418C-BB4F-F51E95DC09B5}" type="pres">
      <dgm:prSet presAssocID="{97C6A4B4-3E85-42CA-84C8-CB1CDDDF5875}" presName="centerShape" presStyleLbl="node0" presStyleIdx="0" presStyleCnt="1"/>
      <dgm:spPr/>
    </dgm:pt>
    <dgm:pt modelId="{DFC1BC1D-3D70-4A6E-94B3-4DF8C38720C6}" type="pres">
      <dgm:prSet presAssocID="{5FB5F0A8-64E0-4BB2-A0F2-D24C79FB430D}" presName="node" presStyleLbl="node1" presStyleIdx="0" presStyleCnt="4">
        <dgm:presLayoutVars>
          <dgm:bulletEnabled val="1"/>
        </dgm:presLayoutVars>
      </dgm:prSet>
      <dgm:spPr/>
    </dgm:pt>
    <dgm:pt modelId="{11C555FC-5CE7-41E0-83BD-0177CC40FDE4}" type="pres">
      <dgm:prSet presAssocID="{5FB5F0A8-64E0-4BB2-A0F2-D24C79FB430D}" presName="dummy" presStyleCnt="0"/>
      <dgm:spPr/>
    </dgm:pt>
    <dgm:pt modelId="{16FD4568-4A6C-4073-A420-34C056058A13}" type="pres">
      <dgm:prSet presAssocID="{2D063574-BEA7-40D4-90C4-D9013D2A73A9}" presName="sibTrans" presStyleLbl="sibTrans2D1" presStyleIdx="0" presStyleCnt="4"/>
      <dgm:spPr/>
    </dgm:pt>
    <dgm:pt modelId="{B00A8F1D-2626-418F-A878-8D572DD1011C}" type="pres">
      <dgm:prSet presAssocID="{B272FCFD-9C54-4C52-AB09-4BB91133177C}" presName="node" presStyleLbl="node1" presStyleIdx="1" presStyleCnt="4">
        <dgm:presLayoutVars>
          <dgm:bulletEnabled val="1"/>
        </dgm:presLayoutVars>
      </dgm:prSet>
      <dgm:spPr/>
    </dgm:pt>
    <dgm:pt modelId="{57A42ADA-F60A-4635-BFEB-67A79D6219FC}" type="pres">
      <dgm:prSet presAssocID="{B272FCFD-9C54-4C52-AB09-4BB91133177C}" presName="dummy" presStyleCnt="0"/>
      <dgm:spPr/>
    </dgm:pt>
    <dgm:pt modelId="{66F5709A-5AE2-4367-A957-06F7278804E1}" type="pres">
      <dgm:prSet presAssocID="{EBBE8673-D5F6-461D-9957-6AF4A750A6CD}" presName="sibTrans" presStyleLbl="sibTrans2D1" presStyleIdx="1" presStyleCnt="4"/>
      <dgm:spPr/>
    </dgm:pt>
    <dgm:pt modelId="{57A9A60D-AFCD-4ADC-9BF4-6A85F290DC45}" type="pres">
      <dgm:prSet presAssocID="{DF3FB784-1979-4AFF-85AF-0E8DF144C1B8}" presName="node" presStyleLbl="node1" presStyleIdx="2" presStyleCnt="4" custScaleX="111064">
        <dgm:presLayoutVars>
          <dgm:bulletEnabled val="1"/>
        </dgm:presLayoutVars>
      </dgm:prSet>
      <dgm:spPr/>
    </dgm:pt>
    <dgm:pt modelId="{7EB67322-A3AB-4247-A5EA-5F04D943D056}" type="pres">
      <dgm:prSet presAssocID="{DF3FB784-1979-4AFF-85AF-0E8DF144C1B8}" presName="dummy" presStyleCnt="0"/>
      <dgm:spPr/>
    </dgm:pt>
    <dgm:pt modelId="{28496740-CEA9-4643-B04C-31F2A474CEAF}" type="pres">
      <dgm:prSet presAssocID="{5171D448-FD2C-45A4-9A70-EBC80A3AFC20}" presName="sibTrans" presStyleLbl="sibTrans2D1" presStyleIdx="2" presStyleCnt="4"/>
      <dgm:spPr/>
    </dgm:pt>
    <dgm:pt modelId="{BB816CE4-7C55-4B28-8721-97AF809277D9}" type="pres">
      <dgm:prSet presAssocID="{EA812F23-0FC4-4B66-8F91-D904AB911B05}" presName="node" presStyleLbl="node1" presStyleIdx="3" presStyleCnt="4">
        <dgm:presLayoutVars>
          <dgm:bulletEnabled val="1"/>
        </dgm:presLayoutVars>
      </dgm:prSet>
      <dgm:spPr/>
    </dgm:pt>
    <dgm:pt modelId="{7EED9B5B-B1B0-4FC7-A275-6C7EA05B76D2}" type="pres">
      <dgm:prSet presAssocID="{EA812F23-0FC4-4B66-8F91-D904AB911B05}" presName="dummy" presStyleCnt="0"/>
      <dgm:spPr/>
    </dgm:pt>
    <dgm:pt modelId="{0DDB62E9-CF4F-4821-A1E0-4531591503EB}" type="pres">
      <dgm:prSet presAssocID="{51B3FCEC-8E3E-4BA4-91F1-5C2EAFDF7D46}" presName="sibTrans" presStyleLbl="sibTrans2D1" presStyleIdx="3" presStyleCnt="4"/>
      <dgm:spPr/>
    </dgm:pt>
  </dgm:ptLst>
  <dgm:cxnLst>
    <dgm:cxn modelId="{3912BE07-556D-417F-A7B4-5CCDE99A7E5A}" type="presOf" srcId="{5171D448-FD2C-45A4-9A70-EBC80A3AFC20}" destId="{28496740-CEA9-4643-B04C-31F2A474CEAF}" srcOrd="0" destOrd="0" presId="urn:microsoft.com/office/officeart/2005/8/layout/radial6"/>
    <dgm:cxn modelId="{7DCFB213-779F-4086-B8C6-C0E61BC5820C}" srcId="{97C6A4B4-3E85-42CA-84C8-CB1CDDDF5875}" destId="{5FB5F0A8-64E0-4BB2-A0F2-D24C79FB430D}" srcOrd="0" destOrd="0" parTransId="{9CB6961B-99FC-409C-8C10-619E0D969814}" sibTransId="{2D063574-BEA7-40D4-90C4-D9013D2A73A9}"/>
    <dgm:cxn modelId="{54B9B61A-A63E-480D-B4E4-5C86123DE5B1}" type="presOf" srcId="{51B3FCEC-8E3E-4BA4-91F1-5C2EAFDF7D46}" destId="{0DDB62E9-CF4F-4821-A1E0-4531591503EB}" srcOrd="0" destOrd="0" presId="urn:microsoft.com/office/officeart/2005/8/layout/radial6"/>
    <dgm:cxn modelId="{7F32F31E-4B6C-4A49-A39D-6E60B7C89351}" type="presOf" srcId="{EBBE8673-D5F6-461D-9957-6AF4A750A6CD}" destId="{66F5709A-5AE2-4367-A957-06F7278804E1}" srcOrd="0" destOrd="0" presId="urn:microsoft.com/office/officeart/2005/8/layout/radial6"/>
    <dgm:cxn modelId="{28F9A22D-126B-4B98-89AF-972E4AE236B2}" srcId="{97C6A4B4-3E85-42CA-84C8-CB1CDDDF5875}" destId="{EA812F23-0FC4-4B66-8F91-D904AB911B05}" srcOrd="3" destOrd="0" parTransId="{E35EC20E-47F9-4F76-AC42-C25C7512A9B2}" sibTransId="{51B3FCEC-8E3E-4BA4-91F1-5C2EAFDF7D46}"/>
    <dgm:cxn modelId="{E75E0E30-AB7D-4500-97E2-FB8401AC6134}" type="presOf" srcId="{5FB5F0A8-64E0-4BB2-A0F2-D24C79FB430D}" destId="{DFC1BC1D-3D70-4A6E-94B3-4DF8C38720C6}" srcOrd="0" destOrd="0" presId="urn:microsoft.com/office/officeart/2005/8/layout/radial6"/>
    <dgm:cxn modelId="{9D124043-48A1-45F0-9359-380342C0B7AC}" type="presOf" srcId="{DF3FB784-1979-4AFF-85AF-0E8DF144C1B8}" destId="{57A9A60D-AFCD-4ADC-9BF4-6A85F290DC45}" srcOrd="0" destOrd="0" presId="urn:microsoft.com/office/officeart/2005/8/layout/radial6"/>
    <dgm:cxn modelId="{1EE2C368-5B16-4EEE-B323-00DDFF6655BC}" type="presOf" srcId="{2AA2880B-354F-43B9-A355-4F503F2CA369}" destId="{CF8C7705-977B-4C29-91AE-FFA0762356A0}" srcOrd="0" destOrd="0" presId="urn:microsoft.com/office/officeart/2005/8/layout/radial6"/>
    <dgm:cxn modelId="{52D5156B-B2CB-4100-A2E2-02288488EACE}" type="presOf" srcId="{EA812F23-0FC4-4B66-8F91-D904AB911B05}" destId="{BB816CE4-7C55-4B28-8721-97AF809277D9}" srcOrd="0" destOrd="0" presId="urn:microsoft.com/office/officeart/2005/8/layout/radial6"/>
    <dgm:cxn modelId="{9E828053-0226-4110-8762-8F91039ADFA2}" type="presOf" srcId="{97C6A4B4-3E85-42CA-84C8-CB1CDDDF5875}" destId="{A81DDCC8-087C-418C-BB4F-F51E95DC09B5}" srcOrd="0" destOrd="0" presId="urn:microsoft.com/office/officeart/2005/8/layout/radial6"/>
    <dgm:cxn modelId="{E7EE0380-5C04-437D-B4A6-2C1018C925A2}" type="presOf" srcId="{B272FCFD-9C54-4C52-AB09-4BB91133177C}" destId="{B00A8F1D-2626-418F-A878-8D572DD1011C}" srcOrd="0" destOrd="0" presId="urn:microsoft.com/office/officeart/2005/8/layout/radial6"/>
    <dgm:cxn modelId="{F477B9AA-CC3E-4B55-BE5F-2FA66E85E7BC}" srcId="{97C6A4B4-3E85-42CA-84C8-CB1CDDDF5875}" destId="{B272FCFD-9C54-4C52-AB09-4BB91133177C}" srcOrd="1" destOrd="0" parTransId="{CCAF8C08-F57F-48AA-B0F0-15B4E5E6BB49}" sibTransId="{EBBE8673-D5F6-461D-9957-6AF4A750A6CD}"/>
    <dgm:cxn modelId="{15BB8DCB-A886-429B-9E2C-A88837E23479}" type="presOf" srcId="{2D063574-BEA7-40D4-90C4-D9013D2A73A9}" destId="{16FD4568-4A6C-4073-A420-34C056058A13}" srcOrd="0" destOrd="0" presId="urn:microsoft.com/office/officeart/2005/8/layout/radial6"/>
    <dgm:cxn modelId="{B79DC3CF-5551-4FC8-BBB4-31607EABE8BA}" srcId="{97C6A4B4-3E85-42CA-84C8-CB1CDDDF5875}" destId="{DF3FB784-1979-4AFF-85AF-0E8DF144C1B8}" srcOrd="2" destOrd="0" parTransId="{0ACA68CF-2566-42C3-BDDB-578964DF842D}" sibTransId="{5171D448-FD2C-45A4-9A70-EBC80A3AFC20}"/>
    <dgm:cxn modelId="{F76DDFDD-821B-4634-AF81-F8338A97FB9C}" srcId="{2AA2880B-354F-43B9-A355-4F503F2CA369}" destId="{97C6A4B4-3E85-42CA-84C8-CB1CDDDF5875}" srcOrd="0" destOrd="0" parTransId="{377CBB5B-CD48-43C0-A94D-6B060DD90493}" sibTransId="{6F046F92-DC8F-4134-B38E-8D138A1AD5E2}"/>
    <dgm:cxn modelId="{DC446830-21A9-4632-862A-84D51B7A4ED5}" type="presParOf" srcId="{CF8C7705-977B-4C29-91AE-FFA0762356A0}" destId="{A81DDCC8-087C-418C-BB4F-F51E95DC09B5}" srcOrd="0" destOrd="0" presId="urn:microsoft.com/office/officeart/2005/8/layout/radial6"/>
    <dgm:cxn modelId="{C6094218-DDB2-448D-9630-6DF13C64C95A}" type="presParOf" srcId="{CF8C7705-977B-4C29-91AE-FFA0762356A0}" destId="{DFC1BC1D-3D70-4A6E-94B3-4DF8C38720C6}" srcOrd="1" destOrd="0" presId="urn:microsoft.com/office/officeart/2005/8/layout/radial6"/>
    <dgm:cxn modelId="{7E38644E-79E8-4F14-B51F-79121083B1FC}" type="presParOf" srcId="{CF8C7705-977B-4C29-91AE-FFA0762356A0}" destId="{11C555FC-5CE7-41E0-83BD-0177CC40FDE4}" srcOrd="2" destOrd="0" presId="urn:microsoft.com/office/officeart/2005/8/layout/radial6"/>
    <dgm:cxn modelId="{54E3DA79-D6D8-4E83-86C1-768A22A62DE3}" type="presParOf" srcId="{CF8C7705-977B-4C29-91AE-FFA0762356A0}" destId="{16FD4568-4A6C-4073-A420-34C056058A13}" srcOrd="3" destOrd="0" presId="urn:microsoft.com/office/officeart/2005/8/layout/radial6"/>
    <dgm:cxn modelId="{32CC895E-684F-47F4-B021-72A62FD2469E}" type="presParOf" srcId="{CF8C7705-977B-4C29-91AE-FFA0762356A0}" destId="{B00A8F1D-2626-418F-A878-8D572DD1011C}" srcOrd="4" destOrd="0" presId="urn:microsoft.com/office/officeart/2005/8/layout/radial6"/>
    <dgm:cxn modelId="{2D4754CF-1907-4897-8C5A-B9820928565F}" type="presParOf" srcId="{CF8C7705-977B-4C29-91AE-FFA0762356A0}" destId="{57A42ADA-F60A-4635-BFEB-67A79D6219FC}" srcOrd="5" destOrd="0" presId="urn:microsoft.com/office/officeart/2005/8/layout/radial6"/>
    <dgm:cxn modelId="{F65BA50D-DCD4-4AC9-A737-512A19392027}" type="presParOf" srcId="{CF8C7705-977B-4C29-91AE-FFA0762356A0}" destId="{66F5709A-5AE2-4367-A957-06F7278804E1}" srcOrd="6" destOrd="0" presId="urn:microsoft.com/office/officeart/2005/8/layout/radial6"/>
    <dgm:cxn modelId="{C5F4C57F-C1FE-4159-BE2F-0BF47AB0E52E}" type="presParOf" srcId="{CF8C7705-977B-4C29-91AE-FFA0762356A0}" destId="{57A9A60D-AFCD-4ADC-9BF4-6A85F290DC45}" srcOrd="7" destOrd="0" presId="urn:microsoft.com/office/officeart/2005/8/layout/radial6"/>
    <dgm:cxn modelId="{98BFCD35-847C-47CA-9C80-A2AF8CFB0725}" type="presParOf" srcId="{CF8C7705-977B-4C29-91AE-FFA0762356A0}" destId="{7EB67322-A3AB-4247-A5EA-5F04D943D056}" srcOrd="8" destOrd="0" presId="urn:microsoft.com/office/officeart/2005/8/layout/radial6"/>
    <dgm:cxn modelId="{776813F7-ACB6-45F7-B69F-6B45DD90ABD6}" type="presParOf" srcId="{CF8C7705-977B-4C29-91AE-FFA0762356A0}" destId="{28496740-CEA9-4643-B04C-31F2A474CEAF}" srcOrd="9" destOrd="0" presId="urn:microsoft.com/office/officeart/2005/8/layout/radial6"/>
    <dgm:cxn modelId="{7B0B5213-C38D-4038-9FD1-276EE356C3E8}" type="presParOf" srcId="{CF8C7705-977B-4C29-91AE-FFA0762356A0}" destId="{BB816CE4-7C55-4B28-8721-97AF809277D9}" srcOrd="10" destOrd="0" presId="urn:microsoft.com/office/officeart/2005/8/layout/radial6"/>
    <dgm:cxn modelId="{7427CC72-AD72-4B74-AC34-10527B79FE46}" type="presParOf" srcId="{CF8C7705-977B-4C29-91AE-FFA0762356A0}" destId="{7EED9B5B-B1B0-4FC7-A275-6C7EA05B76D2}" srcOrd="11" destOrd="0" presId="urn:microsoft.com/office/officeart/2005/8/layout/radial6"/>
    <dgm:cxn modelId="{FEB0FB5C-24F3-4570-9B35-5F2B204ACA60}" type="presParOf" srcId="{CF8C7705-977B-4C29-91AE-FFA0762356A0}" destId="{0DDB62E9-CF4F-4821-A1E0-4531591503EB}" srcOrd="12" destOrd="0" presId="urn:microsoft.com/office/officeart/2005/8/layout/radial6"/>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B7701E-7DF6-4459-B87B-A82FC89E241F}" type="doc">
      <dgm:prSet loTypeId="urn:microsoft.com/office/officeart/2005/8/layout/chart3" loCatId="cycle" qsTypeId="urn:microsoft.com/office/officeart/2005/8/quickstyle/simple1" qsCatId="simple" csTypeId="urn:microsoft.com/office/officeart/2005/8/colors/colorful1" csCatId="colorful" phldr="1"/>
      <dgm:spPr/>
    </dgm:pt>
    <dgm:pt modelId="{CA265339-FF37-40F4-8D12-C74B3FD9A12D}">
      <dgm:prSet phldrT="[Text]"/>
      <dgm:spPr/>
      <dgm:t>
        <a:bodyPr/>
        <a:lstStyle/>
        <a:p>
          <a:r>
            <a:rPr lang="en-US" dirty="0"/>
            <a:t>Faculty</a:t>
          </a:r>
        </a:p>
      </dgm:t>
    </dgm:pt>
    <dgm:pt modelId="{1A0C9CE5-3352-48AC-9831-0C9AFF76701A}" type="parTrans" cxnId="{89028502-AC2C-4D66-B84A-060C9274A45C}">
      <dgm:prSet/>
      <dgm:spPr/>
      <dgm:t>
        <a:bodyPr/>
        <a:lstStyle/>
        <a:p>
          <a:endParaRPr lang="en-US"/>
        </a:p>
      </dgm:t>
    </dgm:pt>
    <dgm:pt modelId="{36DE06E0-FAD6-4713-9021-76E68424B6A5}" type="sibTrans" cxnId="{89028502-AC2C-4D66-B84A-060C9274A45C}">
      <dgm:prSet/>
      <dgm:spPr/>
      <dgm:t>
        <a:bodyPr/>
        <a:lstStyle/>
        <a:p>
          <a:endParaRPr lang="en-US"/>
        </a:p>
      </dgm:t>
    </dgm:pt>
    <dgm:pt modelId="{034D55A9-949A-45C4-AC17-74B429C260C6}">
      <dgm:prSet phldrT="[Text]"/>
      <dgm:spPr>
        <a:solidFill>
          <a:srgbClr val="7C7C7C"/>
        </a:solidFill>
      </dgm:spPr>
      <dgm:t>
        <a:bodyPr/>
        <a:lstStyle/>
        <a:p>
          <a:r>
            <a:rPr lang="en-US" dirty="0"/>
            <a:t>Staff</a:t>
          </a:r>
        </a:p>
      </dgm:t>
    </dgm:pt>
    <dgm:pt modelId="{C0B5E807-5A01-4104-9662-C4E5BDBFFC4A}" type="parTrans" cxnId="{1876812D-7D6D-4642-835B-96A9D0E42D97}">
      <dgm:prSet/>
      <dgm:spPr/>
      <dgm:t>
        <a:bodyPr/>
        <a:lstStyle/>
        <a:p>
          <a:endParaRPr lang="en-US"/>
        </a:p>
      </dgm:t>
    </dgm:pt>
    <dgm:pt modelId="{02C6F3C8-C1F8-4ECC-AEA8-BBE706773A6D}" type="sibTrans" cxnId="{1876812D-7D6D-4642-835B-96A9D0E42D97}">
      <dgm:prSet/>
      <dgm:spPr/>
      <dgm:t>
        <a:bodyPr/>
        <a:lstStyle/>
        <a:p>
          <a:endParaRPr lang="en-US"/>
        </a:p>
      </dgm:t>
    </dgm:pt>
    <dgm:pt modelId="{80941BA9-43FE-4981-AB56-19462C1023BF}">
      <dgm:prSet phldrT="[Text]"/>
      <dgm:spPr/>
      <dgm:t>
        <a:bodyPr/>
        <a:lstStyle/>
        <a:p>
          <a:r>
            <a:rPr lang="en-US" dirty="0"/>
            <a:t>Students</a:t>
          </a:r>
        </a:p>
      </dgm:t>
    </dgm:pt>
    <dgm:pt modelId="{3502A14B-51CF-4C9A-8CD6-5F8ECC3F0B8E}" type="parTrans" cxnId="{D59B5310-597E-4BD9-AFB9-AD270538FB51}">
      <dgm:prSet/>
      <dgm:spPr/>
      <dgm:t>
        <a:bodyPr/>
        <a:lstStyle/>
        <a:p>
          <a:endParaRPr lang="en-US"/>
        </a:p>
      </dgm:t>
    </dgm:pt>
    <dgm:pt modelId="{55724C67-28A9-45C1-9FCD-AB268F70720C}" type="sibTrans" cxnId="{D59B5310-597E-4BD9-AFB9-AD270538FB51}">
      <dgm:prSet/>
      <dgm:spPr/>
      <dgm:t>
        <a:bodyPr/>
        <a:lstStyle/>
        <a:p>
          <a:endParaRPr lang="en-US"/>
        </a:p>
      </dgm:t>
    </dgm:pt>
    <dgm:pt modelId="{F90203A3-B971-4623-98ED-1FD827117402}">
      <dgm:prSet phldrT="[Text]"/>
      <dgm:spPr/>
      <dgm:t>
        <a:bodyPr/>
        <a:lstStyle/>
        <a:p>
          <a:r>
            <a:rPr lang="en-US" dirty="0" err="1"/>
            <a:t>Admini-strators</a:t>
          </a:r>
          <a:endParaRPr lang="en-US" dirty="0"/>
        </a:p>
      </dgm:t>
    </dgm:pt>
    <dgm:pt modelId="{A7574928-3105-48AA-A37D-D46D501F6A21}" type="parTrans" cxnId="{09BE6F77-0368-46F1-8BDB-094E533262E3}">
      <dgm:prSet/>
      <dgm:spPr/>
      <dgm:t>
        <a:bodyPr/>
        <a:lstStyle/>
        <a:p>
          <a:endParaRPr lang="en-US"/>
        </a:p>
      </dgm:t>
    </dgm:pt>
    <dgm:pt modelId="{87764314-F13A-466C-8A07-2F2AE388B7B0}" type="sibTrans" cxnId="{09BE6F77-0368-46F1-8BDB-094E533262E3}">
      <dgm:prSet/>
      <dgm:spPr/>
      <dgm:t>
        <a:bodyPr/>
        <a:lstStyle/>
        <a:p>
          <a:endParaRPr lang="en-US"/>
        </a:p>
      </dgm:t>
    </dgm:pt>
    <dgm:pt modelId="{E2D16FB9-E654-42A6-AC2C-57C56FAF9484}" type="pres">
      <dgm:prSet presAssocID="{D4B7701E-7DF6-4459-B87B-A82FC89E241F}" presName="compositeShape" presStyleCnt="0">
        <dgm:presLayoutVars>
          <dgm:chMax val="7"/>
          <dgm:dir/>
          <dgm:resizeHandles val="exact"/>
        </dgm:presLayoutVars>
      </dgm:prSet>
      <dgm:spPr/>
    </dgm:pt>
    <dgm:pt modelId="{5DA1BF6E-D582-4028-8484-F6FACD079A76}" type="pres">
      <dgm:prSet presAssocID="{D4B7701E-7DF6-4459-B87B-A82FC89E241F}" presName="wedge1" presStyleLbl="node1" presStyleIdx="0" presStyleCnt="4" custLinFactNeighborX="-4009" custLinFactNeighborY="3796"/>
      <dgm:spPr/>
    </dgm:pt>
    <dgm:pt modelId="{AFD0FD46-2EEC-493A-992C-216407CA26A6}" type="pres">
      <dgm:prSet presAssocID="{D4B7701E-7DF6-4459-B87B-A82FC89E241F}" presName="wedge1Tx" presStyleLbl="node1" presStyleIdx="0" presStyleCnt="4">
        <dgm:presLayoutVars>
          <dgm:chMax val="0"/>
          <dgm:chPref val="0"/>
          <dgm:bulletEnabled val="1"/>
        </dgm:presLayoutVars>
      </dgm:prSet>
      <dgm:spPr/>
    </dgm:pt>
    <dgm:pt modelId="{933F2844-68B5-475D-A1F9-75A1A9C1D0CA}" type="pres">
      <dgm:prSet presAssocID="{D4B7701E-7DF6-4459-B87B-A82FC89E241F}" presName="wedge2" presStyleLbl="node1" presStyleIdx="1" presStyleCnt="4" custLinFactNeighborX="-533" custLinFactNeighborY="258"/>
      <dgm:spPr/>
    </dgm:pt>
    <dgm:pt modelId="{E7816EA0-81FA-4A8F-A2DE-9BA93D5DAF5A}" type="pres">
      <dgm:prSet presAssocID="{D4B7701E-7DF6-4459-B87B-A82FC89E241F}" presName="wedge2Tx" presStyleLbl="node1" presStyleIdx="1" presStyleCnt="4">
        <dgm:presLayoutVars>
          <dgm:chMax val="0"/>
          <dgm:chPref val="0"/>
          <dgm:bulletEnabled val="1"/>
        </dgm:presLayoutVars>
      </dgm:prSet>
      <dgm:spPr/>
    </dgm:pt>
    <dgm:pt modelId="{47CE68EF-BD0F-4CE6-8C29-BDFCFBAF4E03}" type="pres">
      <dgm:prSet presAssocID="{D4B7701E-7DF6-4459-B87B-A82FC89E241F}" presName="wedge3" presStyleLbl="node1" presStyleIdx="2" presStyleCnt="4"/>
      <dgm:spPr/>
    </dgm:pt>
    <dgm:pt modelId="{5AC33D32-AC44-4363-A07F-EE01D3B193DB}" type="pres">
      <dgm:prSet presAssocID="{D4B7701E-7DF6-4459-B87B-A82FC89E241F}" presName="wedge3Tx" presStyleLbl="node1" presStyleIdx="2" presStyleCnt="4">
        <dgm:presLayoutVars>
          <dgm:chMax val="0"/>
          <dgm:chPref val="0"/>
          <dgm:bulletEnabled val="1"/>
        </dgm:presLayoutVars>
      </dgm:prSet>
      <dgm:spPr/>
    </dgm:pt>
    <dgm:pt modelId="{E6F9113A-FB18-4A6E-970A-E9A5E910C243}" type="pres">
      <dgm:prSet presAssocID="{D4B7701E-7DF6-4459-B87B-A82FC89E241F}" presName="wedge4" presStyleLbl="node1" presStyleIdx="3" presStyleCnt="4"/>
      <dgm:spPr/>
    </dgm:pt>
    <dgm:pt modelId="{86EB666C-F3FB-4D4A-B2BA-5FEF3E6A3CA0}" type="pres">
      <dgm:prSet presAssocID="{D4B7701E-7DF6-4459-B87B-A82FC89E241F}" presName="wedge4Tx" presStyleLbl="node1" presStyleIdx="3" presStyleCnt="4">
        <dgm:presLayoutVars>
          <dgm:chMax val="0"/>
          <dgm:chPref val="0"/>
          <dgm:bulletEnabled val="1"/>
        </dgm:presLayoutVars>
      </dgm:prSet>
      <dgm:spPr/>
    </dgm:pt>
  </dgm:ptLst>
  <dgm:cxnLst>
    <dgm:cxn modelId="{FCF82E00-1D5C-4D63-A7C0-A3A3ED3B2920}" type="presOf" srcId="{D4B7701E-7DF6-4459-B87B-A82FC89E241F}" destId="{E2D16FB9-E654-42A6-AC2C-57C56FAF9484}" srcOrd="0" destOrd="0" presId="urn:microsoft.com/office/officeart/2005/8/layout/chart3"/>
    <dgm:cxn modelId="{89028502-AC2C-4D66-B84A-060C9274A45C}" srcId="{D4B7701E-7DF6-4459-B87B-A82FC89E241F}" destId="{CA265339-FF37-40F4-8D12-C74B3FD9A12D}" srcOrd="0" destOrd="0" parTransId="{1A0C9CE5-3352-48AC-9831-0C9AFF76701A}" sibTransId="{36DE06E0-FAD6-4713-9021-76E68424B6A5}"/>
    <dgm:cxn modelId="{D59B5310-597E-4BD9-AFB9-AD270538FB51}" srcId="{D4B7701E-7DF6-4459-B87B-A82FC89E241F}" destId="{80941BA9-43FE-4981-AB56-19462C1023BF}" srcOrd="2" destOrd="0" parTransId="{3502A14B-51CF-4C9A-8CD6-5F8ECC3F0B8E}" sibTransId="{55724C67-28A9-45C1-9FCD-AB268F70720C}"/>
    <dgm:cxn modelId="{5FE2B41E-E16D-4926-BF2F-2EC4EABF439F}" type="presOf" srcId="{CA265339-FF37-40F4-8D12-C74B3FD9A12D}" destId="{AFD0FD46-2EEC-493A-992C-216407CA26A6}" srcOrd="1" destOrd="0" presId="urn:microsoft.com/office/officeart/2005/8/layout/chart3"/>
    <dgm:cxn modelId="{1876812D-7D6D-4642-835B-96A9D0E42D97}" srcId="{D4B7701E-7DF6-4459-B87B-A82FC89E241F}" destId="{034D55A9-949A-45C4-AC17-74B429C260C6}" srcOrd="1" destOrd="0" parTransId="{C0B5E807-5A01-4104-9662-C4E5BDBFFC4A}" sibTransId="{02C6F3C8-C1F8-4ECC-AEA8-BBE706773A6D}"/>
    <dgm:cxn modelId="{716D922E-9876-401C-8890-591EF9548880}" type="presOf" srcId="{034D55A9-949A-45C4-AC17-74B429C260C6}" destId="{933F2844-68B5-475D-A1F9-75A1A9C1D0CA}" srcOrd="0" destOrd="0" presId="urn:microsoft.com/office/officeart/2005/8/layout/chart3"/>
    <dgm:cxn modelId="{81A9AB41-5E69-4BFF-9E3C-E5D174044654}" type="presOf" srcId="{80941BA9-43FE-4981-AB56-19462C1023BF}" destId="{47CE68EF-BD0F-4CE6-8C29-BDFCFBAF4E03}" srcOrd="0" destOrd="0" presId="urn:microsoft.com/office/officeart/2005/8/layout/chart3"/>
    <dgm:cxn modelId="{09BE6F77-0368-46F1-8BDB-094E533262E3}" srcId="{D4B7701E-7DF6-4459-B87B-A82FC89E241F}" destId="{F90203A3-B971-4623-98ED-1FD827117402}" srcOrd="3" destOrd="0" parTransId="{A7574928-3105-48AA-A37D-D46D501F6A21}" sibTransId="{87764314-F13A-466C-8A07-2F2AE388B7B0}"/>
    <dgm:cxn modelId="{C21C76B2-ADAE-4527-A580-1004D09EFB08}" type="presOf" srcId="{F90203A3-B971-4623-98ED-1FD827117402}" destId="{86EB666C-F3FB-4D4A-B2BA-5FEF3E6A3CA0}" srcOrd="1" destOrd="0" presId="urn:microsoft.com/office/officeart/2005/8/layout/chart3"/>
    <dgm:cxn modelId="{0424A5BA-E217-4107-8855-11BDB7B453EB}" type="presOf" srcId="{034D55A9-949A-45C4-AC17-74B429C260C6}" destId="{E7816EA0-81FA-4A8F-A2DE-9BA93D5DAF5A}" srcOrd="1" destOrd="0" presId="urn:microsoft.com/office/officeart/2005/8/layout/chart3"/>
    <dgm:cxn modelId="{5CF601BC-8EA0-4081-8613-589540BBEB23}" type="presOf" srcId="{CA265339-FF37-40F4-8D12-C74B3FD9A12D}" destId="{5DA1BF6E-D582-4028-8484-F6FACD079A76}" srcOrd="0" destOrd="0" presId="urn:microsoft.com/office/officeart/2005/8/layout/chart3"/>
    <dgm:cxn modelId="{DBFAEBC2-163D-4F14-9131-13E28C6BAFEE}" type="presOf" srcId="{80941BA9-43FE-4981-AB56-19462C1023BF}" destId="{5AC33D32-AC44-4363-A07F-EE01D3B193DB}" srcOrd="1" destOrd="0" presId="urn:microsoft.com/office/officeart/2005/8/layout/chart3"/>
    <dgm:cxn modelId="{0DD91DEF-2C96-414A-AE6B-E8A0D9FFC8FE}" type="presOf" srcId="{F90203A3-B971-4623-98ED-1FD827117402}" destId="{E6F9113A-FB18-4A6E-970A-E9A5E910C243}" srcOrd="0" destOrd="0" presId="urn:microsoft.com/office/officeart/2005/8/layout/chart3"/>
    <dgm:cxn modelId="{C8891651-4B23-4840-A190-766E7E79C89B}" type="presParOf" srcId="{E2D16FB9-E654-42A6-AC2C-57C56FAF9484}" destId="{5DA1BF6E-D582-4028-8484-F6FACD079A76}" srcOrd="0" destOrd="0" presId="urn:microsoft.com/office/officeart/2005/8/layout/chart3"/>
    <dgm:cxn modelId="{4CBDD7D4-FA01-4AAC-858D-5714E749F2ED}" type="presParOf" srcId="{E2D16FB9-E654-42A6-AC2C-57C56FAF9484}" destId="{AFD0FD46-2EEC-493A-992C-216407CA26A6}" srcOrd="1" destOrd="0" presId="urn:microsoft.com/office/officeart/2005/8/layout/chart3"/>
    <dgm:cxn modelId="{32E33C01-22EF-444B-B72E-15DF0C7ED274}" type="presParOf" srcId="{E2D16FB9-E654-42A6-AC2C-57C56FAF9484}" destId="{933F2844-68B5-475D-A1F9-75A1A9C1D0CA}" srcOrd="2" destOrd="0" presId="urn:microsoft.com/office/officeart/2005/8/layout/chart3"/>
    <dgm:cxn modelId="{8612A79D-A32C-4BD9-B5E9-9059C7A5CB21}" type="presParOf" srcId="{E2D16FB9-E654-42A6-AC2C-57C56FAF9484}" destId="{E7816EA0-81FA-4A8F-A2DE-9BA93D5DAF5A}" srcOrd="3" destOrd="0" presId="urn:microsoft.com/office/officeart/2005/8/layout/chart3"/>
    <dgm:cxn modelId="{42FCAC72-644F-4E6B-A817-70B3D21FEB18}" type="presParOf" srcId="{E2D16FB9-E654-42A6-AC2C-57C56FAF9484}" destId="{47CE68EF-BD0F-4CE6-8C29-BDFCFBAF4E03}" srcOrd="4" destOrd="0" presId="urn:microsoft.com/office/officeart/2005/8/layout/chart3"/>
    <dgm:cxn modelId="{2C048C50-5AAA-4652-BB46-827F5E0B51A5}" type="presParOf" srcId="{E2D16FB9-E654-42A6-AC2C-57C56FAF9484}" destId="{5AC33D32-AC44-4363-A07F-EE01D3B193DB}" srcOrd="5" destOrd="0" presId="urn:microsoft.com/office/officeart/2005/8/layout/chart3"/>
    <dgm:cxn modelId="{66A19525-0126-43A9-BF91-43ED02A78BE3}" type="presParOf" srcId="{E2D16FB9-E654-42A6-AC2C-57C56FAF9484}" destId="{E6F9113A-FB18-4A6E-970A-E9A5E910C243}" srcOrd="6" destOrd="0" presId="urn:microsoft.com/office/officeart/2005/8/layout/chart3"/>
    <dgm:cxn modelId="{834C8CC0-C2D1-47AC-BF1C-32CEAE61AFE5}" type="presParOf" srcId="{E2D16FB9-E654-42A6-AC2C-57C56FAF9484}" destId="{86EB666C-F3FB-4D4A-B2BA-5FEF3E6A3CA0}"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BF6E-D582-4028-8484-F6FACD079A76}">
      <dsp:nvSpPr>
        <dsp:cNvPr id="0" name=""/>
        <dsp:cNvSpPr/>
      </dsp:nvSpPr>
      <dsp:spPr>
        <a:xfrm>
          <a:off x="386512" y="162922"/>
          <a:ext cx="1453019" cy="1453019"/>
        </a:xfrm>
        <a:prstGeom prst="pie">
          <a:avLst>
            <a:gd name="adj1" fmla="val 162000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Faculty</a:t>
          </a:r>
        </a:p>
      </dsp:txBody>
      <dsp:txXfrm>
        <a:off x="1129628" y="431730"/>
        <a:ext cx="536233" cy="432446"/>
      </dsp:txXfrm>
    </dsp:sp>
    <dsp:sp modelId="{933F2844-68B5-475D-A1F9-75A1A9C1D0CA}">
      <dsp:nvSpPr>
        <dsp:cNvPr id="0" name=""/>
        <dsp:cNvSpPr/>
      </dsp:nvSpPr>
      <dsp:spPr>
        <a:xfrm>
          <a:off x="375785" y="172748"/>
          <a:ext cx="1453019" cy="1453019"/>
        </a:xfrm>
        <a:prstGeom prst="pie">
          <a:avLst>
            <a:gd name="adj1" fmla="val 0"/>
            <a:gd name="adj2" fmla="val 5400000"/>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Staff</a:t>
          </a:r>
        </a:p>
      </dsp:txBody>
      <dsp:txXfrm>
        <a:off x="1128241" y="925205"/>
        <a:ext cx="536233" cy="432446"/>
      </dsp:txXfrm>
    </dsp:sp>
    <dsp:sp modelId="{47CE68EF-BD0F-4CE6-8C29-BDFCFBAF4E03}">
      <dsp:nvSpPr>
        <dsp:cNvPr id="0" name=""/>
        <dsp:cNvSpPr/>
      </dsp:nvSpPr>
      <dsp:spPr>
        <a:xfrm>
          <a:off x="383529" y="168999"/>
          <a:ext cx="1453019" cy="1453019"/>
        </a:xfrm>
        <a:prstGeom prst="pie">
          <a:avLst>
            <a:gd name="adj1" fmla="val 5400000"/>
            <a:gd name="adj2" fmla="val 108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Students</a:t>
          </a:r>
        </a:p>
      </dsp:txBody>
      <dsp:txXfrm>
        <a:off x="547859" y="921456"/>
        <a:ext cx="536233" cy="432446"/>
      </dsp:txXfrm>
    </dsp:sp>
    <dsp:sp modelId="{E6F9113A-FB18-4A6E-970A-E9A5E910C243}">
      <dsp:nvSpPr>
        <dsp:cNvPr id="0" name=""/>
        <dsp:cNvSpPr/>
      </dsp:nvSpPr>
      <dsp:spPr>
        <a:xfrm>
          <a:off x="383529" y="168999"/>
          <a:ext cx="1453019" cy="1453019"/>
        </a:xfrm>
        <a:prstGeom prst="pie">
          <a:avLst>
            <a:gd name="adj1" fmla="val 108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Admini-strators</a:t>
          </a:r>
          <a:endParaRPr lang="en-US" sz="1100" kern="1200" dirty="0"/>
        </a:p>
      </dsp:txBody>
      <dsp:txXfrm>
        <a:off x="547859" y="437116"/>
        <a:ext cx="536233" cy="4324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62E9-CF4F-4821-A1E0-4531591503EB}">
      <dsp:nvSpPr>
        <dsp:cNvPr id="0" name=""/>
        <dsp:cNvSpPr/>
      </dsp:nvSpPr>
      <dsp:spPr>
        <a:xfrm>
          <a:off x="1142777" y="257607"/>
          <a:ext cx="1714962" cy="1714962"/>
        </a:xfrm>
        <a:prstGeom prst="blockArc">
          <a:avLst>
            <a:gd name="adj1" fmla="val 10800000"/>
            <a:gd name="adj2" fmla="val 16200000"/>
            <a:gd name="adj3" fmla="val 464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496740-CEA9-4643-B04C-31F2A474CEAF}">
      <dsp:nvSpPr>
        <dsp:cNvPr id="0" name=""/>
        <dsp:cNvSpPr/>
      </dsp:nvSpPr>
      <dsp:spPr>
        <a:xfrm>
          <a:off x="1142777" y="257607"/>
          <a:ext cx="1714962" cy="1714962"/>
        </a:xfrm>
        <a:prstGeom prst="blockArc">
          <a:avLst>
            <a:gd name="adj1" fmla="val 5400000"/>
            <a:gd name="adj2" fmla="val 10800000"/>
            <a:gd name="adj3" fmla="val 464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5709A-5AE2-4367-A957-06F7278804E1}">
      <dsp:nvSpPr>
        <dsp:cNvPr id="0" name=""/>
        <dsp:cNvSpPr/>
      </dsp:nvSpPr>
      <dsp:spPr>
        <a:xfrm>
          <a:off x="1142777" y="257607"/>
          <a:ext cx="1714962" cy="1714962"/>
        </a:xfrm>
        <a:prstGeom prst="blockArc">
          <a:avLst>
            <a:gd name="adj1" fmla="val 0"/>
            <a:gd name="adj2" fmla="val 540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FD4568-4A6C-4073-A420-34C056058A13}">
      <dsp:nvSpPr>
        <dsp:cNvPr id="0" name=""/>
        <dsp:cNvSpPr/>
      </dsp:nvSpPr>
      <dsp:spPr>
        <a:xfrm>
          <a:off x="1142777" y="257607"/>
          <a:ext cx="1714962" cy="1714962"/>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1DDCC8-087C-418C-BB4F-F51E95DC09B5}">
      <dsp:nvSpPr>
        <dsp:cNvPr id="0" name=""/>
        <dsp:cNvSpPr/>
      </dsp:nvSpPr>
      <dsp:spPr>
        <a:xfrm>
          <a:off x="1605188" y="720018"/>
          <a:ext cx="790141" cy="790141"/>
        </a:xfrm>
        <a:prstGeom prst="ellipse">
          <a:avLst/>
        </a:prstGeom>
        <a:solidFill>
          <a:srgbClr val="4077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PBC</a:t>
          </a:r>
        </a:p>
      </dsp:txBody>
      <dsp:txXfrm>
        <a:off x="1720901" y="835731"/>
        <a:ext cx="558715" cy="558715"/>
      </dsp:txXfrm>
    </dsp:sp>
    <dsp:sp modelId="{DFC1BC1D-3D70-4A6E-94B3-4DF8C38720C6}">
      <dsp:nvSpPr>
        <dsp:cNvPr id="0" name=""/>
        <dsp:cNvSpPr/>
      </dsp:nvSpPr>
      <dsp:spPr>
        <a:xfrm>
          <a:off x="1723709" y="969"/>
          <a:ext cx="553098" cy="553098"/>
        </a:xfrm>
        <a:prstGeom prst="ellipse">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Staff</a:t>
          </a:r>
        </a:p>
      </dsp:txBody>
      <dsp:txXfrm>
        <a:off x="1804708" y="81968"/>
        <a:ext cx="391100" cy="391100"/>
      </dsp:txXfrm>
    </dsp:sp>
    <dsp:sp modelId="{B00A8F1D-2626-418F-A878-8D572DD1011C}">
      <dsp:nvSpPr>
        <dsp:cNvPr id="0" name=""/>
        <dsp:cNvSpPr/>
      </dsp:nvSpPr>
      <dsp:spPr>
        <a:xfrm>
          <a:off x="2561279" y="838539"/>
          <a:ext cx="553098" cy="553098"/>
        </a:xfrm>
        <a:prstGeom prst="ellipse">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Faculty</a:t>
          </a:r>
        </a:p>
      </dsp:txBody>
      <dsp:txXfrm>
        <a:off x="2642278" y="919538"/>
        <a:ext cx="391100" cy="391100"/>
      </dsp:txXfrm>
    </dsp:sp>
    <dsp:sp modelId="{57A9A60D-AFCD-4ADC-9BF4-6A85F290DC45}">
      <dsp:nvSpPr>
        <dsp:cNvPr id="0" name=""/>
        <dsp:cNvSpPr/>
      </dsp:nvSpPr>
      <dsp:spPr>
        <a:xfrm>
          <a:off x="1693112" y="1676109"/>
          <a:ext cx="614293" cy="5530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Students</a:t>
          </a:r>
        </a:p>
      </dsp:txBody>
      <dsp:txXfrm>
        <a:off x="1783073" y="1757108"/>
        <a:ext cx="434371" cy="391100"/>
      </dsp:txXfrm>
    </dsp:sp>
    <dsp:sp modelId="{BB816CE4-7C55-4B28-8721-97AF809277D9}">
      <dsp:nvSpPr>
        <dsp:cNvPr id="0" name=""/>
        <dsp:cNvSpPr/>
      </dsp:nvSpPr>
      <dsp:spPr>
        <a:xfrm>
          <a:off x="886139" y="838539"/>
          <a:ext cx="553098" cy="5530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err="1"/>
            <a:t>Admini-strators</a:t>
          </a:r>
          <a:endParaRPr lang="en-US" sz="900" kern="1200" dirty="0"/>
        </a:p>
      </dsp:txBody>
      <dsp:txXfrm>
        <a:off x="967138" y="919538"/>
        <a:ext cx="391100" cy="3911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BF6E-D582-4028-8484-F6FACD079A76}">
      <dsp:nvSpPr>
        <dsp:cNvPr id="0" name=""/>
        <dsp:cNvSpPr/>
      </dsp:nvSpPr>
      <dsp:spPr>
        <a:xfrm>
          <a:off x="386512" y="162922"/>
          <a:ext cx="1453019" cy="1453019"/>
        </a:xfrm>
        <a:prstGeom prst="pie">
          <a:avLst>
            <a:gd name="adj1" fmla="val 162000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Faculty</a:t>
          </a:r>
        </a:p>
      </dsp:txBody>
      <dsp:txXfrm>
        <a:off x="1129628" y="431730"/>
        <a:ext cx="536233" cy="432446"/>
      </dsp:txXfrm>
    </dsp:sp>
    <dsp:sp modelId="{933F2844-68B5-475D-A1F9-75A1A9C1D0CA}">
      <dsp:nvSpPr>
        <dsp:cNvPr id="0" name=""/>
        <dsp:cNvSpPr/>
      </dsp:nvSpPr>
      <dsp:spPr>
        <a:xfrm>
          <a:off x="383529" y="168999"/>
          <a:ext cx="1453019" cy="1453019"/>
        </a:xfrm>
        <a:prstGeom prst="pie">
          <a:avLst>
            <a:gd name="adj1" fmla="val 0"/>
            <a:gd name="adj2" fmla="val 5400000"/>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Staff</a:t>
          </a:r>
        </a:p>
      </dsp:txBody>
      <dsp:txXfrm>
        <a:off x="1135986" y="921456"/>
        <a:ext cx="536233" cy="432446"/>
      </dsp:txXfrm>
    </dsp:sp>
    <dsp:sp modelId="{47CE68EF-BD0F-4CE6-8C29-BDFCFBAF4E03}">
      <dsp:nvSpPr>
        <dsp:cNvPr id="0" name=""/>
        <dsp:cNvSpPr/>
      </dsp:nvSpPr>
      <dsp:spPr>
        <a:xfrm>
          <a:off x="391245" y="168999"/>
          <a:ext cx="1453019" cy="1453019"/>
        </a:xfrm>
        <a:prstGeom prst="pie">
          <a:avLst>
            <a:gd name="adj1" fmla="val 5400000"/>
            <a:gd name="adj2" fmla="val 108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Students</a:t>
          </a:r>
        </a:p>
      </dsp:txBody>
      <dsp:txXfrm>
        <a:off x="555574" y="921456"/>
        <a:ext cx="536233" cy="432446"/>
      </dsp:txXfrm>
    </dsp:sp>
    <dsp:sp modelId="{E6F9113A-FB18-4A6E-970A-E9A5E910C243}">
      <dsp:nvSpPr>
        <dsp:cNvPr id="0" name=""/>
        <dsp:cNvSpPr/>
      </dsp:nvSpPr>
      <dsp:spPr>
        <a:xfrm>
          <a:off x="391274" y="168999"/>
          <a:ext cx="1453019" cy="1453019"/>
        </a:xfrm>
        <a:prstGeom prst="pie">
          <a:avLst>
            <a:gd name="adj1" fmla="val 108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Admini-strators</a:t>
          </a:r>
          <a:endParaRPr lang="en-US" sz="1100" kern="1200" dirty="0"/>
        </a:p>
      </dsp:txBody>
      <dsp:txXfrm>
        <a:off x="555603" y="437116"/>
        <a:ext cx="536233" cy="43244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62E9-CF4F-4821-A1E0-4531591503EB}">
      <dsp:nvSpPr>
        <dsp:cNvPr id="0" name=""/>
        <dsp:cNvSpPr/>
      </dsp:nvSpPr>
      <dsp:spPr>
        <a:xfrm>
          <a:off x="1142777" y="257607"/>
          <a:ext cx="1714962" cy="1714962"/>
        </a:xfrm>
        <a:prstGeom prst="blockArc">
          <a:avLst>
            <a:gd name="adj1" fmla="val 10800000"/>
            <a:gd name="adj2" fmla="val 16200000"/>
            <a:gd name="adj3" fmla="val 464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496740-CEA9-4643-B04C-31F2A474CEAF}">
      <dsp:nvSpPr>
        <dsp:cNvPr id="0" name=""/>
        <dsp:cNvSpPr/>
      </dsp:nvSpPr>
      <dsp:spPr>
        <a:xfrm>
          <a:off x="1142777" y="257607"/>
          <a:ext cx="1714962" cy="1714962"/>
        </a:xfrm>
        <a:prstGeom prst="blockArc">
          <a:avLst>
            <a:gd name="adj1" fmla="val 5400000"/>
            <a:gd name="adj2" fmla="val 10800000"/>
            <a:gd name="adj3" fmla="val 464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5709A-5AE2-4367-A957-06F7278804E1}">
      <dsp:nvSpPr>
        <dsp:cNvPr id="0" name=""/>
        <dsp:cNvSpPr/>
      </dsp:nvSpPr>
      <dsp:spPr>
        <a:xfrm>
          <a:off x="1142777" y="257607"/>
          <a:ext cx="1714962" cy="1714962"/>
        </a:xfrm>
        <a:prstGeom prst="blockArc">
          <a:avLst>
            <a:gd name="adj1" fmla="val 0"/>
            <a:gd name="adj2" fmla="val 540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FD4568-4A6C-4073-A420-34C056058A13}">
      <dsp:nvSpPr>
        <dsp:cNvPr id="0" name=""/>
        <dsp:cNvSpPr/>
      </dsp:nvSpPr>
      <dsp:spPr>
        <a:xfrm>
          <a:off x="1142777" y="257607"/>
          <a:ext cx="1714962" cy="1714962"/>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1DDCC8-087C-418C-BB4F-F51E95DC09B5}">
      <dsp:nvSpPr>
        <dsp:cNvPr id="0" name=""/>
        <dsp:cNvSpPr/>
      </dsp:nvSpPr>
      <dsp:spPr>
        <a:xfrm>
          <a:off x="1605188" y="720018"/>
          <a:ext cx="790141" cy="7901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EAPC</a:t>
          </a:r>
        </a:p>
      </dsp:txBody>
      <dsp:txXfrm>
        <a:off x="1720901" y="835731"/>
        <a:ext cx="558715" cy="558715"/>
      </dsp:txXfrm>
    </dsp:sp>
    <dsp:sp modelId="{DFC1BC1D-3D70-4A6E-94B3-4DF8C38720C6}">
      <dsp:nvSpPr>
        <dsp:cNvPr id="0" name=""/>
        <dsp:cNvSpPr/>
      </dsp:nvSpPr>
      <dsp:spPr>
        <a:xfrm>
          <a:off x="1723709" y="969"/>
          <a:ext cx="553098" cy="553098"/>
        </a:xfrm>
        <a:prstGeom prst="ellipse">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Staff</a:t>
          </a:r>
        </a:p>
      </dsp:txBody>
      <dsp:txXfrm>
        <a:off x="1804708" y="81968"/>
        <a:ext cx="391100" cy="391100"/>
      </dsp:txXfrm>
    </dsp:sp>
    <dsp:sp modelId="{B00A8F1D-2626-418F-A878-8D572DD1011C}">
      <dsp:nvSpPr>
        <dsp:cNvPr id="0" name=""/>
        <dsp:cNvSpPr/>
      </dsp:nvSpPr>
      <dsp:spPr>
        <a:xfrm>
          <a:off x="2561279" y="838539"/>
          <a:ext cx="553098" cy="553098"/>
        </a:xfrm>
        <a:prstGeom prst="ellipse">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Faculty</a:t>
          </a:r>
        </a:p>
      </dsp:txBody>
      <dsp:txXfrm>
        <a:off x="2642278" y="919538"/>
        <a:ext cx="391100" cy="391100"/>
      </dsp:txXfrm>
    </dsp:sp>
    <dsp:sp modelId="{57A9A60D-AFCD-4ADC-9BF4-6A85F290DC45}">
      <dsp:nvSpPr>
        <dsp:cNvPr id="0" name=""/>
        <dsp:cNvSpPr/>
      </dsp:nvSpPr>
      <dsp:spPr>
        <a:xfrm>
          <a:off x="1693112" y="1676109"/>
          <a:ext cx="614293" cy="5530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Students</a:t>
          </a:r>
        </a:p>
      </dsp:txBody>
      <dsp:txXfrm>
        <a:off x="1783073" y="1757108"/>
        <a:ext cx="434371" cy="391100"/>
      </dsp:txXfrm>
    </dsp:sp>
    <dsp:sp modelId="{BB816CE4-7C55-4B28-8721-97AF809277D9}">
      <dsp:nvSpPr>
        <dsp:cNvPr id="0" name=""/>
        <dsp:cNvSpPr/>
      </dsp:nvSpPr>
      <dsp:spPr>
        <a:xfrm>
          <a:off x="886139" y="838539"/>
          <a:ext cx="553098" cy="5530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err="1"/>
            <a:t>Admini-strators</a:t>
          </a:r>
          <a:endParaRPr lang="en-US" sz="900" kern="1200" dirty="0"/>
        </a:p>
      </dsp:txBody>
      <dsp:txXfrm>
        <a:off x="967138" y="919538"/>
        <a:ext cx="391100" cy="39110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BF6E-D582-4028-8484-F6FACD079A76}">
      <dsp:nvSpPr>
        <dsp:cNvPr id="0" name=""/>
        <dsp:cNvSpPr/>
      </dsp:nvSpPr>
      <dsp:spPr>
        <a:xfrm>
          <a:off x="386512" y="162922"/>
          <a:ext cx="1453019" cy="1453019"/>
        </a:xfrm>
        <a:prstGeom prst="pie">
          <a:avLst>
            <a:gd name="adj1" fmla="val 162000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Faculty</a:t>
          </a:r>
        </a:p>
      </dsp:txBody>
      <dsp:txXfrm>
        <a:off x="1129628" y="431730"/>
        <a:ext cx="536233" cy="432446"/>
      </dsp:txXfrm>
    </dsp:sp>
    <dsp:sp modelId="{933F2844-68B5-475D-A1F9-75A1A9C1D0CA}">
      <dsp:nvSpPr>
        <dsp:cNvPr id="0" name=""/>
        <dsp:cNvSpPr/>
      </dsp:nvSpPr>
      <dsp:spPr>
        <a:xfrm>
          <a:off x="375785" y="172748"/>
          <a:ext cx="1453019" cy="1453019"/>
        </a:xfrm>
        <a:prstGeom prst="pie">
          <a:avLst>
            <a:gd name="adj1" fmla="val 0"/>
            <a:gd name="adj2" fmla="val 5400000"/>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Staff</a:t>
          </a:r>
        </a:p>
      </dsp:txBody>
      <dsp:txXfrm>
        <a:off x="1128241" y="925205"/>
        <a:ext cx="536233" cy="432446"/>
      </dsp:txXfrm>
    </dsp:sp>
    <dsp:sp modelId="{47CE68EF-BD0F-4CE6-8C29-BDFCFBAF4E03}">
      <dsp:nvSpPr>
        <dsp:cNvPr id="0" name=""/>
        <dsp:cNvSpPr/>
      </dsp:nvSpPr>
      <dsp:spPr>
        <a:xfrm>
          <a:off x="383529" y="168999"/>
          <a:ext cx="1453019" cy="1453019"/>
        </a:xfrm>
        <a:prstGeom prst="pie">
          <a:avLst>
            <a:gd name="adj1" fmla="val 5400000"/>
            <a:gd name="adj2" fmla="val 108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Students</a:t>
          </a:r>
        </a:p>
      </dsp:txBody>
      <dsp:txXfrm>
        <a:off x="547859" y="921456"/>
        <a:ext cx="536233" cy="432446"/>
      </dsp:txXfrm>
    </dsp:sp>
    <dsp:sp modelId="{E6F9113A-FB18-4A6E-970A-E9A5E910C243}">
      <dsp:nvSpPr>
        <dsp:cNvPr id="0" name=""/>
        <dsp:cNvSpPr/>
      </dsp:nvSpPr>
      <dsp:spPr>
        <a:xfrm>
          <a:off x="383529" y="168999"/>
          <a:ext cx="1453019" cy="1453019"/>
        </a:xfrm>
        <a:prstGeom prst="pie">
          <a:avLst>
            <a:gd name="adj1" fmla="val 108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Admini-strators</a:t>
          </a:r>
          <a:endParaRPr lang="en-US" sz="1100" kern="1200" dirty="0"/>
        </a:p>
      </dsp:txBody>
      <dsp:txXfrm>
        <a:off x="547859" y="437116"/>
        <a:ext cx="536233" cy="43244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62E9-CF4F-4821-A1E0-4531591503EB}">
      <dsp:nvSpPr>
        <dsp:cNvPr id="0" name=""/>
        <dsp:cNvSpPr/>
      </dsp:nvSpPr>
      <dsp:spPr>
        <a:xfrm>
          <a:off x="1142777" y="257607"/>
          <a:ext cx="1714962" cy="1714962"/>
        </a:xfrm>
        <a:prstGeom prst="blockArc">
          <a:avLst>
            <a:gd name="adj1" fmla="val 10800000"/>
            <a:gd name="adj2" fmla="val 16200000"/>
            <a:gd name="adj3" fmla="val 464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496740-CEA9-4643-B04C-31F2A474CEAF}">
      <dsp:nvSpPr>
        <dsp:cNvPr id="0" name=""/>
        <dsp:cNvSpPr/>
      </dsp:nvSpPr>
      <dsp:spPr>
        <a:xfrm>
          <a:off x="1142777" y="257607"/>
          <a:ext cx="1714962" cy="1714962"/>
        </a:xfrm>
        <a:prstGeom prst="blockArc">
          <a:avLst>
            <a:gd name="adj1" fmla="val 5400000"/>
            <a:gd name="adj2" fmla="val 10800000"/>
            <a:gd name="adj3" fmla="val 464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5709A-5AE2-4367-A957-06F7278804E1}">
      <dsp:nvSpPr>
        <dsp:cNvPr id="0" name=""/>
        <dsp:cNvSpPr/>
      </dsp:nvSpPr>
      <dsp:spPr>
        <a:xfrm>
          <a:off x="1142777" y="257607"/>
          <a:ext cx="1714962" cy="1714962"/>
        </a:xfrm>
        <a:prstGeom prst="blockArc">
          <a:avLst>
            <a:gd name="adj1" fmla="val 0"/>
            <a:gd name="adj2" fmla="val 540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FD4568-4A6C-4073-A420-34C056058A13}">
      <dsp:nvSpPr>
        <dsp:cNvPr id="0" name=""/>
        <dsp:cNvSpPr/>
      </dsp:nvSpPr>
      <dsp:spPr>
        <a:xfrm>
          <a:off x="1142777" y="257607"/>
          <a:ext cx="1714962" cy="1714962"/>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1DDCC8-087C-418C-BB4F-F51E95DC09B5}">
      <dsp:nvSpPr>
        <dsp:cNvPr id="0" name=""/>
        <dsp:cNvSpPr/>
      </dsp:nvSpPr>
      <dsp:spPr>
        <a:xfrm>
          <a:off x="1605188" y="720018"/>
          <a:ext cx="790141" cy="790141"/>
        </a:xfrm>
        <a:prstGeom prst="ellipse">
          <a:avLst/>
        </a:prstGeom>
        <a:solidFill>
          <a:srgbClr val="4077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PBC</a:t>
          </a:r>
        </a:p>
      </dsp:txBody>
      <dsp:txXfrm>
        <a:off x="1720901" y="835731"/>
        <a:ext cx="558715" cy="558715"/>
      </dsp:txXfrm>
    </dsp:sp>
    <dsp:sp modelId="{DFC1BC1D-3D70-4A6E-94B3-4DF8C38720C6}">
      <dsp:nvSpPr>
        <dsp:cNvPr id="0" name=""/>
        <dsp:cNvSpPr/>
      </dsp:nvSpPr>
      <dsp:spPr>
        <a:xfrm>
          <a:off x="1723709" y="969"/>
          <a:ext cx="553098" cy="553098"/>
        </a:xfrm>
        <a:prstGeom prst="ellipse">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Staff</a:t>
          </a:r>
        </a:p>
      </dsp:txBody>
      <dsp:txXfrm>
        <a:off x="1804708" y="81968"/>
        <a:ext cx="391100" cy="391100"/>
      </dsp:txXfrm>
    </dsp:sp>
    <dsp:sp modelId="{B00A8F1D-2626-418F-A878-8D572DD1011C}">
      <dsp:nvSpPr>
        <dsp:cNvPr id="0" name=""/>
        <dsp:cNvSpPr/>
      </dsp:nvSpPr>
      <dsp:spPr>
        <a:xfrm>
          <a:off x="2561279" y="838539"/>
          <a:ext cx="553098" cy="553098"/>
        </a:xfrm>
        <a:prstGeom prst="ellipse">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Faculty</a:t>
          </a:r>
        </a:p>
      </dsp:txBody>
      <dsp:txXfrm>
        <a:off x="2642278" y="919538"/>
        <a:ext cx="391100" cy="391100"/>
      </dsp:txXfrm>
    </dsp:sp>
    <dsp:sp modelId="{57A9A60D-AFCD-4ADC-9BF4-6A85F290DC45}">
      <dsp:nvSpPr>
        <dsp:cNvPr id="0" name=""/>
        <dsp:cNvSpPr/>
      </dsp:nvSpPr>
      <dsp:spPr>
        <a:xfrm>
          <a:off x="1693112" y="1676109"/>
          <a:ext cx="614293" cy="5530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Students</a:t>
          </a:r>
        </a:p>
      </dsp:txBody>
      <dsp:txXfrm>
        <a:off x="1783073" y="1757108"/>
        <a:ext cx="434371" cy="391100"/>
      </dsp:txXfrm>
    </dsp:sp>
    <dsp:sp modelId="{BB816CE4-7C55-4B28-8721-97AF809277D9}">
      <dsp:nvSpPr>
        <dsp:cNvPr id="0" name=""/>
        <dsp:cNvSpPr/>
      </dsp:nvSpPr>
      <dsp:spPr>
        <a:xfrm>
          <a:off x="886139" y="838539"/>
          <a:ext cx="553098" cy="5530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err="1"/>
            <a:t>Admini-strators</a:t>
          </a:r>
          <a:endParaRPr lang="en-US" sz="900" kern="1200" dirty="0"/>
        </a:p>
      </dsp:txBody>
      <dsp:txXfrm>
        <a:off x="967138" y="919538"/>
        <a:ext cx="391100" cy="3911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BF6E-D582-4028-8484-F6FACD079A76}">
      <dsp:nvSpPr>
        <dsp:cNvPr id="0" name=""/>
        <dsp:cNvSpPr/>
      </dsp:nvSpPr>
      <dsp:spPr>
        <a:xfrm>
          <a:off x="386512" y="162922"/>
          <a:ext cx="1453019" cy="1453019"/>
        </a:xfrm>
        <a:prstGeom prst="pie">
          <a:avLst>
            <a:gd name="adj1" fmla="val 162000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Faculty</a:t>
          </a:r>
        </a:p>
      </dsp:txBody>
      <dsp:txXfrm>
        <a:off x="1129628" y="431730"/>
        <a:ext cx="536233" cy="432446"/>
      </dsp:txXfrm>
    </dsp:sp>
    <dsp:sp modelId="{933F2844-68B5-475D-A1F9-75A1A9C1D0CA}">
      <dsp:nvSpPr>
        <dsp:cNvPr id="0" name=""/>
        <dsp:cNvSpPr/>
      </dsp:nvSpPr>
      <dsp:spPr>
        <a:xfrm>
          <a:off x="383529" y="168999"/>
          <a:ext cx="1453019" cy="1453019"/>
        </a:xfrm>
        <a:prstGeom prst="pie">
          <a:avLst>
            <a:gd name="adj1" fmla="val 0"/>
            <a:gd name="adj2" fmla="val 5400000"/>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Staff</a:t>
          </a:r>
        </a:p>
      </dsp:txBody>
      <dsp:txXfrm>
        <a:off x="1135986" y="921456"/>
        <a:ext cx="536233" cy="432446"/>
      </dsp:txXfrm>
    </dsp:sp>
    <dsp:sp modelId="{47CE68EF-BD0F-4CE6-8C29-BDFCFBAF4E03}">
      <dsp:nvSpPr>
        <dsp:cNvPr id="0" name=""/>
        <dsp:cNvSpPr/>
      </dsp:nvSpPr>
      <dsp:spPr>
        <a:xfrm>
          <a:off x="391245" y="168999"/>
          <a:ext cx="1453019" cy="1453019"/>
        </a:xfrm>
        <a:prstGeom prst="pie">
          <a:avLst>
            <a:gd name="adj1" fmla="val 5400000"/>
            <a:gd name="adj2" fmla="val 108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Students</a:t>
          </a:r>
        </a:p>
      </dsp:txBody>
      <dsp:txXfrm>
        <a:off x="555574" y="921456"/>
        <a:ext cx="536233" cy="432446"/>
      </dsp:txXfrm>
    </dsp:sp>
    <dsp:sp modelId="{E6F9113A-FB18-4A6E-970A-E9A5E910C243}">
      <dsp:nvSpPr>
        <dsp:cNvPr id="0" name=""/>
        <dsp:cNvSpPr/>
      </dsp:nvSpPr>
      <dsp:spPr>
        <a:xfrm>
          <a:off x="391274" y="168999"/>
          <a:ext cx="1453019" cy="1453019"/>
        </a:xfrm>
        <a:prstGeom prst="pie">
          <a:avLst>
            <a:gd name="adj1" fmla="val 108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Admini-strators</a:t>
          </a:r>
          <a:endParaRPr lang="en-US" sz="1100" kern="1200" dirty="0"/>
        </a:p>
      </dsp:txBody>
      <dsp:txXfrm>
        <a:off x="555603" y="437116"/>
        <a:ext cx="536233" cy="43244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62E9-CF4F-4821-A1E0-4531591503EB}">
      <dsp:nvSpPr>
        <dsp:cNvPr id="0" name=""/>
        <dsp:cNvSpPr/>
      </dsp:nvSpPr>
      <dsp:spPr>
        <a:xfrm>
          <a:off x="1142777" y="257607"/>
          <a:ext cx="1714962" cy="1714962"/>
        </a:xfrm>
        <a:prstGeom prst="blockArc">
          <a:avLst>
            <a:gd name="adj1" fmla="val 10800000"/>
            <a:gd name="adj2" fmla="val 16200000"/>
            <a:gd name="adj3" fmla="val 464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496740-CEA9-4643-B04C-31F2A474CEAF}">
      <dsp:nvSpPr>
        <dsp:cNvPr id="0" name=""/>
        <dsp:cNvSpPr/>
      </dsp:nvSpPr>
      <dsp:spPr>
        <a:xfrm>
          <a:off x="1142777" y="257607"/>
          <a:ext cx="1714962" cy="1714962"/>
        </a:xfrm>
        <a:prstGeom prst="blockArc">
          <a:avLst>
            <a:gd name="adj1" fmla="val 5400000"/>
            <a:gd name="adj2" fmla="val 10800000"/>
            <a:gd name="adj3" fmla="val 464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5709A-5AE2-4367-A957-06F7278804E1}">
      <dsp:nvSpPr>
        <dsp:cNvPr id="0" name=""/>
        <dsp:cNvSpPr/>
      </dsp:nvSpPr>
      <dsp:spPr>
        <a:xfrm>
          <a:off x="1142777" y="257607"/>
          <a:ext cx="1714962" cy="1714962"/>
        </a:xfrm>
        <a:prstGeom prst="blockArc">
          <a:avLst>
            <a:gd name="adj1" fmla="val 0"/>
            <a:gd name="adj2" fmla="val 540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FD4568-4A6C-4073-A420-34C056058A13}">
      <dsp:nvSpPr>
        <dsp:cNvPr id="0" name=""/>
        <dsp:cNvSpPr/>
      </dsp:nvSpPr>
      <dsp:spPr>
        <a:xfrm>
          <a:off x="1142777" y="257607"/>
          <a:ext cx="1714962" cy="1714962"/>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1DDCC8-087C-418C-BB4F-F51E95DC09B5}">
      <dsp:nvSpPr>
        <dsp:cNvPr id="0" name=""/>
        <dsp:cNvSpPr/>
      </dsp:nvSpPr>
      <dsp:spPr>
        <a:xfrm>
          <a:off x="1605188" y="720018"/>
          <a:ext cx="790141" cy="7901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EAPC</a:t>
          </a:r>
        </a:p>
      </dsp:txBody>
      <dsp:txXfrm>
        <a:off x="1720901" y="835731"/>
        <a:ext cx="558715" cy="558715"/>
      </dsp:txXfrm>
    </dsp:sp>
    <dsp:sp modelId="{DFC1BC1D-3D70-4A6E-94B3-4DF8C38720C6}">
      <dsp:nvSpPr>
        <dsp:cNvPr id="0" name=""/>
        <dsp:cNvSpPr/>
      </dsp:nvSpPr>
      <dsp:spPr>
        <a:xfrm>
          <a:off x="1723709" y="969"/>
          <a:ext cx="553098" cy="553098"/>
        </a:xfrm>
        <a:prstGeom prst="ellipse">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Staff</a:t>
          </a:r>
        </a:p>
      </dsp:txBody>
      <dsp:txXfrm>
        <a:off x="1804708" y="81968"/>
        <a:ext cx="391100" cy="391100"/>
      </dsp:txXfrm>
    </dsp:sp>
    <dsp:sp modelId="{B00A8F1D-2626-418F-A878-8D572DD1011C}">
      <dsp:nvSpPr>
        <dsp:cNvPr id="0" name=""/>
        <dsp:cNvSpPr/>
      </dsp:nvSpPr>
      <dsp:spPr>
        <a:xfrm>
          <a:off x="2561279" y="838539"/>
          <a:ext cx="553098" cy="553098"/>
        </a:xfrm>
        <a:prstGeom prst="ellipse">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Faculty</a:t>
          </a:r>
        </a:p>
      </dsp:txBody>
      <dsp:txXfrm>
        <a:off x="2642278" y="919538"/>
        <a:ext cx="391100" cy="391100"/>
      </dsp:txXfrm>
    </dsp:sp>
    <dsp:sp modelId="{57A9A60D-AFCD-4ADC-9BF4-6A85F290DC45}">
      <dsp:nvSpPr>
        <dsp:cNvPr id="0" name=""/>
        <dsp:cNvSpPr/>
      </dsp:nvSpPr>
      <dsp:spPr>
        <a:xfrm>
          <a:off x="1693112" y="1676109"/>
          <a:ext cx="614293" cy="5530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Students</a:t>
          </a:r>
        </a:p>
      </dsp:txBody>
      <dsp:txXfrm>
        <a:off x="1783073" y="1757108"/>
        <a:ext cx="434371" cy="391100"/>
      </dsp:txXfrm>
    </dsp:sp>
    <dsp:sp modelId="{BB816CE4-7C55-4B28-8721-97AF809277D9}">
      <dsp:nvSpPr>
        <dsp:cNvPr id="0" name=""/>
        <dsp:cNvSpPr/>
      </dsp:nvSpPr>
      <dsp:spPr>
        <a:xfrm>
          <a:off x="886139" y="838539"/>
          <a:ext cx="553098" cy="5530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err="1"/>
            <a:t>Admini-strators</a:t>
          </a:r>
          <a:endParaRPr lang="en-US" sz="900" kern="1200" dirty="0"/>
        </a:p>
      </dsp:txBody>
      <dsp:txXfrm>
        <a:off x="967138" y="919538"/>
        <a:ext cx="391100" cy="391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62E9-CF4F-4821-A1E0-4531591503EB}">
      <dsp:nvSpPr>
        <dsp:cNvPr id="0" name=""/>
        <dsp:cNvSpPr/>
      </dsp:nvSpPr>
      <dsp:spPr>
        <a:xfrm>
          <a:off x="1142777" y="257607"/>
          <a:ext cx="1714962" cy="1714962"/>
        </a:xfrm>
        <a:prstGeom prst="blockArc">
          <a:avLst>
            <a:gd name="adj1" fmla="val 10800000"/>
            <a:gd name="adj2" fmla="val 16200000"/>
            <a:gd name="adj3" fmla="val 464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496740-CEA9-4643-B04C-31F2A474CEAF}">
      <dsp:nvSpPr>
        <dsp:cNvPr id="0" name=""/>
        <dsp:cNvSpPr/>
      </dsp:nvSpPr>
      <dsp:spPr>
        <a:xfrm>
          <a:off x="1142777" y="257607"/>
          <a:ext cx="1714962" cy="1714962"/>
        </a:xfrm>
        <a:prstGeom prst="blockArc">
          <a:avLst>
            <a:gd name="adj1" fmla="val 5400000"/>
            <a:gd name="adj2" fmla="val 10800000"/>
            <a:gd name="adj3" fmla="val 464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5709A-5AE2-4367-A957-06F7278804E1}">
      <dsp:nvSpPr>
        <dsp:cNvPr id="0" name=""/>
        <dsp:cNvSpPr/>
      </dsp:nvSpPr>
      <dsp:spPr>
        <a:xfrm>
          <a:off x="1142777" y="257607"/>
          <a:ext cx="1714962" cy="1714962"/>
        </a:xfrm>
        <a:prstGeom prst="blockArc">
          <a:avLst>
            <a:gd name="adj1" fmla="val 0"/>
            <a:gd name="adj2" fmla="val 540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FD4568-4A6C-4073-A420-34C056058A13}">
      <dsp:nvSpPr>
        <dsp:cNvPr id="0" name=""/>
        <dsp:cNvSpPr/>
      </dsp:nvSpPr>
      <dsp:spPr>
        <a:xfrm>
          <a:off x="1142777" y="257607"/>
          <a:ext cx="1714962" cy="1714962"/>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1DDCC8-087C-418C-BB4F-F51E95DC09B5}">
      <dsp:nvSpPr>
        <dsp:cNvPr id="0" name=""/>
        <dsp:cNvSpPr/>
      </dsp:nvSpPr>
      <dsp:spPr>
        <a:xfrm>
          <a:off x="1605188" y="720018"/>
          <a:ext cx="790141" cy="790141"/>
        </a:xfrm>
        <a:prstGeom prst="ellipse">
          <a:avLst/>
        </a:prstGeom>
        <a:solidFill>
          <a:srgbClr val="4077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PBC</a:t>
          </a:r>
        </a:p>
      </dsp:txBody>
      <dsp:txXfrm>
        <a:off x="1720901" y="835731"/>
        <a:ext cx="558715" cy="558715"/>
      </dsp:txXfrm>
    </dsp:sp>
    <dsp:sp modelId="{DFC1BC1D-3D70-4A6E-94B3-4DF8C38720C6}">
      <dsp:nvSpPr>
        <dsp:cNvPr id="0" name=""/>
        <dsp:cNvSpPr/>
      </dsp:nvSpPr>
      <dsp:spPr>
        <a:xfrm>
          <a:off x="1723709" y="969"/>
          <a:ext cx="553098" cy="553098"/>
        </a:xfrm>
        <a:prstGeom prst="ellipse">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Staff</a:t>
          </a:r>
        </a:p>
      </dsp:txBody>
      <dsp:txXfrm>
        <a:off x="1804708" y="81968"/>
        <a:ext cx="391100" cy="391100"/>
      </dsp:txXfrm>
    </dsp:sp>
    <dsp:sp modelId="{B00A8F1D-2626-418F-A878-8D572DD1011C}">
      <dsp:nvSpPr>
        <dsp:cNvPr id="0" name=""/>
        <dsp:cNvSpPr/>
      </dsp:nvSpPr>
      <dsp:spPr>
        <a:xfrm>
          <a:off x="2561279" y="838539"/>
          <a:ext cx="553098" cy="553098"/>
        </a:xfrm>
        <a:prstGeom prst="ellipse">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Faculty</a:t>
          </a:r>
        </a:p>
      </dsp:txBody>
      <dsp:txXfrm>
        <a:off x="2642278" y="919538"/>
        <a:ext cx="391100" cy="391100"/>
      </dsp:txXfrm>
    </dsp:sp>
    <dsp:sp modelId="{57A9A60D-AFCD-4ADC-9BF4-6A85F290DC45}">
      <dsp:nvSpPr>
        <dsp:cNvPr id="0" name=""/>
        <dsp:cNvSpPr/>
      </dsp:nvSpPr>
      <dsp:spPr>
        <a:xfrm>
          <a:off x="1693112" y="1676109"/>
          <a:ext cx="614293" cy="5530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Students</a:t>
          </a:r>
        </a:p>
      </dsp:txBody>
      <dsp:txXfrm>
        <a:off x="1783073" y="1757108"/>
        <a:ext cx="434371" cy="391100"/>
      </dsp:txXfrm>
    </dsp:sp>
    <dsp:sp modelId="{BB816CE4-7C55-4B28-8721-97AF809277D9}">
      <dsp:nvSpPr>
        <dsp:cNvPr id="0" name=""/>
        <dsp:cNvSpPr/>
      </dsp:nvSpPr>
      <dsp:spPr>
        <a:xfrm>
          <a:off x="886139" y="838539"/>
          <a:ext cx="553098" cy="5530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err="1"/>
            <a:t>Admini-strators</a:t>
          </a:r>
          <a:endParaRPr lang="en-US" sz="900" kern="1200" dirty="0"/>
        </a:p>
      </dsp:txBody>
      <dsp:txXfrm>
        <a:off x="967138" y="919538"/>
        <a:ext cx="391100" cy="3911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BF6E-D582-4028-8484-F6FACD079A76}">
      <dsp:nvSpPr>
        <dsp:cNvPr id="0" name=""/>
        <dsp:cNvSpPr/>
      </dsp:nvSpPr>
      <dsp:spPr>
        <a:xfrm>
          <a:off x="386512" y="162922"/>
          <a:ext cx="1453019" cy="1453019"/>
        </a:xfrm>
        <a:prstGeom prst="pie">
          <a:avLst>
            <a:gd name="adj1" fmla="val 162000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Faculty</a:t>
          </a:r>
        </a:p>
      </dsp:txBody>
      <dsp:txXfrm>
        <a:off x="1129628" y="431730"/>
        <a:ext cx="536233" cy="432446"/>
      </dsp:txXfrm>
    </dsp:sp>
    <dsp:sp modelId="{933F2844-68B5-475D-A1F9-75A1A9C1D0CA}">
      <dsp:nvSpPr>
        <dsp:cNvPr id="0" name=""/>
        <dsp:cNvSpPr/>
      </dsp:nvSpPr>
      <dsp:spPr>
        <a:xfrm>
          <a:off x="383529" y="168999"/>
          <a:ext cx="1453019" cy="1453019"/>
        </a:xfrm>
        <a:prstGeom prst="pie">
          <a:avLst>
            <a:gd name="adj1" fmla="val 0"/>
            <a:gd name="adj2" fmla="val 5400000"/>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Staff</a:t>
          </a:r>
        </a:p>
      </dsp:txBody>
      <dsp:txXfrm>
        <a:off x="1135986" y="921456"/>
        <a:ext cx="536233" cy="432446"/>
      </dsp:txXfrm>
    </dsp:sp>
    <dsp:sp modelId="{47CE68EF-BD0F-4CE6-8C29-BDFCFBAF4E03}">
      <dsp:nvSpPr>
        <dsp:cNvPr id="0" name=""/>
        <dsp:cNvSpPr/>
      </dsp:nvSpPr>
      <dsp:spPr>
        <a:xfrm>
          <a:off x="391245" y="168999"/>
          <a:ext cx="1453019" cy="1453019"/>
        </a:xfrm>
        <a:prstGeom prst="pie">
          <a:avLst>
            <a:gd name="adj1" fmla="val 5400000"/>
            <a:gd name="adj2" fmla="val 108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Students</a:t>
          </a:r>
        </a:p>
      </dsp:txBody>
      <dsp:txXfrm>
        <a:off x="555574" y="921456"/>
        <a:ext cx="536233" cy="432446"/>
      </dsp:txXfrm>
    </dsp:sp>
    <dsp:sp modelId="{E6F9113A-FB18-4A6E-970A-E9A5E910C243}">
      <dsp:nvSpPr>
        <dsp:cNvPr id="0" name=""/>
        <dsp:cNvSpPr/>
      </dsp:nvSpPr>
      <dsp:spPr>
        <a:xfrm>
          <a:off x="391274" y="168999"/>
          <a:ext cx="1453019" cy="1453019"/>
        </a:xfrm>
        <a:prstGeom prst="pie">
          <a:avLst>
            <a:gd name="adj1" fmla="val 108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Admini-strators</a:t>
          </a:r>
          <a:endParaRPr lang="en-US" sz="1100" kern="1200" dirty="0"/>
        </a:p>
      </dsp:txBody>
      <dsp:txXfrm>
        <a:off x="555603" y="437116"/>
        <a:ext cx="536233" cy="4324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62E9-CF4F-4821-A1E0-4531591503EB}">
      <dsp:nvSpPr>
        <dsp:cNvPr id="0" name=""/>
        <dsp:cNvSpPr/>
      </dsp:nvSpPr>
      <dsp:spPr>
        <a:xfrm>
          <a:off x="1142777" y="257607"/>
          <a:ext cx="1714962" cy="1714962"/>
        </a:xfrm>
        <a:prstGeom prst="blockArc">
          <a:avLst>
            <a:gd name="adj1" fmla="val 10800000"/>
            <a:gd name="adj2" fmla="val 16200000"/>
            <a:gd name="adj3" fmla="val 464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496740-CEA9-4643-B04C-31F2A474CEAF}">
      <dsp:nvSpPr>
        <dsp:cNvPr id="0" name=""/>
        <dsp:cNvSpPr/>
      </dsp:nvSpPr>
      <dsp:spPr>
        <a:xfrm>
          <a:off x="1142777" y="257607"/>
          <a:ext cx="1714962" cy="1714962"/>
        </a:xfrm>
        <a:prstGeom prst="blockArc">
          <a:avLst>
            <a:gd name="adj1" fmla="val 5400000"/>
            <a:gd name="adj2" fmla="val 10800000"/>
            <a:gd name="adj3" fmla="val 464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5709A-5AE2-4367-A957-06F7278804E1}">
      <dsp:nvSpPr>
        <dsp:cNvPr id="0" name=""/>
        <dsp:cNvSpPr/>
      </dsp:nvSpPr>
      <dsp:spPr>
        <a:xfrm>
          <a:off x="1142777" y="257607"/>
          <a:ext cx="1714962" cy="1714962"/>
        </a:xfrm>
        <a:prstGeom prst="blockArc">
          <a:avLst>
            <a:gd name="adj1" fmla="val 0"/>
            <a:gd name="adj2" fmla="val 540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FD4568-4A6C-4073-A420-34C056058A13}">
      <dsp:nvSpPr>
        <dsp:cNvPr id="0" name=""/>
        <dsp:cNvSpPr/>
      </dsp:nvSpPr>
      <dsp:spPr>
        <a:xfrm>
          <a:off x="1142777" y="257607"/>
          <a:ext cx="1714962" cy="1714962"/>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1DDCC8-087C-418C-BB4F-F51E95DC09B5}">
      <dsp:nvSpPr>
        <dsp:cNvPr id="0" name=""/>
        <dsp:cNvSpPr/>
      </dsp:nvSpPr>
      <dsp:spPr>
        <a:xfrm>
          <a:off x="1605188" y="720018"/>
          <a:ext cx="790141" cy="7901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EAPC</a:t>
          </a:r>
        </a:p>
      </dsp:txBody>
      <dsp:txXfrm>
        <a:off x="1720901" y="835731"/>
        <a:ext cx="558715" cy="558715"/>
      </dsp:txXfrm>
    </dsp:sp>
    <dsp:sp modelId="{DFC1BC1D-3D70-4A6E-94B3-4DF8C38720C6}">
      <dsp:nvSpPr>
        <dsp:cNvPr id="0" name=""/>
        <dsp:cNvSpPr/>
      </dsp:nvSpPr>
      <dsp:spPr>
        <a:xfrm>
          <a:off x="1723709" y="969"/>
          <a:ext cx="553098" cy="553098"/>
        </a:xfrm>
        <a:prstGeom prst="ellipse">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Staff</a:t>
          </a:r>
        </a:p>
      </dsp:txBody>
      <dsp:txXfrm>
        <a:off x="1804708" y="81968"/>
        <a:ext cx="391100" cy="391100"/>
      </dsp:txXfrm>
    </dsp:sp>
    <dsp:sp modelId="{B00A8F1D-2626-418F-A878-8D572DD1011C}">
      <dsp:nvSpPr>
        <dsp:cNvPr id="0" name=""/>
        <dsp:cNvSpPr/>
      </dsp:nvSpPr>
      <dsp:spPr>
        <a:xfrm>
          <a:off x="2561279" y="838539"/>
          <a:ext cx="553098" cy="553098"/>
        </a:xfrm>
        <a:prstGeom prst="ellipse">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Faculty</a:t>
          </a:r>
        </a:p>
      </dsp:txBody>
      <dsp:txXfrm>
        <a:off x="2642278" y="919538"/>
        <a:ext cx="391100" cy="391100"/>
      </dsp:txXfrm>
    </dsp:sp>
    <dsp:sp modelId="{57A9A60D-AFCD-4ADC-9BF4-6A85F290DC45}">
      <dsp:nvSpPr>
        <dsp:cNvPr id="0" name=""/>
        <dsp:cNvSpPr/>
      </dsp:nvSpPr>
      <dsp:spPr>
        <a:xfrm>
          <a:off x="1693112" y="1676109"/>
          <a:ext cx="614293" cy="5530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Students</a:t>
          </a:r>
        </a:p>
      </dsp:txBody>
      <dsp:txXfrm>
        <a:off x="1783073" y="1757108"/>
        <a:ext cx="434371" cy="391100"/>
      </dsp:txXfrm>
    </dsp:sp>
    <dsp:sp modelId="{BB816CE4-7C55-4B28-8721-97AF809277D9}">
      <dsp:nvSpPr>
        <dsp:cNvPr id="0" name=""/>
        <dsp:cNvSpPr/>
      </dsp:nvSpPr>
      <dsp:spPr>
        <a:xfrm>
          <a:off x="886139" y="838539"/>
          <a:ext cx="553098" cy="5530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err="1"/>
            <a:t>Admini-strators</a:t>
          </a:r>
          <a:endParaRPr lang="en-US" sz="900" kern="1200" dirty="0"/>
        </a:p>
      </dsp:txBody>
      <dsp:txXfrm>
        <a:off x="967138" y="919538"/>
        <a:ext cx="391100" cy="3911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BF6E-D582-4028-8484-F6FACD079A76}">
      <dsp:nvSpPr>
        <dsp:cNvPr id="0" name=""/>
        <dsp:cNvSpPr/>
      </dsp:nvSpPr>
      <dsp:spPr>
        <a:xfrm>
          <a:off x="386512" y="162922"/>
          <a:ext cx="1453019" cy="1453019"/>
        </a:xfrm>
        <a:prstGeom prst="pie">
          <a:avLst>
            <a:gd name="adj1" fmla="val 162000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Faculty</a:t>
          </a:r>
        </a:p>
      </dsp:txBody>
      <dsp:txXfrm>
        <a:off x="1129628" y="431730"/>
        <a:ext cx="536233" cy="432446"/>
      </dsp:txXfrm>
    </dsp:sp>
    <dsp:sp modelId="{933F2844-68B5-475D-A1F9-75A1A9C1D0CA}">
      <dsp:nvSpPr>
        <dsp:cNvPr id="0" name=""/>
        <dsp:cNvSpPr/>
      </dsp:nvSpPr>
      <dsp:spPr>
        <a:xfrm>
          <a:off x="375785" y="172748"/>
          <a:ext cx="1453019" cy="1453019"/>
        </a:xfrm>
        <a:prstGeom prst="pie">
          <a:avLst>
            <a:gd name="adj1" fmla="val 0"/>
            <a:gd name="adj2" fmla="val 5400000"/>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Staff</a:t>
          </a:r>
        </a:p>
      </dsp:txBody>
      <dsp:txXfrm>
        <a:off x="1128241" y="925205"/>
        <a:ext cx="536233" cy="432446"/>
      </dsp:txXfrm>
    </dsp:sp>
    <dsp:sp modelId="{47CE68EF-BD0F-4CE6-8C29-BDFCFBAF4E03}">
      <dsp:nvSpPr>
        <dsp:cNvPr id="0" name=""/>
        <dsp:cNvSpPr/>
      </dsp:nvSpPr>
      <dsp:spPr>
        <a:xfrm>
          <a:off x="383529" y="168999"/>
          <a:ext cx="1453019" cy="1453019"/>
        </a:xfrm>
        <a:prstGeom prst="pie">
          <a:avLst>
            <a:gd name="adj1" fmla="val 5400000"/>
            <a:gd name="adj2" fmla="val 108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Students</a:t>
          </a:r>
        </a:p>
      </dsp:txBody>
      <dsp:txXfrm>
        <a:off x="547859" y="921456"/>
        <a:ext cx="536233" cy="432446"/>
      </dsp:txXfrm>
    </dsp:sp>
    <dsp:sp modelId="{E6F9113A-FB18-4A6E-970A-E9A5E910C243}">
      <dsp:nvSpPr>
        <dsp:cNvPr id="0" name=""/>
        <dsp:cNvSpPr/>
      </dsp:nvSpPr>
      <dsp:spPr>
        <a:xfrm>
          <a:off x="383529" y="168999"/>
          <a:ext cx="1453019" cy="1453019"/>
        </a:xfrm>
        <a:prstGeom prst="pie">
          <a:avLst>
            <a:gd name="adj1" fmla="val 108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Admini-strators</a:t>
          </a:r>
          <a:endParaRPr lang="en-US" sz="1100" kern="1200" dirty="0"/>
        </a:p>
      </dsp:txBody>
      <dsp:txXfrm>
        <a:off x="547859" y="437116"/>
        <a:ext cx="536233" cy="4324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62E9-CF4F-4821-A1E0-4531591503EB}">
      <dsp:nvSpPr>
        <dsp:cNvPr id="0" name=""/>
        <dsp:cNvSpPr/>
      </dsp:nvSpPr>
      <dsp:spPr>
        <a:xfrm>
          <a:off x="1142777" y="257607"/>
          <a:ext cx="1714962" cy="1714962"/>
        </a:xfrm>
        <a:prstGeom prst="blockArc">
          <a:avLst>
            <a:gd name="adj1" fmla="val 10800000"/>
            <a:gd name="adj2" fmla="val 16200000"/>
            <a:gd name="adj3" fmla="val 464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496740-CEA9-4643-B04C-31F2A474CEAF}">
      <dsp:nvSpPr>
        <dsp:cNvPr id="0" name=""/>
        <dsp:cNvSpPr/>
      </dsp:nvSpPr>
      <dsp:spPr>
        <a:xfrm>
          <a:off x="1142777" y="257607"/>
          <a:ext cx="1714962" cy="1714962"/>
        </a:xfrm>
        <a:prstGeom prst="blockArc">
          <a:avLst>
            <a:gd name="adj1" fmla="val 5400000"/>
            <a:gd name="adj2" fmla="val 10800000"/>
            <a:gd name="adj3" fmla="val 464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5709A-5AE2-4367-A957-06F7278804E1}">
      <dsp:nvSpPr>
        <dsp:cNvPr id="0" name=""/>
        <dsp:cNvSpPr/>
      </dsp:nvSpPr>
      <dsp:spPr>
        <a:xfrm>
          <a:off x="1142777" y="257607"/>
          <a:ext cx="1714962" cy="1714962"/>
        </a:xfrm>
        <a:prstGeom prst="blockArc">
          <a:avLst>
            <a:gd name="adj1" fmla="val 0"/>
            <a:gd name="adj2" fmla="val 540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FD4568-4A6C-4073-A420-34C056058A13}">
      <dsp:nvSpPr>
        <dsp:cNvPr id="0" name=""/>
        <dsp:cNvSpPr/>
      </dsp:nvSpPr>
      <dsp:spPr>
        <a:xfrm>
          <a:off x="1142777" y="257607"/>
          <a:ext cx="1714962" cy="1714962"/>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1DDCC8-087C-418C-BB4F-F51E95DC09B5}">
      <dsp:nvSpPr>
        <dsp:cNvPr id="0" name=""/>
        <dsp:cNvSpPr/>
      </dsp:nvSpPr>
      <dsp:spPr>
        <a:xfrm>
          <a:off x="1605188" y="720018"/>
          <a:ext cx="790141" cy="790141"/>
        </a:xfrm>
        <a:prstGeom prst="ellipse">
          <a:avLst/>
        </a:prstGeom>
        <a:solidFill>
          <a:srgbClr val="4077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PBC</a:t>
          </a:r>
        </a:p>
      </dsp:txBody>
      <dsp:txXfrm>
        <a:off x="1720901" y="835731"/>
        <a:ext cx="558715" cy="558715"/>
      </dsp:txXfrm>
    </dsp:sp>
    <dsp:sp modelId="{DFC1BC1D-3D70-4A6E-94B3-4DF8C38720C6}">
      <dsp:nvSpPr>
        <dsp:cNvPr id="0" name=""/>
        <dsp:cNvSpPr/>
      </dsp:nvSpPr>
      <dsp:spPr>
        <a:xfrm>
          <a:off x="1723709" y="969"/>
          <a:ext cx="553098" cy="553098"/>
        </a:xfrm>
        <a:prstGeom prst="ellipse">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Staff</a:t>
          </a:r>
        </a:p>
      </dsp:txBody>
      <dsp:txXfrm>
        <a:off x="1804708" y="81968"/>
        <a:ext cx="391100" cy="391100"/>
      </dsp:txXfrm>
    </dsp:sp>
    <dsp:sp modelId="{B00A8F1D-2626-418F-A878-8D572DD1011C}">
      <dsp:nvSpPr>
        <dsp:cNvPr id="0" name=""/>
        <dsp:cNvSpPr/>
      </dsp:nvSpPr>
      <dsp:spPr>
        <a:xfrm>
          <a:off x="2561279" y="838539"/>
          <a:ext cx="553098" cy="553098"/>
        </a:xfrm>
        <a:prstGeom prst="ellipse">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Faculty</a:t>
          </a:r>
        </a:p>
      </dsp:txBody>
      <dsp:txXfrm>
        <a:off x="2642278" y="919538"/>
        <a:ext cx="391100" cy="391100"/>
      </dsp:txXfrm>
    </dsp:sp>
    <dsp:sp modelId="{57A9A60D-AFCD-4ADC-9BF4-6A85F290DC45}">
      <dsp:nvSpPr>
        <dsp:cNvPr id="0" name=""/>
        <dsp:cNvSpPr/>
      </dsp:nvSpPr>
      <dsp:spPr>
        <a:xfrm>
          <a:off x="1693112" y="1676109"/>
          <a:ext cx="614293" cy="5530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Students</a:t>
          </a:r>
        </a:p>
      </dsp:txBody>
      <dsp:txXfrm>
        <a:off x="1783073" y="1757108"/>
        <a:ext cx="434371" cy="391100"/>
      </dsp:txXfrm>
    </dsp:sp>
    <dsp:sp modelId="{BB816CE4-7C55-4B28-8721-97AF809277D9}">
      <dsp:nvSpPr>
        <dsp:cNvPr id="0" name=""/>
        <dsp:cNvSpPr/>
      </dsp:nvSpPr>
      <dsp:spPr>
        <a:xfrm>
          <a:off x="886139" y="838539"/>
          <a:ext cx="553098" cy="5530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err="1"/>
            <a:t>Admini-strators</a:t>
          </a:r>
          <a:endParaRPr lang="en-US" sz="900" kern="1200" dirty="0"/>
        </a:p>
      </dsp:txBody>
      <dsp:txXfrm>
        <a:off x="967138" y="919538"/>
        <a:ext cx="391100" cy="3911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BF6E-D582-4028-8484-F6FACD079A76}">
      <dsp:nvSpPr>
        <dsp:cNvPr id="0" name=""/>
        <dsp:cNvSpPr/>
      </dsp:nvSpPr>
      <dsp:spPr>
        <a:xfrm>
          <a:off x="386512" y="162922"/>
          <a:ext cx="1453019" cy="1453019"/>
        </a:xfrm>
        <a:prstGeom prst="pie">
          <a:avLst>
            <a:gd name="adj1" fmla="val 162000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Faculty</a:t>
          </a:r>
        </a:p>
      </dsp:txBody>
      <dsp:txXfrm>
        <a:off x="1129628" y="431730"/>
        <a:ext cx="536233" cy="432446"/>
      </dsp:txXfrm>
    </dsp:sp>
    <dsp:sp modelId="{933F2844-68B5-475D-A1F9-75A1A9C1D0CA}">
      <dsp:nvSpPr>
        <dsp:cNvPr id="0" name=""/>
        <dsp:cNvSpPr/>
      </dsp:nvSpPr>
      <dsp:spPr>
        <a:xfrm>
          <a:off x="383529" y="168999"/>
          <a:ext cx="1453019" cy="1453019"/>
        </a:xfrm>
        <a:prstGeom prst="pie">
          <a:avLst>
            <a:gd name="adj1" fmla="val 0"/>
            <a:gd name="adj2" fmla="val 5400000"/>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Staff</a:t>
          </a:r>
        </a:p>
      </dsp:txBody>
      <dsp:txXfrm>
        <a:off x="1135986" y="921456"/>
        <a:ext cx="536233" cy="432446"/>
      </dsp:txXfrm>
    </dsp:sp>
    <dsp:sp modelId="{47CE68EF-BD0F-4CE6-8C29-BDFCFBAF4E03}">
      <dsp:nvSpPr>
        <dsp:cNvPr id="0" name=""/>
        <dsp:cNvSpPr/>
      </dsp:nvSpPr>
      <dsp:spPr>
        <a:xfrm>
          <a:off x="391245" y="168999"/>
          <a:ext cx="1453019" cy="1453019"/>
        </a:xfrm>
        <a:prstGeom prst="pie">
          <a:avLst>
            <a:gd name="adj1" fmla="val 5400000"/>
            <a:gd name="adj2" fmla="val 108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Students</a:t>
          </a:r>
        </a:p>
      </dsp:txBody>
      <dsp:txXfrm>
        <a:off x="555574" y="921456"/>
        <a:ext cx="536233" cy="432446"/>
      </dsp:txXfrm>
    </dsp:sp>
    <dsp:sp modelId="{E6F9113A-FB18-4A6E-970A-E9A5E910C243}">
      <dsp:nvSpPr>
        <dsp:cNvPr id="0" name=""/>
        <dsp:cNvSpPr/>
      </dsp:nvSpPr>
      <dsp:spPr>
        <a:xfrm>
          <a:off x="391274" y="168999"/>
          <a:ext cx="1453019" cy="1453019"/>
        </a:xfrm>
        <a:prstGeom prst="pie">
          <a:avLst>
            <a:gd name="adj1" fmla="val 108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Admini-strators</a:t>
          </a:r>
          <a:endParaRPr lang="en-US" sz="1100" kern="1200" dirty="0"/>
        </a:p>
      </dsp:txBody>
      <dsp:txXfrm>
        <a:off x="555603" y="437116"/>
        <a:ext cx="536233" cy="4324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62E9-CF4F-4821-A1E0-4531591503EB}">
      <dsp:nvSpPr>
        <dsp:cNvPr id="0" name=""/>
        <dsp:cNvSpPr/>
      </dsp:nvSpPr>
      <dsp:spPr>
        <a:xfrm>
          <a:off x="1142777" y="257607"/>
          <a:ext cx="1714962" cy="1714962"/>
        </a:xfrm>
        <a:prstGeom prst="blockArc">
          <a:avLst>
            <a:gd name="adj1" fmla="val 10800000"/>
            <a:gd name="adj2" fmla="val 16200000"/>
            <a:gd name="adj3" fmla="val 464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496740-CEA9-4643-B04C-31F2A474CEAF}">
      <dsp:nvSpPr>
        <dsp:cNvPr id="0" name=""/>
        <dsp:cNvSpPr/>
      </dsp:nvSpPr>
      <dsp:spPr>
        <a:xfrm>
          <a:off x="1142777" y="257607"/>
          <a:ext cx="1714962" cy="1714962"/>
        </a:xfrm>
        <a:prstGeom prst="blockArc">
          <a:avLst>
            <a:gd name="adj1" fmla="val 5400000"/>
            <a:gd name="adj2" fmla="val 10800000"/>
            <a:gd name="adj3" fmla="val 464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F5709A-5AE2-4367-A957-06F7278804E1}">
      <dsp:nvSpPr>
        <dsp:cNvPr id="0" name=""/>
        <dsp:cNvSpPr/>
      </dsp:nvSpPr>
      <dsp:spPr>
        <a:xfrm>
          <a:off x="1142777" y="257607"/>
          <a:ext cx="1714962" cy="1714962"/>
        </a:xfrm>
        <a:prstGeom prst="blockArc">
          <a:avLst>
            <a:gd name="adj1" fmla="val 0"/>
            <a:gd name="adj2" fmla="val 5400000"/>
            <a:gd name="adj3" fmla="val 464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FD4568-4A6C-4073-A420-34C056058A13}">
      <dsp:nvSpPr>
        <dsp:cNvPr id="0" name=""/>
        <dsp:cNvSpPr/>
      </dsp:nvSpPr>
      <dsp:spPr>
        <a:xfrm>
          <a:off x="1142777" y="257607"/>
          <a:ext cx="1714962" cy="1714962"/>
        </a:xfrm>
        <a:prstGeom prst="blockArc">
          <a:avLst>
            <a:gd name="adj1" fmla="val 16200000"/>
            <a:gd name="adj2" fmla="val 0"/>
            <a:gd name="adj3" fmla="val 464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1DDCC8-087C-418C-BB4F-F51E95DC09B5}">
      <dsp:nvSpPr>
        <dsp:cNvPr id="0" name=""/>
        <dsp:cNvSpPr/>
      </dsp:nvSpPr>
      <dsp:spPr>
        <a:xfrm>
          <a:off x="1605188" y="720018"/>
          <a:ext cx="790141" cy="7901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EAPC</a:t>
          </a:r>
        </a:p>
      </dsp:txBody>
      <dsp:txXfrm>
        <a:off x="1720901" y="835731"/>
        <a:ext cx="558715" cy="558715"/>
      </dsp:txXfrm>
    </dsp:sp>
    <dsp:sp modelId="{DFC1BC1D-3D70-4A6E-94B3-4DF8C38720C6}">
      <dsp:nvSpPr>
        <dsp:cNvPr id="0" name=""/>
        <dsp:cNvSpPr/>
      </dsp:nvSpPr>
      <dsp:spPr>
        <a:xfrm>
          <a:off x="1723709" y="969"/>
          <a:ext cx="553098" cy="553098"/>
        </a:xfrm>
        <a:prstGeom prst="ellipse">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t>Staff</a:t>
          </a:r>
        </a:p>
      </dsp:txBody>
      <dsp:txXfrm>
        <a:off x="1804708" y="81968"/>
        <a:ext cx="391100" cy="391100"/>
      </dsp:txXfrm>
    </dsp:sp>
    <dsp:sp modelId="{B00A8F1D-2626-418F-A878-8D572DD1011C}">
      <dsp:nvSpPr>
        <dsp:cNvPr id="0" name=""/>
        <dsp:cNvSpPr/>
      </dsp:nvSpPr>
      <dsp:spPr>
        <a:xfrm>
          <a:off x="2561279" y="838539"/>
          <a:ext cx="553098" cy="553098"/>
        </a:xfrm>
        <a:prstGeom prst="ellipse">
          <a:avLst/>
        </a:prstGeom>
        <a:solidFill>
          <a:srgbClr val="ED7D3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Faculty</a:t>
          </a:r>
        </a:p>
      </dsp:txBody>
      <dsp:txXfrm>
        <a:off x="2642278" y="919538"/>
        <a:ext cx="391100" cy="391100"/>
      </dsp:txXfrm>
    </dsp:sp>
    <dsp:sp modelId="{57A9A60D-AFCD-4ADC-9BF4-6A85F290DC45}">
      <dsp:nvSpPr>
        <dsp:cNvPr id="0" name=""/>
        <dsp:cNvSpPr/>
      </dsp:nvSpPr>
      <dsp:spPr>
        <a:xfrm>
          <a:off x="1693112" y="1676109"/>
          <a:ext cx="614293" cy="553098"/>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a:t>Students</a:t>
          </a:r>
        </a:p>
      </dsp:txBody>
      <dsp:txXfrm>
        <a:off x="1783073" y="1757108"/>
        <a:ext cx="434371" cy="391100"/>
      </dsp:txXfrm>
    </dsp:sp>
    <dsp:sp modelId="{BB816CE4-7C55-4B28-8721-97AF809277D9}">
      <dsp:nvSpPr>
        <dsp:cNvPr id="0" name=""/>
        <dsp:cNvSpPr/>
      </dsp:nvSpPr>
      <dsp:spPr>
        <a:xfrm>
          <a:off x="886139" y="838539"/>
          <a:ext cx="553098" cy="55309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US" sz="900" kern="1200" dirty="0" err="1"/>
            <a:t>Admini-strators</a:t>
          </a:r>
          <a:endParaRPr lang="en-US" sz="900" kern="1200" dirty="0"/>
        </a:p>
      </dsp:txBody>
      <dsp:txXfrm>
        <a:off x="967138" y="919538"/>
        <a:ext cx="391100" cy="3911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1BF6E-D582-4028-8484-F6FACD079A76}">
      <dsp:nvSpPr>
        <dsp:cNvPr id="0" name=""/>
        <dsp:cNvSpPr/>
      </dsp:nvSpPr>
      <dsp:spPr>
        <a:xfrm>
          <a:off x="386512" y="162922"/>
          <a:ext cx="1453019" cy="1453019"/>
        </a:xfrm>
        <a:prstGeom prst="pie">
          <a:avLst>
            <a:gd name="adj1" fmla="val 162000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Faculty</a:t>
          </a:r>
        </a:p>
      </dsp:txBody>
      <dsp:txXfrm>
        <a:off x="1129628" y="431730"/>
        <a:ext cx="536233" cy="432446"/>
      </dsp:txXfrm>
    </dsp:sp>
    <dsp:sp modelId="{933F2844-68B5-475D-A1F9-75A1A9C1D0CA}">
      <dsp:nvSpPr>
        <dsp:cNvPr id="0" name=""/>
        <dsp:cNvSpPr/>
      </dsp:nvSpPr>
      <dsp:spPr>
        <a:xfrm>
          <a:off x="375785" y="172748"/>
          <a:ext cx="1453019" cy="1453019"/>
        </a:xfrm>
        <a:prstGeom prst="pie">
          <a:avLst>
            <a:gd name="adj1" fmla="val 0"/>
            <a:gd name="adj2" fmla="val 5400000"/>
          </a:avLst>
        </a:prstGeom>
        <a:solidFill>
          <a:srgbClr val="7C7C7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Staff</a:t>
          </a:r>
        </a:p>
      </dsp:txBody>
      <dsp:txXfrm>
        <a:off x="1128241" y="925205"/>
        <a:ext cx="536233" cy="432446"/>
      </dsp:txXfrm>
    </dsp:sp>
    <dsp:sp modelId="{47CE68EF-BD0F-4CE6-8C29-BDFCFBAF4E03}">
      <dsp:nvSpPr>
        <dsp:cNvPr id="0" name=""/>
        <dsp:cNvSpPr/>
      </dsp:nvSpPr>
      <dsp:spPr>
        <a:xfrm>
          <a:off x="383529" y="168999"/>
          <a:ext cx="1453019" cy="1453019"/>
        </a:xfrm>
        <a:prstGeom prst="pie">
          <a:avLst>
            <a:gd name="adj1" fmla="val 5400000"/>
            <a:gd name="adj2" fmla="val 108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Students</a:t>
          </a:r>
        </a:p>
      </dsp:txBody>
      <dsp:txXfrm>
        <a:off x="547859" y="921456"/>
        <a:ext cx="536233" cy="432446"/>
      </dsp:txXfrm>
    </dsp:sp>
    <dsp:sp modelId="{E6F9113A-FB18-4A6E-970A-E9A5E910C243}">
      <dsp:nvSpPr>
        <dsp:cNvPr id="0" name=""/>
        <dsp:cNvSpPr/>
      </dsp:nvSpPr>
      <dsp:spPr>
        <a:xfrm>
          <a:off x="383529" y="168999"/>
          <a:ext cx="1453019" cy="1453019"/>
        </a:xfrm>
        <a:prstGeom prst="pie">
          <a:avLst>
            <a:gd name="adj1" fmla="val 10800000"/>
            <a:gd name="adj2" fmla="val 1620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err="1"/>
            <a:t>Admini-strators</a:t>
          </a:r>
          <a:endParaRPr lang="en-US" sz="1100" kern="1200" dirty="0"/>
        </a:p>
      </dsp:txBody>
      <dsp:txXfrm>
        <a:off x="547859" y="437116"/>
        <a:ext cx="536233" cy="432446"/>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0.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1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30E1C3-B1E3-4EBB-9283-547CACFDB9B8}"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1111B8-C54C-4634-A60C-CEF8B7628130}" type="slidenum">
              <a:rPr lang="en-US" smtClean="0"/>
              <a:t>‹#›</a:t>
            </a:fld>
            <a:endParaRPr lang="en-US"/>
          </a:p>
        </p:txBody>
      </p:sp>
    </p:spTree>
    <p:extLst>
      <p:ext uri="{BB962C8B-B14F-4D97-AF65-F5344CB8AC3E}">
        <p14:creationId xmlns:p14="http://schemas.microsoft.com/office/powerpoint/2010/main" val="347644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Proposed by the Director of Equity September 12, 2024. </a:t>
            </a:r>
            <a:r>
              <a:rPr lang="en-US" sz="1200" kern="1200" dirty="0">
                <a:solidFill>
                  <a:schemeClr val="tx1"/>
                </a:solidFill>
                <a:effectLst/>
                <a:latin typeface="+mn-lt"/>
                <a:ea typeface="+mn-ea"/>
                <a:cs typeface="+mn-cs"/>
              </a:rPr>
              <a:t>Setting community agreements can create a safer and braver space for dialogue. In this context, colleague refers to all students, faculty, staff, and administrators. </a:t>
            </a:r>
          </a:p>
          <a:p>
            <a:endParaRPr lang="en-US" dirty="0"/>
          </a:p>
        </p:txBody>
      </p:sp>
      <p:sp>
        <p:nvSpPr>
          <p:cNvPr id="4" name="Slide Number Placeholder 3"/>
          <p:cNvSpPr>
            <a:spLocks noGrp="1"/>
          </p:cNvSpPr>
          <p:nvPr>
            <p:ph type="sldNum" sz="quarter" idx="5"/>
          </p:nvPr>
        </p:nvSpPr>
        <p:spPr/>
        <p:txBody>
          <a:bodyPr/>
          <a:lstStyle/>
          <a:p>
            <a:fld id="{C31111B8-C54C-4634-A60C-CEF8B7628130}" type="slidenum">
              <a:rPr lang="en-US" smtClean="0"/>
              <a:t>14</a:t>
            </a:fld>
            <a:endParaRPr lang="en-US"/>
          </a:p>
        </p:txBody>
      </p:sp>
    </p:spTree>
    <p:extLst>
      <p:ext uri="{BB962C8B-B14F-4D97-AF65-F5344CB8AC3E}">
        <p14:creationId xmlns:p14="http://schemas.microsoft.com/office/powerpoint/2010/main" val="3848996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2A045AD-2E87-4601-A70F-348EA91CBE10}"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3691871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A045AD-2E87-4601-A70F-348EA91CBE10}"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1536496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A045AD-2E87-4601-A70F-348EA91CBE10}"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3827803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A045AD-2E87-4601-A70F-348EA91CBE10}"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271629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2A045AD-2E87-4601-A70F-348EA91CBE10}" type="datetimeFigureOut">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4208863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2A045AD-2E87-4601-A70F-348EA91CBE10}"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1394645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2A045AD-2E87-4601-A70F-348EA91CBE10}" type="datetimeFigureOut">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1038778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2A045AD-2E87-4601-A70F-348EA91CBE10}" type="datetimeFigureOut">
              <a:rPr lang="en-US" smtClean="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1218052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A045AD-2E87-4601-A70F-348EA91CBE10}" type="datetimeFigureOut">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1401573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2A045AD-2E87-4601-A70F-348EA91CBE10}"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4083671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2A045AD-2E87-4601-A70F-348EA91CBE10}" type="datetimeFigureOut">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45DC6F-B65D-439A-9702-3C7E1C0DEA68}" type="slidenum">
              <a:rPr lang="en-US" smtClean="0"/>
              <a:t>‹#›</a:t>
            </a:fld>
            <a:endParaRPr lang="en-US"/>
          </a:p>
        </p:txBody>
      </p:sp>
    </p:spTree>
    <p:extLst>
      <p:ext uri="{BB962C8B-B14F-4D97-AF65-F5344CB8AC3E}">
        <p14:creationId xmlns:p14="http://schemas.microsoft.com/office/powerpoint/2010/main" val="692565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A045AD-2E87-4601-A70F-348EA91CBE10}" type="datetimeFigureOut">
              <a:rPr lang="en-US" smtClean="0"/>
              <a:t>8/13/2026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45DC6F-B65D-439A-9702-3C7E1C0DEA68}" type="slidenum">
              <a:rPr lang="en-US" smtClean="0"/>
              <a:t>‹#›</a:t>
            </a:fld>
            <a:endParaRPr lang="en-US"/>
          </a:p>
        </p:txBody>
      </p:sp>
    </p:spTree>
    <p:extLst>
      <p:ext uri="{BB962C8B-B14F-4D97-AF65-F5344CB8AC3E}">
        <p14:creationId xmlns:p14="http://schemas.microsoft.com/office/powerpoint/2010/main" val="3999881763"/>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canadacollege.edu/pgm/process.php"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canadacollege.edu/pgm/"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canadacollege.edu/pgm/dialogue.php" TargetMode="External"/><Relationship Id="rId2" Type="http://schemas.openxmlformats.org/officeDocument/2006/relationships/hyperlink" Target="https://canadacollege.edu/pgm/canada-meeting-minutes-template-adopted-by-pbc-10-01-2025.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Layout" Target="../diagrams/layout1.xml"/><Relationship Id="rId21" Type="http://schemas.openxmlformats.org/officeDocument/2006/relationships/diagramColors" Target="../diagrams/colors4.xml"/><Relationship Id="rId7" Type="http://schemas.openxmlformats.org/officeDocument/2006/relationships/diagramData" Target="../diagrams/data2.xml"/><Relationship Id="rId12" Type="http://schemas.openxmlformats.org/officeDocument/2006/relationships/image" Target="../media/image7.png"/><Relationship Id="rId17" Type="http://schemas.microsoft.com/office/2007/relationships/diagramDrawing" Target="../diagrams/drawing3.xml"/><Relationship Id="rId2" Type="http://schemas.openxmlformats.org/officeDocument/2006/relationships/diagramData" Target="../diagrams/data1.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QuickStyle" Target="../diagrams/quickStyle3.xml"/><Relationship Id="rId10" Type="http://schemas.openxmlformats.org/officeDocument/2006/relationships/diagramColors" Target="../diagrams/colors2.xml"/><Relationship Id="rId19" Type="http://schemas.openxmlformats.org/officeDocument/2006/relationships/diagramLayout" Target="../diagrams/layout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Data" Target="../diagrams/data7.xml"/><Relationship Id="rId18" Type="http://schemas.openxmlformats.org/officeDocument/2006/relationships/diagramData" Target="../diagrams/data8.xml"/><Relationship Id="rId3" Type="http://schemas.openxmlformats.org/officeDocument/2006/relationships/diagramLayout" Target="../diagrams/layout5.xml"/><Relationship Id="rId21" Type="http://schemas.openxmlformats.org/officeDocument/2006/relationships/diagramColors" Target="../diagrams/colors8.xml"/><Relationship Id="rId7" Type="http://schemas.openxmlformats.org/officeDocument/2006/relationships/diagramData" Target="../diagrams/data6.xml"/><Relationship Id="rId12" Type="http://schemas.openxmlformats.org/officeDocument/2006/relationships/image" Target="../media/image7.png"/><Relationship Id="rId17" Type="http://schemas.microsoft.com/office/2007/relationships/diagramDrawing" Target="../diagrams/drawing7.xml"/><Relationship Id="rId2" Type="http://schemas.openxmlformats.org/officeDocument/2006/relationships/diagramData" Target="../diagrams/data5.xml"/><Relationship Id="rId16" Type="http://schemas.openxmlformats.org/officeDocument/2006/relationships/diagramColors" Target="../diagrams/colors7.xml"/><Relationship Id="rId20" Type="http://schemas.openxmlformats.org/officeDocument/2006/relationships/diagramQuickStyle" Target="../diagrams/quickStyle8.xml"/><Relationship Id="rId1" Type="http://schemas.openxmlformats.org/officeDocument/2006/relationships/slideLayout" Target="../slideLayouts/slideLayout7.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QuickStyle" Target="../diagrams/quickStyle7.xml"/><Relationship Id="rId10" Type="http://schemas.openxmlformats.org/officeDocument/2006/relationships/diagramColors" Target="../diagrams/colors6.xml"/><Relationship Id="rId19" Type="http://schemas.openxmlformats.org/officeDocument/2006/relationships/diagramLayout" Target="../diagrams/layout8.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Layout" Target="../diagrams/layout7.xml"/><Relationship Id="rId22" Type="http://schemas.microsoft.com/office/2007/relationships/diagramDrawing" Target="../diagrams/drawing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canadacollege.edu/classifiedsenate/docs/CSConstitution_UpdatedSpring2019.pdf" TargetMode="External"/><Relationship Id="rId2" Type="http://schemas.openxmlformats.org/officeDocument/2006/relationships/hyperlink" Target="https://downloads.smccd.edu/file?s=/sites/downloads/BoT&amp;du=/sites/downloads/BoT/PoliciesProcedures/2_08.pdf" TargetMode="External"/><Relationship Id="rId1" Type="http://schemas.openxmlformats.org/officeDocument/2006/relationships/slideLayout" Target="../slideLayouts/slideLayout2.xml"/><Relationship Id="rId5" Type="http://schemas.openxmlformats.org/officeDocument/2006/relationships/hyperlink" Target="https://canadacollege.edu/classifiedsenate/docs/Statement%20of%20Ethics_FINAL_1_31_18.pdf" TargetMode="External"/><Relationship Id="rId4" Type="http://schemas.openxmlformats.org/officeDocument/2006/relationships/hyperlink" Target="https://canadacollege.edu/classifiedsenate/docs/CSByLaws_UpdatedSpring2019.pdf"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10.xml"/><Relationship Id="rId13" Type="http://schemas.openxmlformats.org/officeDocument/2006/relationships/diagramData" Target="../diagrams/data11.xml"/><Relationship Id="rId18" Type="http://schemas.openxmlformats.org/officeDocument/2006/relationships/diagramData" Target="../diagrams/data12.xml"/><Relationship Id="rId3" Type="http://schemas.openxmlformats.org/officeDocument/2006/relationships/diagramLayout" Target="../diagrams/layout9.xml"/><Relationship Id="rId21" Type="http://schemas.openxmlformats.org/officeDocument/2006/relationships/diagramColors" Target="../diagrams/colors12.xml"/><Relationship Id="rId7" Type="http://schemas.openxmlformats.org/officeDocument/2006/relationships/diagramData" Target="../diagrams/data10.xml"/><Relationship Id="rId12" Type="http://schemas.openxmlformats.org/officeDocument/2006/relationships/image" Target="../media/image7.png"/><Relationship Id="rId17" Type="http://schemas.microsoft.com/office/2007/relationships/diagramDrawing" Target="../diagrams/drawing11.xml"/><Relationship Id="rId2" Type="http://schemas.openxmlformats.org/officeDocument/2006/relationships/diagramData" Target="../diagrams/data9.xml"/><Relationship Id="rId16" Type="http://schemas.openxmlformats.org/officeDocument/2006/relationships/diagramColors" Target="../diagrams/colors11.xml"/><Relationship Id="rId20" Type="http://schemas.openxmlformats.org/officeDocument/2006/relationships/diagramQuickStyle" Target="../diagrams/quickStyle12.xml"/><Relationship Id="rId1" Type="http://schemas.openxmlformats.org/officeDocument/2006/relationships/slideLayout" Target="../slideLayouts/slideLayout7.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5" Type="http://schemas.openxmlformats.org/officeDocument/2006/relationships/diagramQuickStyle" Target="../diagrams/quickStyle11.xml"/><Relationship Id="rId10" Type="http://schemas.openxmlformats.org/officeDocument/2006/relationships/diagramColors" Target="../diagrams/colors10.xml"/><Relationship Id="rId19" Type="http://schemas.openxmlformats.org/officeDocument/2006/relationships/diagramLayout" Target="../diagrams/layout12.xml"/><Relationship Id="rId4" Type="http://schemas.openxmlformats.org/officeDocument/2006/relationships/diagramQuickStyle" Target="../diagrams/quickStyle9.xml"/><Relationship Id="rId9" Type="http://schemas.openxmlformats.org/officeDocument/2006/relationships/diagramQuickStyle" Target="../diagrams/quickStyle10.xml"/><Relationship Id="rId14" Type="http://schemas.openxmlformats.org/officeDocument/2006/relationships/diagramLayout" Target="../diagrams/layout11.xml"/><Relationship Id="rId22" Type="http://schemas.microsoft.com/office/2007/relationships/diagramDrawing" Target="../diagrams/drawing12.xml"/></Relationships>
</file>

<file path=ppt/slides/_rels/slide28.xml.rels><?xml version="1.0" encoding="UTF-8" standalone="yes"?>
<Relationships xmlns="http://schemas.openxmlformats.org/package/2006/relationships"><Relationship Id="rId2" Type="http://schemas.openxmlformats.org/officeDocument/2006/relationships/hyperlink" Target="https://canadacollege.edu/planningbudgetingcouncil/2023-24/pbc_bylaws_as_of_may_2024.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canadacollege.edu/planningbudgetingcouncil/2023-24/pbc_bylaws_as_of_may_2024.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canadacollege.edu/planningbudgetingcouncil/2023-24/pbc_bylaws_as_of_may_2024.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canadacollege.edu/planningbudgetingcouncil/2023-24/pbc_bylaws_as_of_may_2024.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canadacollege.edu/ipc/docs/ipc-bylaws-september-2024.pdf"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canadacollege.edu/sspc/docs/25-26/sspc-bylaws-11-13-25.pdf"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canadacollege.edu/eapc/docs/eapc-bylaws.pdf"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14.xml"/><Relationship Id="rId13" Type="http://schemas.openxmlformats.org/officeDocument/2006/relationships/diagramData" Target="../diagrams/data15.xml"/><Relationship Id="rId18" Type="http://schemas.openxmlformats.org/officeDocument/2006/relationships/diagramData" Target="../diagrams/data16.xml"/><Relationship Id="rId3" Type="http://schemas.openxmlformats.org/officeDocument/2006/relationships/diagramLayout" Target="../diagrams/layout13.xml"/><Relationship Id="rId21" Type="http://schemas.openxmlformats.org/officeDocument/2006/relationships/diagramColors" Target="../diagrams/colors16.xml"/><Relationship Id="rId7" Type="http://schemas.openxmlformats.org/officeDocument/2006/relationships/diagramData" Target="../diagrams/data14.xml"/><Relationship Id="rId12" Type="http://schemas.openxmlformats.org/officeDocument/2006/relationships/image" Target="../media/image7.png"/><Relationship Id="rId17" Type="http://schemas.microsoft.com/office/2007/relationships/diagramDrawing" Target="../diagrams/drawing15.xml"/><Relationship Id="rId2" Type="http://schemas.openxmlformats.org/officeDocument/2006/relationships/diagramData" Target="../diagrams/data13.xml"/><Relationship Id="rId16" Type="http://schemas.openxmlformats.org/officeDocument/2006/relationships/diagramColors" Target="../diagrams/colors15.xml"/><Relationship Id="rId20" Type="http://schemas.openxmlformats.org/officeDocument/2006/relationships/diagramQuickStyle" Target="../diagrams/quickStyle16.xml"/><Relationship Id="rId1" Type="http://schemas.openxmlformats.org/officeDocument/2006/relationships/slideLayout" Target="../slideLayouts/slideLayout7.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5" Type="http://schemas.openxmlformats.org/officeDocument/2006/relationships/diagramQuickStyle" Target="../diagrams/quickStyle15.xml"/><Relationship Id="rId10" Type="http://schemas.openxmlformats.org/officeDocument/2006/relationships/diagramColors" Target="../diagrams/colors14.xml"/><Relationship Id="rId19" Type="http://schemas.openxmlformats.org/officeDocument/2006/relationships/diagramLayout" Target="../diagrams/layout16.xml"/><Relationship Id="rId4" Type="http://schemas.openxmlformats.org/officeDocument/2006/relationships/diagramQuickStyle" Target="../diagrams/quickStyle13.xml"/><Relationship Id="rId9" Type="http://schemas.openxmlformats.org/officeDocument/2006/relationships/diagramQuickStyle" Target="../diagrams/quickStyle14.xml"/><Relationship Id="rId14" Type="http://schemas.openxmlformats.org/officeDocument/2006/relationships/diagramLayout" Target="../diagrams/layout15.xml"/><Relationship Id="rId22" Type="http://schemas.microsoft.com/office/2007/relationships/diagramDrawing" Target="../diagrams/drawing16.xml"/></Relationships>
</file>

<file path=ppt/slides/_rels/slide36.xml.rels><?xml version="1.0" encoding="UTF-8" standalone="yes"?>
<Relationships xmlns="http://schemas.openxmlformats.org/package/2006/relationships"><Relationship Id="rId2" Type="http://schemas.openxmlformats.org/officeDocument/2006/relationships/hyperlink" Target="https://canadacollege.edu/pgm/process.php"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canadacollege.edu/prie/canada-collaborates.php" TargetMode="External"/><Relationship Id="rId2" Type="http://schemas.openxmlformats.org/officeDocument/2006/relationships/hyperlink" Target="https://canadacollege.edu/plans/leadership-retreat.php" TargetMode="Externa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1.xml.rels><?xml version="1.0" encoding="UTF-8" standalone="yes"?>
<Relationships xmlns="http://schemas.openxmlformats.org/package/2006/relationships"><Relationship Id="rId2" Type="http://schemas.openxmlformats.org/officeDocument/2006/relationships/hyperlink" Target="https://canadacollege.edu/programreview/index.php"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canadacollege.edu/programreview/timeline.php"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canadacollege.edu/academicsenate/2526/program_improvement_and_viability_process_fall2025-final.pdf" TargetMode="External"/><Relationship Id="rId2" Type="http://schemas.openxmlformats.org/officeDocument/2006/relationships/hyperlink" Target="https://canadacollege.edu/academicsenate/program_devtodiscontinue.php" TargetMode="Externa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hyperlink" Target="https://canadacollege.edu/pgm/staffing-replacement.php" TargetMode="External"/><Relationship Id="rId2" Type="http://schemas.openxmlformats.org/officeDocument/2006/relationships/hyperlink" Target="https://canadacollege.edu/pgm/staffing-new.php" TargetMode="External"/><Relationship Id="rId1" Type="http://schemas.openxmlformats.org/officeDocument/2006/relationships/slideLayout" Target="../slideLayouts/slideLayout2.xml"/><Relationship Id="rId4" Type="http://schemas.openxmlformats.org/officeDocument/2006/relationships/hyperlink" Target="https://canadacollege.edu/pgm/staffing-temporary.php"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www.canadacollege.edu/prie/data-dashboards.php#program-review" TargetMode="External"/><Relationship Id="rId3" Type="http://schemas.openxmlformats.org/officeDocument/2006/relationships/image" Target="../media/image12.jpeg"/><Relationship Id="rId7" Type="http://schemas.openxmlformats.org/officeDocument/2006/relationships/hyperlink" Target="https://canadacollege.edu/plans/docs/college-plans-2025-and-later/student-equity-plan-adopted-by-pbc-11-5-2025v2.pdf" TargetMode="External"/><Relationship Id="rId2" Type="http://schemas.openxmlformats.org/officeDocument/2006/relationships/hyperlink" Target="https://canadacollege.edu/prie/institutionsetstandards.php" TargetMode="External"/><Relationship Id="rId1" Type="http://schemas.openxmlformats.org/officeDocument/2006/relationships/slideLayout" Target="../slideLayouts/slideLayout2.xml"/><Relationship Id="rId6" Type="http://schemas.openxmlformats.org/officeDocument/2006/relationships/hyperlink" Target="https://canadacollege.edu/prie/dashboards/disproportionate-impact.php" TargetMode="External"/><Relationship Id="rId5" Type="http://schemas.openxmlformats.org/officeDocument/2006/relationships/hyperlink" Target="https://canadacollege.edu/prie/data-dashboards.php#outcomes" TargetMode="External"/><Relationship Id="rId4" Type="http://schemas.openxmlformats.org/officeDocument/2006/relationships/hyperlink" Target="https://canadacollege.edu/prie/data-dashboards.php#program-review" TargetMode="External"/><Relationship Id="rId9" Type="http://schemas.openxmlformats.org/officeDocument/2006/relationships/hyperlink" Target="https://canadacollege.edu/prie/surveys.php"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canadacollege.edu/about/mission.php"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canadacollege.edu/about/mission.ph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canadacollege.edu/emp/goals.ph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canadacollege.edu/about/org-chart.php"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49794" y="1438474"/>
            <a:ext cx="8991600" cy="1893242"/>
          </a:xfrm>
        </p:spPr>
        <p:txBody>
          <a:bodyPr>
            <a:noAutofit/>
          </a:bodyPr>
          <a:lstStyle/>
          <a:p>
            <a:pPr algn="ctr" rtl="0">
              <a:spcBef>
                <a:spcPts val="0"/>
              </a:spcBef>
              <a:spcAft>
                <a:spcPts val="0"/>
              </a:spcAft>
            </a:pPr>
            <a:r>
              <a:rPr lang="en-US" sz="4800" b="0" i="0" u="none" strike="noStrike" dirty="0">
                <a:solidFill>
                  <a:srgbClr val="000000"/>
                </a:solidFill>
                <a:effectLst/>
                <a:latin typeface="+mn-lt"/>
              </a:rPr>
              <a:t>Participating in College </a:t>
            </a:r>
            <a:br>
              <a:rPr lang="en-US" sz="4800" b="0" i="0" u="none" strike="noStrike" dirty="0">
                <a:solidFill>
                  <a:srgbClr val="000000"/>
                </a:solidFill>
                <a:effectLst/>
                <a:latin typeface="+mn-lt"/>
              </a:rPr>
            </a:br>
            <a:r>
              <a:rPr lang="en-US" sz="4800" b="0" i="0" u="none" strike="noStrike" dirty="0">
                <a:solidFill>
                  <a:srgbClr val="000000"/>
                </a:solidFill>
                <a:effectLst/>
                <a:latin typeface="+mn-lt"/>
              </a:rPr>
              <a:t>Decision-Making</a:t>
            </a:r>
            <a:endParaRPr lang="en-US" sz="3600" b="1" dirty="0">
              <a:effectLst/>
              <a:latin typeface="+mn-lt"/>
            </a:endParaRPr>
          </a:p>
        </p:txBody>
      </p:sp>
      <p:sp>
        <p:nvSpPr>
          <p:cNvPr id="3" name="Subtitle 2"/>
          <p:cNvSpPr>
            <a:spLocks noGrp="1"/>
          </p:cNvSpPr>
          <p:nvPr>
            <p:ph type="subTitle" idx="1"/>
          </p:nvPr>
        </p:nvSpPr>
        <p:spPr>
          <a:xfrm>
            <a:off x="1425576" y="3534823"/>
            <a:ext cx="9440034" cy="3327064"/>
          </a:xfrm>
        </p:spPr>
        <p:txBody>
          <a:bodyPr>
            <a:normAutofit/>
          </a:bodyPr>
          <a:lstStyle/>
          <a:p>
            <a:r>
              <a:rPr lang="en-US" sz="3200" dirty="0">
                <a:solidFill>
                  <a:schemeClr val="tx1"/>
                </a:solidFill>
              </a:rPr>
              <a:t>Hosted by</a:t>
            </a:r>
          </a:p>
          <a:p>
            <a:r>
              <a:rPr lang="en-US" sz="2600" dirty="0">
                <a:solidFill>
                  <a:schemeClr val="tx1"/>
                </a:solidFill>
              </a:rPr>
              <a:t>PBC Co-Chairs:  Diana Tedone-Goldstone and Allison Hughes, Academic Senate Co-Presidents</a:t>
            </a:r>
          </a:p>
          <a:p>
            <a:r>
              <a:rPr lang="en-US" sz="2600" dirty="0">
                <a:solidFill>
                  <a:schemeClr val="tx1"/>
                </a:solidFill>
              </a:rPr>
              <a:t>Dean of Planning, Research, Innovation, and Effectiveness (PRIE), Karen Engel</a:t>
            </a:r>
          </a:p>
          <a:p>
            <a:r>
              <a:rPr lang="en-US" sz="2600" dirty="0"/>
              <a:t>August 14, 2026</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7876" y="315904"/>
            <a:ext cx="2135435" cy="958931"/>
          </a:xfrm>
          <a:prstGeom prst="rect">
            <a:avLst/>
          </a:prstGeom>
        </p:spPr>
      </p:pic>
      <p:sp>
        <p:nvSpPr>
          <p:cNvPr id="5" name="Frame 4">
            <a:extLst>
              <a:ext uri="{FF2B5EF4-FFF2-40B4-BE49-F238E27FC236}">
                <a16:creationId xmlns:a16="http://schemas.microsoft.com/office/drawing/2014/main" id="{F2E8533B-AAC1-4813-909B-A0763295C7CA}"/>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41920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4364649" y="4786049"/>
            <a:ext cx="1012906" cy="369332"/>
          </a:xfrm>
          <a:prstGeom prst="rect">
            <a:avLst/>
          </a:prstGeom>
          <a:noFill/>
        </p:spPr>
        <p:txBody>
          <a:bodyPr wrap="none" rtlCol="0">
            <a:spAutoFit/>
          </a:bodyPr>
          <a:lstStyle/>
          <a:p>
            <a:pPr algn="ctr"/>
            <a:r>
              <a:rPr lang="en-US" dirty="0"/>
              <a:t>Students</a:t>
            </a:r>
          </a:p>
        </p:txBody>
      </p:sp>
      <p:pic>
        <p:nvPicPr>
          <p:cNvPr id="12" name="Picture 11"/>
          <p:cNvPicPr>
            <a:picLocks noChangeAspect="1"/>
          </p:cNvPicPr>
          <p:nvPr/>
        </p:nvPicPr>
        <p:blipFill>
          <a:blip r:embed="rId2"/>
          <a:stretch>
            <a:fillRect/>
          </a:stretch>
        </p:blipFill>
        <p:spPr>
          <a:xfrm>
            <a:off x="3720670" y="1070005"/>
            <a:ext cx="5336607" cy="3777599"/>
          </a:xfrm>
          <a:prstGeom prst="rect">
            <a:avLst/>
          </a:prstGeom>
        </p:spPr>
      </p:pic>
      <p:sp>
        <p:nvSpPr>
          <p:cNvPr id="5" name="Frame 4">
            <a:extLst>
              <a:ext uri="{FF2B5EF4-FFF2-40B4-BE49-F238E27FC236}">
                <a16:creationId xmlns:a16="http://schemas.microsoft.com/office/drawing/2014/main" id="{7E41A714-2DAD-4AD0-B59E-BE251381387C}"/>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0637F191-2457-4CD6-BEC8-CCAF66E154C9}"/>
              </a:ext>
            </a:extLst>
          </p:cNvPr>
          <p:cNvSpPr txBox="1"/>
          <p:nvPr/>
        </p:nvSpPr>
        <p:spPr>
          <a:xfrm>
            <a:off x="2527273" y="5649550"/>
            <a:ext cx="1971230" cy="738664"/>
          </a:xfrm>
          <a:prstGeom prst="rect">
            <a:avLst/>
          </a:prstGeom>
          <a:solidFill>
            <a:schemeClr val="accent6">
              <a:lumMod val="60000"/>
              <a:lumOff val="40000"/>
            </a:schemeClr>
          </a:solidFill>
          <a:ln>
            <a:solidFill>
              <a:schemeClr val="accent6">
                <a:lumMod val="50000"/>
              </a:schemeClr>
            </a:solidFill>
          </a:ln>
        </p:spPr>
        <p:txBody>
          <a:bodyPr wrap="square" rtlCol="0">
            <a:spAutoFit/>
          </a:bodyPr>
          <a:lstStyle/>
          <a:p>
            <a:pPr algn="ctr"/>
            <a:r>
              <a:rPr lang="en-US" sz="1400" dirty="0"/>
              <a:t>Associated Students of Canada College (ASCC) – </a:t>
            </a:r>
          </a:p>
          <a:p>
            <a:pPr algn="ctr"/>
            <a:r>
              <a:rPr lang="en-US" sz="1400" dirty="0"/>
              <a:t>aka, Student Senate</a:t>
            </a:r>
          </a:p>
        </p:txBody>
      </p:sp>
      <p:sp>
        <p:nvSpPr>
          <p:cNvPr id="7" name="TextBox 6">
            <a:extLst>
              <a:ext uri="{FF2B5EF4-FFF2-40B4-BE49-F238E27FC236}">
                <a16:creationId xmlns:a16="http://schemas.microsoft.com/office/drawing/2014/main" id="{9637A60D-A322-4528-91F6-7B71C5E62EC7}"/>
              </a:ext>
            </a:extLst>
          </p:cNvPr>
          <p:cNvSpPr txBox="1"/>
          <p:nvPr/>
        </p:nvSpPr>
        <p:spPr>
          <a:xfrm>
            <a:off x="4861837" y="5861181"/>
            <a:ext cx="1425723" cy="307777"/>
          </a:xfrm>
          <a:prstGeom prst="rect">
            <a:avLst/>
          </a:prstGeom>
          <a:solidFill>
            <a:schemeClr val="accent4">
              <a:lumMod val="60000"/>
              <a:lumOff val="40000"/>
            </a:schemeClr>
          </a:solidFill>
          <a:ln>
            <a:solidFill>
              <a:schemeClr val="accent6">
                <a:lumMod val="50000"/>
              </a:schemeClr>
            </a:solidFill>
          </a:ln>
        </p:spPr>
        <p:txBody>
          <a:bodyPr wrap="square" rtlCol="0">
            <a:spAutoFit/>
          </a:bodyPr>
          <a:lstStyle/>
          <a:p>
            <a:pPr algn="ctr"/>
            <a:r>
              <a:rPr lang="en-US" sz="1400" dirty="0"/>
              <a:t>Academic Senate</a:t>
            </a:r>
          </a:p>
        </p:txBody>
      </p:sp>
      <p:sp>
        <p:nvSpPr>
          <p:cNvPr id="8" name="TextBox 7">
            <a:extLst>
              <a:ext uri="{FF2B5EF4-FFF2-40B4-BE49-F238E27FC236}">
                <a16:creationId xmlns:a16="http://schemas.microsoft.com/office/drawing/2014/main" id="{8C81F90B-3BE9-4045-91C0-9FD101C73A36}"/>
              </a:ext>
            </a:extLst>
          </p:cNvPr>
          <p:cNvSpPr txBox="1"/>
          <p:nvPr/>
        </p:nvSpPr>
        <p:spPr>
          <a:xfrm>
            <a:off x="6650894" y="5861181"/>
            <a:ext cx="1425723" cy="307777"/>
          </a:xfrm>
          <a:prstGeom prst="rect">
            <a:avLst/>
          </a:prstGeom>
          <a:solidFill>
            <a:schemeClr val="accent1">
              <a:lumMod val="60000"/>
              <a:lumOff val="40000"/>
            </a:schemeClr>
          </a:solidFill>
          <a:ln>
            <a:solidFill>
              <a:schemeClr val="accent6">
                <a:lumMod val="50000"/>
              </a:schemeClr>
            </a:solidFill>
          </a:ln>
        </p:spPr>
        <p:txBody>
          <a:bodyPr wrap="square" rtlCol="0">
            <a:spAutoFit/>
          </a:bodyPr>
          <a:lstStyle/>
          <a:p>
            <a:pPr algn="ctr"/>
            <a:r>
              <a:rPr lang="en-US" sz="1400" dirty="0"/>
              <a:t>Classified Senate</a:t>
            </a:r>
          </a:p>
        </p:txBody>
      </p:sp>
      <p:sp>
        <p:nvSpPr>
          <p:cNvPr id="9" name="TextBox 8">
            <a:extLst>
              <a:ext uri="{FF2B5EF4-FFF2-40B4-BE49-F238E27FC236}">
                <a16:creationId xmlns:a16="http://schemas.microsoft.com/office/drawing/2014/main" id="{600BDAA6-C104-45FB-802C-5330D5BD00C9}"/>
              </a:ext>
            </a:extLst>
          </p:cNvPr>
          <p:cNvSpPr txBox="1"/>
          <p:nvPr/>
        </p:nvSpPr>
        <p:spPr>
          <a:xfrm>
            <a:off x="8439951" y="5856941"/>
            <a:ext cx="1425723" cy="307777"/>
          </a:xfrm>
          <a:prstGeom prst="rect">
            <a:avLst/>
          </a:prstGeom>
          <a:solidFill>
            <a:srgbClr val="FF0000"/>
          </a:solidFill>
          <a:ln>
            <a:solidFill>
              <a:schemeClr val="accent6">
                <a:lumMod val="50000"/>
              </a:schemeClr>
            </a:solidFill>
          </a:ln>
        </p:spPr>
        <p:txBody>
          <a:bodyPr wrap="square" rtlCol="0">
            <a:spAutoFit/>
          </a:bodyPr>
          <a:lstStyle/>
          <a:p>
            <a:pPr algn="ctr"/>
            <a:r>
              <a:rPr lang="en-US" sz="1400" dirty="0">
                <a:solidFill>
                  <a:schemeClr val="bg1"/>
                </a:solidFill>
              </a:rPr>
              <a:t>College</a:t>
            </a:r>
            <a:r>
              <a:rPr lang="en-US" sz="1400" dirty="0"/>
              <a:t> </a:t>
            </a:r>
            <a:r>
              <a:rPr lang="en-US" sz="1400" dirty="0">
                <a:solidFill>
                  <a:schemeClr val="bg1"/>
                </a:solidFill>
              </a:rPr>
              <a:t>Cabinet</a:t>
            </a:r>
          </a:p>
        </p:txBody>
      </p:sp>
      <p:cxnSp>
        <p:nvCxnSpPr>
          <p:cNvPr id="4" name="Connector: Elbow 3">
            <a:extLst>
              <a:ext uri="{FF2B5EF4-FFF2-40B4-BE49-F238E27FC236}">
                <a16:creationId xmlns:a16="http://schemas.microsoft.com/office/drawing/2014/main" id="{D19F8752-9729-4124-B359-97F935CC45EB}"/>
              </a:ext>
            </a:extLst>
          </p:cNvPr>
          <p:cNvCxnSpPr>
            <a:cxnSpLocks/>
            <a:stCxn id="2" idx="0"/>
            <a:endCxn id="10" idx="2"/>
          </p:cNvCxnSpPr>
          <p:nvPr/>
        </p:nvCxnSpPr>
        <p:spPr>
          <a:xfrm rot="5400000" flipH="1" flipV="1">
            <a:off x="3944911" y="4723359"/>
            <a:ext cx="494169" cy="1358214"/>
          </a:xfrm>
          <a:prstGeom prst="bentConnector3">
            <a:avLst>
              <a:gd name="adj1" fmla="val 50000"/>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7B5481DD-E90B-4FE6-8C56-C5F975A99234}"/>
              </a:ext>
            </a:extLst>
          </p:cNvPr>
          <p:cNvSpPr txBox="1"/>
          <p:nvPr/>
        </p:nvSpPr>
        <p:spPr>
          <a:xfrm>
            <a:off x="5540472" y="4786049"/>
            <a:ext cx="848502" cy="369332"/>
          </a:xfrm>
          <a:prstGeom prst="rect">
            <a:avLst/>
          </a:prstGeom>
          <a:noFill/>
        </p:spPr>
        <p:txBody>
          <a:bodyPr wrap="none" rtlCol="0">
            <a:spAutoFit/>
          </a:bodyPr>
          <a:lstStyle/>
          <a:p>
            <a:pPr algn="ctr"/>
            <a:r>
              <a:rPr lang="en-US" dirty="0"/>
              <a:t>Faculty</a:t>
            </a:r>
          </a:p>
        </p:txBody>
      </p:sp>
      <p:sp>
        <p:nvSpPr>
          <p:cNvPr id="15" name="TextBox 14">
            <a:extLst>
              <a:ext uri="{FF2B5EF4-FFF2-40B4-BE49-F238E27FC236}">
                <a16:creationId xmlns:a16="http://schemas.microsoft.com/office/drawing/2014/main" id="{1B8796DF-202D-4109-9BF7-41C9A1EDA471}"/>
              </a:ext>
            </a:extLst>
          </p:cNvPr>
          <p:cNvSpPr txBox="1"/>
          <p:nvPr/>
        </p:nvSpPr>
        <p:spPr>
          <a:xfrm>
            <a:off x="6551891" y="4802153"/>
            <a:ext cx="612668" cy="369332"/>
          </a:xfrm>
          <a:prstGeom prst="rect">
            <a:avLst/>
          </a:prstGeom>
          <a:noFill/>
        </p:spPr>
        <p:txBody>
          <a:bodyPr wrap="none" rtlCol="0">
            <a:spAutoFit/>
          </a:bodyPr>
          <a:lstStyle/>
          <a:p>
            <a:pPr algn="ctr"/>
            <a:r>
              <a:rPr lang="en-US" dirty="0"/>
              <a:t>Staff</a:t>
            </a:r>
          </a:p>
        </p:txBody>
      </p:sp>
      <p:sp>
        <p:nvSpPr>
          <p:cNvPr id="16" name="TextBox 15">
            <a:extLst>
              <a:ext uri="{FF2B5EF4-FFF2-40B4-BE49-F238E27FC236}">
                <a16:creationId xmlns:a16="http://schemas.microsoft.com/office/drawing/2014/main" id="{D5572A5B-2AD8-4735-9B58-0E560A46286F}"/>
              </a:ext>
            </a:extLst>
          </p:cNvPr>
          <p:cNvSpPr txBox="1"/>
          <p:nvPr/>
        </p:nvSpPr>
        <p:spPr>
          <a:xfrm>
            <a:off x="7250541" y="4802153"/>
            <a:ext cx="1562031" cy="369332"/>
          </a:xfrm>
          <a:prstGeom prst="rect">
            <a:avLst/>
          </a:prstGeom>
          <a:noFill/>
        </p:spPr>
        <p:txBody>
          <a:bodyPr wrap="none" rtlCol="0">
            <a:spAutoFit/>
          </a:bodyPr>
          <a:lstStyle/>
          <a:p>
            <a:pPr algn="ctr"/>
            <a:r>
              <a:rPr lang="en-US" dirty="0"/>
              <a:t>Administrators</a:t>
            </a:r>
          </a:p>
        </p:txBody>
      </p:sp>
      <p:cxnSp>
        <p:nvCxnSpPr>
          <p:cNvPr id="17" name="Connector: Elbow 16">
            <a:extLst>
              <a:ext uri="{FF2B5EF4-FFF2-40B4-BE49-F238E27FC236}">
                <a16:creationId xmlns:a16="http://schemas.microsoft.com/office/drawing/2014/main" id="{2CD1D99D-F015-4B6C-9832-601EE86C077F}"/>
              </a:ext>
            </a:extLst>
          </p:cNvPr>
          <p:cNvCxnSpPr>
            <a:stCxn id="7" idx="0"/>
            <a:endCxn id="14" idx="2"/>
          </p:cNvCxnSpPr>
          <p:nvPr/>
        </p:nvCxnSpPr>
        <p:spPr>
          <a:xfrm rot="5400000" flipH="1" flipV="1">
            <a:off x="5416811" y="5313269"/>
            <a:ext cx="705800" cy="390024"/>
          </a:xfrm>
          <a:prstGeom prst="bentConnector3">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4662FBC8-45D3-44F2-998E-0786CF9A6477}"/>
              </a:ext>
            </a:extLst>
          </p:cNvPr>
          <p:cNvCxnSpPr>
            <a:stCxn id="15" idx="2"/>
            <a:endCxn id="8" idx="0"/>
          </p:cNvCxnSpPr>
          <p:nvPr/>
        </p:nvCxnSpPr>
        <p:spPr>
          <a:xfrm rot="16200000" flipH="1">
            <a:off x="6766142" y="5263567"/>
            <a:ext cx="689696" cy="505531"/>
          </a:xfrm>
          <a:prstGeom prst="bentConnector3">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50C0861C-46A9-4523-B7B2-782FDFB4D2A7}"/>
              </a:ext>
            </a:extLst>
          </p:cNvPr>
          <p:cNvCxnSpPr>
            <a:stCxn id="16" idx="2"/>
            <a:endCxn id="9" idx="0"/>
          </p:cNvCxnSpPr>
          <p:nvPr/>
        </p:nvCxnSpPr>
        <p:spPr>
          <a:xfrm rot="16200000" flipH="1">
            <a:off x="8249457" y="4953585"/>
            <a:ext cx="685456" cy="1121256"/>
          </a:xfrm>
          <a:prstGeom prst="bentConnector3">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DDDB78E-0354-4F3E-9F68-BFE396A01189}"/>
              </a:ext>
            </a:extLst>
          </p:cNvPr>
          <p:cNvSpPr txBox="1"/>
          <p:nvPr/>
        </p:nvSpPr>
        <p:spPr>
          <a:xfrm>
            <a:off x="19795" y="4432820"/>
            <a:ext cx="2525797" cy="1477328"/>
          </a:xfrm>
          <a:prstGeom prst="rect">
            <a:avLst/>
          </a:prstGeom>
          <a:noFill/>
        </p:spPr>
        <p:txBody>
          <a:bodyPr wrap="square" rtlCol="0">
            <a:spAutoFit/>
          </a:bodyPr>
          <a:lstStyle/>
          <a:p>
            <a:pPr algn="ctr"/>
            <a:r>
              <a:rPr lang="en-US" dirty="0"/>
              <a:t>College constituency groups…</a:t>
            </a:r>
          </a:p>
          <a:p>
            <a:pPr algn="ctr"/>
            <a:endParaRPr lang="en-US" dirty="0"/>
          </a:p>
          <a:p>
            <a:pPr algn="ctr"/>
            <a:endParaRPr lang="en-US" dirty="0"/>
          </a:p>
          <a:p>
            <a:pPr algn="ctr"/>
            <a:r>
              <a:rPr lang="en-US" dirty="0"/>
              <a:t>…represented by:</a:t>
            </a:r>
          </a:p>
        </p:txBody>
      </p:sp>
      <p:sp>
        <p:nvSpPr>
          <p:cNvPr id="21" name="TextBox 20">
            <a:extLst>
              <a:ext uri="{FF2B5EF4-FFF2-40B4-BE49-F238E27FC236}">
                <a16:creationId xmlns:a16="http://schemas.microsoft.com/office/drawing/2014/main" id="{D2A70D87-F7E3-4894-8A14-7B692779BF87}"/>
              </a:ext>
            </a:extLst>
          </p:cNvPr>
          <p:cNvSpPr txBox="1"/>
          <p:nvPr/>
        </p:nvSpPr>
        <p:spPr>
          <a:xfrm>
            <a:off x="275765" y="370425"/>
            <a:ext cx="11377915" cy="954107"/>
          </a:xfrm>
          <a:prstGeom prst="rect">
            <a:avLst/>
          </a:prstGeom>
          <a:noFill/>
        </p:spPr>
        <p:txBody>
          <a:bodyPr wrap="square" rtlCol="0">
            <a:spAutoFit/>
          </a:bodyPr>
          <a:lstStyle/>
          <a:p>
            <a:pPr algn="ctr"/>
            <a:r>
              <a:rPr lang="en-US" sz="2800" dirty="0"/>
              <a:t>Participatory Governance is 4 constituency groups working together for student success!</a:t>
            </a:r>
          </a:p>
        </p:txBody>
      </p:sp>
    </p:spTree>
    <p:extLst>
      <p:ext uri="{BB962C8B-B14F-4D97-AF65-F5344CB8AC3E}">
        <p14:creationId xmlns:p14="http://schemas.microsoft.com/office/powerpoint/2010/main" val="3262129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1062229" y="756632"/>
            <a:ext cx="7195261" cy="566181"/>
          </a:xfrm>
          <a:prstGeom prst="rect">
            <a:avLst/>
          </a:prstGeom>
        </p:spPr>
        <p:txBody>
          <a:bodyPr vert="horz" wrap="square" lIns="0" tIns="12065" rIns="0" bIns="0" rtlCol="0" anchor="ctr">
            <a:spAutoFit/>
          </a:bodyPr>
          <a:lstStyle/>
          <a:p>
            <a:pPr marL="12700">
              <a:lnSpc>
                <a:spcPct val="100000"/>
              </a:lnSpc>
              <a:spcBef>
                <a:spcPts val="95"/>
              </a:spcBef>
            </a:pPr>
            <a:r>
              <a:rPr spc="-5" dirty="0"/>
              <a:t>Participatory</a:t>
            </a:r>
            <a:r>
              <a:rPr dirty="0"/>
              <a:t> </a:t>
            </a:r>
            <a:r>
              <a:rPr spc="-5" dirty="0"/>
              <a:t>Governance</a:t>
            </a:r>
          </a:p>
        </p:txBody>
      </p:sp>
      <p:sp>
        <p:nvSpPr>
          <p:cNvPr id="6" name="object 6"/>
          <p:cNvSpPr txBox="1"/>
          <p:nvPr/>
        </p:nvSpPr>
        <p:spPr>
          <a:xfrm>
            <a:off x="1761423" y="1827839"/>
            <a:ext cx="9852573" cy="4241930"/>
          </a:xfrm>
          <a:prstGeom prst="rect">
            <a:avLst/>
          </a:prstGeom>
        </p:spPr>
        <p:txBody>
          <a:bodyPr vert="horz" wrap="square" lIns="0" tIns="85725" rIns="0" bIns="0" rtlCol="0">
            <a:spAutoFit/>
          </a:bodyPr>
          <a:lstStyle/>
          <a:p>
            <a:pPr marL="354965" marR="160655" indent="-342900">
              <a:lnSpc>
                <a:spcPts val="2500"/>
              </a:lnSpc>
            </a:pPr>
            <a:r>
              <a:rPr sz="2400" dirty="0">
                <a:solidFill>
                  <a:schemeClr val="tx1">
                    <a:lumMod val="75000"/>
                    <a:lumOff val="25000"/>
                  </a:schemeClr>
                </a:solidFill>
              </a:rPr>
              <a:t>“ … not a simple process to implement</a:t>
            </a:r>
            <a:r>
              <a:rPr lang="en-US" sz="2400" dirty="0">
                <a:solidFill>
                  <a:schemeClr val="tx1">
                    <a:lumMod val="75000"/>
                    <a:lumOff val="25000"/>
                  </a:schemeClr>
                </a:solidFill>
              </a:rPr>
              <a:t>“</a:t>
            </a:r>
          </a:p>
          <a:p>
            <a:pPr marL="354965" marR="160655" indent="-342900">
              <a:lnSpc>
                <a:spcPts val="2500"/>
              </a:lnSpc>
            </a:pPr>
            <a:endParaRPr lang="en-US" sz="2400" dirty="0">
              <a:solidFill>
                <a:schemeClr val="tx1">
                  <a:lumMod val="75000"/>
                  <a:lumOff val="25000"/>
                </a:schemeClr>
              </a:solidFill>
            </a:endParaRPr>
          </a:p>
          <a:p>
            <a:pPr marL="354965" marR="160655" indent="-342900">
              <a:lnSpc>
                <a:spcPts val="2500"/>
              </a:lnSpc>
            </a:pPr>
            <a:r>
              <a:rPr lang="en-US" sz="2400" dirty="0">
                <a:solidFill>
                  <a:schemeClr val="tx1">
                    <a:lumMod val="75000"/>
                    <a:lumOff val="25000"/>
                  </a:schemeClr>
                </a:solidFill>
              </a:rPr>
              <a:t>“ … </a:t>
            </a:r>
            <a:r>
              <a:rPr sz="2400" dirty="0">
                <a:solidFill>
                  <a:schemeClr val="tx1">
                    <a:lumMod val="75000"/>
                    <a:lumOff val="25000"/>
                  </a:schemeClr>
                </a:solidFill>
              </a:rPr>
              <a:t>goodwill,  thoughtful people, a willingness to take risks and the  ability to admit problems exist – can go far toward establishing a positive environment…</a:t>
            </a:r>
            <a:r>
              <a:rPr lang="en-US" sz="2400" dirty="0">
                <a:solidFill>
                  <a:schemeClr val="tx1">
                    <a:lumMod val="75000"/>
                    <a:lumOff val="25000"/>
                  </a:schemeClr>
                </a:solidFill>
              </a:rPr>
              <a:t>"</a:t>
            </a:r>
            <a:endParaRPr sz="2400" dirty="0">
              <a:solidFill>
                <a:schemeClr val="tx1">
                  <a:lumMod val="75000"/>
                  <a:lumOff val="25000"/>
                </a:schemeClr>
              </a:solidFill>
            </a:endParaRPr>
          </a:p>
          <a:p>
            <a:pPr>
              <a:lnSpc>
                <a:spcPts val="2500"/>
              </a:lnSpc>
            </a:pPr>
            <a:endParaRPr sz="2400" dirty="0">
              <a:solidFill>
                <a:schemeClr val="tx1">
                  <a:lumMod val="75000"/>
                  <a:lumOff val="25000"/>
                </a:schemeClr>
              </a:solidFill>
            </a:endParaRPr>
          </a:p>
          <a:p>
            <a:pPr marL="461963" marR="523875" indent="-461963">
              <a:lnSpc>
                <a:spcPts val="2500"/>
              </a:lnSpc>
            </a:pPr>
            <a:r>
              <a:rPr lang="en-US" sz="2400" dirty="0">
                <a:solidFill>
                  <a:schemeClr val="tx1">
                    <a:lumMod val="75000"/>
                    <a:lumOff val="25000"/>
                  </a:schemeClr>
                </a:solidFill>
              </a:rPr>
              <a:t>     “</a:t>
            </a:r>
            <a:r>
              <a:rPr sz="2400" dirty="0">
                <a:solidFill>
                  <a:schemeClr val="tx1">
                    <a:lumMod val="75000"/>
                    <a:lumOff val="25000"/>
                  </a:schemeClr>
                </a:solidFill>
              </a:rPr>
              <a:t>The central objective should be creation of a climate where energy is devoted to solving crucial educational tasks and not to turf battles over governance.”</a:t>
            </a:r>
          </a:p>
          <a:p>
            <a:pPr>
              <a:lnSpc>
                <a:spcPts val="2500"/>
              </a:lnSpc>
            </a:pPr>
            <a:endParaRPr sz="2400" dirty="0">
              <a:solidFill>
                <a:schemeClr val="tx1">
                  <a:lumMod val="75000"/>
                  <a:lumOff val="25000"/>
                </a:schemeClr>
              </a:solidFill>
            </a:endParaRPr>
          </a:p>
          <a:p>
            <a:pPr marL="2777490">
              <a:lnSpc>
                <a:spcPts val="2500"/>
              </a:lnSpc>
            </a:pPr>
            <a:r>
              <a:rPr lang="en-US" sz="1600" dirty="0">
                <a:solidFill>
                  <a:schemeClr val="tx1">
                    <a:lumMod val="75000"/>
                    <a:lumOff val="25000"/>
                  </a:schemeClr>
                </a:solidFill>
              </a:rPr>
              <a:t>California Community College Trustees (CCCT) and the </a:t>
            </a:r>
          </a:p>
          <a:p>
            <a:pPr marL="2777490">
              <a:lnSpc>
                <a:spcPts val="2500"/>
              </a:lnSpc>
            </a:pPr>
            <a:r>
              <a:rPr lang="en-US" sz="1600" dirty="0">
                <a:solidFill>
                  <a:schemeClr val="tx1">
                    <a:lumMod val="75000"/>
                    <a:lumOff val="25000"/>
                  </a:schemeClr>
                </a:solidFill>
              </a:rPr>
              <a:t>Chief Executive Officers of the California Community Colleges (</a:t>
            </a:r>
            <a:r>
              <a:rPr sz="1600" dirty="0">
                <a:solidFill>
                  <a:schemeClr val="tx1">
                    <a:lumMod val="75000"/>
                    <a:lumOff val="25000"/>
                  </a:schemeClr>
                </a:solidFill>
              </a:rPr>
              <a:t>CEOCCC</a:t>
            </a:r>
            <a:r>
              <a:rPr lang="en-US" sz="1600" dirty="0">
                <a:solidFill>
                  <a:schemeClr val="tx1">
                    <a:lumMod val="75000"/>
                    <a:lumOff val="25000"/>
                  </a:schemeClr>
                </a:solidFill>
              </a:rPr>
              <a:t>)</a:t>
            </a:r>
            <a:r>
              <a:rPr sz="1600" dirty="0">
                <a:solidFill>
                  <a:schemeClr val="tx1">
                    <a:lumMod val="75000"/>
                    <a:lumOff val="25000"/>
                  </a:schemeClr>
                </a:solidFill>
              </a:rPr>
              <a:t> </a:t>
            </a:r>
            <a:endParaRPr lang="en-US" sz="1600" dirty="0">
              <a:solidFill>
                <a:schemeClr val="tx1">
                  <a:lumMod val="75000"/>
                  <a:lumOff val="25000"/>
                </a:schemeClr>
              </a:solidFill>
            </a:endParaRPr>
          </a:p>
          <a:p>
            <a:pPr marL="2777490">
              <a:lnSpc>
                <a:spcPts val="2500"/>
              </a:lnSpc>
            </a:pPr>
            <a:r>
              <a:rPr sz="1600" dirty="0">
                <a:solidFill>
                  <a:schemeClr val="tx1">
                    <a:lumMod val="75000"/>
                    <a:lumOff val="25000"/>
                  </a:schemeClr>
                </a:solidFill>
              </a:rPr>
              <a:t>Policy Paper, December 1989</a:t>
            </a:r>
            <a:endParaRPr sz="2400" dirty="0">
              <a:solidFill>
                <a:schemeClr val="tx1">
                  <a:lumMod val="75000"/>
                  <a:lumOff val="25000"/>
                </a:schemeClr>
              </a:solidFill>
            </a:endParaRPr>
          </a:p>
        </p:txBody>
      </p:sp>
      <p:sp>
        <p:nvSpPr>
          <p:cNvPr id="4" name="Frame 3">
            <a:extLst>
              <a:ext uri="{FF2B5EF4-FFF2-40B4-BE49-F238E27FC236}">
                <a16:creationId xmlns:a16="http://schemas.microsoft.com/office/drawing/2014/main" id="{3CD7345F-4C02-4F9C-9C4C-E603F21BEF54}"/>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68695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106906" y="1904636"/>
            <a:ext cx="10046516" cy="3513141"/>
          </a:xfrm>
          <a:prstGeom prst="rect">
            <a:avLst/>
          </a:prstGeom>
        </p:spPr>
        <p:txBody>
          <a:bodyPr vert="horz" wrap="square" lIns="0" tIns="50165" rIns="0" bIns="0" rtlCol="0">
            <a:spAutoFit/>
          </a:bodyPr>
          <a:lstStyle/>
          <a:p>
            <a:pPr marL="12700" marR="23495">
              <a:lnSpc>
                <a:spcPts val="2380"/>
              </a:lnSpc>
              <a:spcBef>
                <a:spcPts val="395"/>
              </a:spcBef>
            </a:pPr>
            <a:r>
              <a:rPr lang="en-US" sz="2400" dirty="0">
                <a:solidFill>
                  <a:schemeClr val="tx1">
                    <a:lumMod val="75000"/>
                    <a:lumOff val="25000"/>
                  </a:schemeClr>
                </a:solidFill>
              </a:rPr>
              <a:t>The California Community College </a:t>
            </a:r>
            <a:r>
              <a:rPr sz="2400" dirty="0">
                <a:solidFill>
                  <a:schemeClr val="tx1">
                    <a:lumMod val="75000"/>
                    <a:lumOff val="25000"/>
                  </a:schemeClr>
                </a:solidFill>
              </a:rPr>
              <a:t>Board of Governors shall establish "minimum standards" and  local governing boards shall "establish procedures not inconsistent" with those standards to ensure:</a:t>
            </a:r>
          </a:p>
          <a:p>
            <a:pPr>
              <a:spcBef>
                <a:spcPts val="20"/>
              </a:spcBef>
            </a:pPr>
            <a:endParaRPr sz="2000" dirty="0">
              <a:solidFill>
                <a:schemeClr val="tx1">
                  <a:lumMod val="75000"/>
                  <a:lumOff val="25000"/>
                </a:schemeClr>
              </a:solidFill>
            </a:endParaRPr>
          </a:p>
          <a:p>
            <a:pPr marL="756285" indent="-287020">
              <a:lnSpc>
                <a:spcPts val="2510"/>
              </a:lnSpc>
              <a:buFont typeface="Wingdings"/>
              <a:buChar char=""/>
              <a:tabLst>
                <a:tab pos="756285" algn="l"/>
                <a:tab pos="756920" algn="l"/>
              </a:tabLst>
            </a:pPr>
            <a:r>
              <a:rPr sz="2000" dirty="0">
                <a:solidFill>
                  <a:schemeClr val="tx1">
                    <a:lumMod val="75000"/>
                    <a:lumOff val="25000"/>
                  </a:schemeClr>
                </a:solidFill>
              </a:rPr>
              <a:t>Faculty, staff and students</a:t>
            </a:r>
            <a:r>
              <a:rPr lang="en-US" sz="2000" dirty="0">
                <a:solidFill>
                  <a:schemeClr val="tx1">
                    <a:lumMod val="75000"/>
                    <a:lumOff val="25000"/>
                  </a:schemeClr>
                </a:solidFill>
              </a:rPr>
              <a:t> have</a:t>
            </a:r>
            <a:r>
              <a:rPr sz="2000" dirty="0">
                <a:solidFill>
                  <a:schemeClr val="tx1">
                    <a:lumMod val="75000"/>
                    <a:lumOff val="25000"/>
                  </a:schemeClr>
                </a:solidFill>
              </a:rPr>
              <a:t> the right to participate</a:t>
            </a:r>
            <a:r>
              <a:rPr lang="en-US" sz="2000" dirty="0">
                <a:solidFill>
                  <a:schemeClr val="tx1">
                    <a:lumMod val="75000"/>
                    <a:lumOff val="25000"/>
                  </a:schemeClr>
                </a:solidFill>
              </a:rPr>
              <a:t> </a:t>
            </a:r>
            <a:r>
              <a:rPr sz="2000" dirty="0">
                <a:solidFill>
                  <a:schemeClr val="tx1">
                    <a:lumMod val="75000"/>
                    <a:lumOff val="25000"/>
                  </a:schemeClr>
                </a:solidFill>
              </a:rPr>
              <a:t>effectively in district and college governance and</a:t>
            </a:r>
          </a:p>
          <a:p>
            <a:pPr>
              <a:lnSpc>
                <a:spcPts val="2500"/>
              </a:lnSpc>
            </a:pPr>
            <a:endParaRPr sz="2000" dirty="0">
              <a:solidFill>
                <a:schemeClr val="tx1">
                  <a:lumMod val="75000"/>
                  <a:lumOff val="25000"/>
                </a:schemeClr>
              </a:solidFill>
            </a:endParaRPr>
          </a:p>
          <a:p>
            <a:pPr marL="756285" marR="691515" indent="-287020">
              <a:lnSpc>
                <a:spcPts val="2500"/>
              </a:lnSpc>
              <a:buFont typeface="Wingdings"/>
              <a:buChar char=""/>
              <a:tabLst>
                <a:tab pos="756920" algn="l"/>
              </a:tabLst>
            </a:pPr>
            <a:r>
              <a:rPr sz="2000" dirty="0">
                <a:solidFill>
                  <a:schemeClr val="tx1">
                    <a:lumMod val="75000"/>
                    <a:lumOff val="25000"/>
                  </a:schemeClr>
                </a:solidFill>
              </a:rPr>
              <a:t>The right of </a:t>
            </a:r>
            <a:r>
              <a:rPr sz="2000" b="1" dirty="0">
                <a:solidFill>
                  <a:schemeClr val="tx1">
                    <a:lumMod val="75000"/>
                    <a:lumOff val="25000"/>
                  </a:schemeClr>
                </a:solidFill>
              </a:rPr>
              <a:t>academic senates </a:t>
            </a:r>
            <a:r>
              <a:rPr sz="2000" dirty="0">
                <a:solidFill>
                  <a:schemeClr val="tx1">
                    <a:lumMod val="75000"/>
                    <a:lumOff val="25000"/>
                  </a:schemeClr>
                </a:solidFill>
              </a:rPr>
              <a:t>to assume </a:t>
            </a:r>
            <a:r>
              <a:rPr sz="2000" u="sng" dirty="0">
                <a:solidFill>
                  <a:schemeClr val="tx1">
                    <a:lumMod val="75000"/>
                    <a:lumOff val="25000"/>
                  </a:schemeClr>
                </a:solidFill>
              </a:rPr>
              <a:t>primary responsibility for making recommendations in the areas of curriculum and academic standards</a:t>
            </a:r>
            <a:r>
              <a:rPr sz="2000" dirty="0">
                <a:solidFill>
                  <a:schemeClr val="tx1">
                    <a:lumMod val="75000"/>
                    <a:lumOff val="25000"/>
                  </a:schemeClr>
                </a:solidFill>
              </a:rPr>
              <a:t>.</a:t>
            </a:r>
          </a:p>
          <a:p>
            <a:pPr>
              <a:lnSpc>
                <a:spcPts val="2500"/>
              </a:lnSpc>
            </a:pPr>
            <a:endParaRPr sz="2000" dirty="0">
              <a:solidFill>
                <a:schemeClr val="tx1">
                  <a:lumMod val="75000"/>
                  <a:lumOff val="25000"/>
                </a:schemeClr>
              </a:solidFill>
            </a:endParaRPr>
          </a:p>
          <a:p>
            <a:pPr marL="3158490" algn="r">
              <a:spcBef>
                <a:spcPts val="5"/>
              </a:spcBef>
            </a:pPr>
            <a:r>
              <a:rPr sz="2000" dirty="0">
                <a:solidFill>
                  <a:schemeClr val="tx1">
                    <a:lumMod val="75000"/>
                    <a:lumOff val="25000"/>
                  </a:schemeClr>
                </a:solidFill>
              </a:rPr>
              <a:t>Education Code Sections 70901 and 70902</a:t>
            </a:r>
          </a:p>
        </p:txBody>
      </p:sp>
      <p:sp>
        <p:nvSpPr>
          <p:cNvPr id="7" name="object 5"/>
          <p:cNvSpPr txBox="1">
            <a:spLocks/>
          </p:cNvSpPr>
          <p:nvPr/>
        </p:nvSpPr>
        <p:spPr>
          <a:xfrm>
            <a:off x="1106906" y="723953"/>
            <a:ext cx="7930056" cy="689291"/>
          </a:xfrm>
          <a:prstGeom prst="rect">
            <a:avLst/>
          </a:prstGeom>
        </p:spPr>
        <p:txBody>
          <a:bodyPr vert="horz" wrap="square" lIns="0" tIns="12065" rIns="0" bIns="0" rtlCol="0" anchor="ctr">
            <a:sp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2700">
              <a:spcBef>
                <a:spcPts val="95"/>
              </a:spcBef>
            </a:pPr>
            <a:r>
              <a:rPr lang="en-US" sz="4400" spc="-5" dirty="0">
                <a:solidFill>
                  <a:schemeClr val="tx1"/>
                </a:solidFill>
              </a:rPr>
              <a:t>Participatory</a:t>
            </a:r>
            <a:r>
              <a:rPr lang="en-US" sz="4400" dirty="0">
                <a:solidFill>
                  <a:schemeClr val="tx1"/>
                </a:solidFill>
              </a:rPr>
              <a:t> </a:t>
            </a:r>
            <a:r>
              <a:rPr lang="en-US" sz="4400" spc="-5" dirty="0">
                <a:solidFill>
                  <a:schemeClr val="tx1"/>
                </a:solidFill>
              </a:rPr>
              <a:t>Governance: the law</a:t>
            </a:r>
          </a:p>
        </p:txBody>
      </p:sp>
      <p:sp>
        <p:nvSpPr>
          <p:cNvPr id="4" name="Frame 3">
            <a:extLst>
              <a:ext uri="{FF2B5EF4-FFF2-40B4-BE49-F238E27FC236}">
                <a16:creationId xmlns:a16="http://schemas.microsoft.com/office/drawing/2014/main" id="{322D3F54-57BD-47A5-A1BE-C56794309978}"/>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26250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3AEB9-1CCA-4AA1-95C1-DA5F8F0A214D}"/>
              </a:ext>
            </a:extLst>
          </p:cNvPr>
          <p:cNvSpPr>
            <a:spLocks noGrp="1"/>
          </p:cNvSpPr>
          <p:nvPr>
            <p:ph type="title"/>
          </p:nvPr>
        </p:nvSpPr>
        <p:spPr>
          <a:xfrm>
            <a:off x="838200" y="150636"/>
            <a:ext cx="10515600" cy="1325563"/>
          </a:xfrm>
        </p:spPr>
        <p:txBody>
          <a:bodyPr/>
          <a:lstStyle/>
          <a:p>
            <a:r>
              <a:rPr lang="en-US" dirty="0"/>
              <a:t>Cañada College’s Decision-Making Philosophy</a:t>
            </a:r>
          </a:p>
        </p:txBody>
      </p:sp>
      <p:sp>
        <p:nvSpPr>
          <p:cNvPr id="3" name="Content Placeholder 2">
            <a:extLst>
              <a:ext uri="{FF2B5EF4-FFF2-40B4-BE49-F238E27FC236}">
                <a16:creationId xmlns:a16="http://schemas.microsoft.com/office/drawing/2014/main" id="{3BF4C173-BD22-4486-8B93-8351B03D4B56}"/>
              </a:ext>
            </a:extLst>
          </p:cNvPr>
          <p:cNvSpPr>
            <a:spLocks noGrp="1"/>
          </p:cNvSpPr>
          <p:nvPr>
            <p:ph idx="1"/>
          </p:nvPr>
        </p:nvSpPr>
        <p:spPr>
          <a:xfrm>
            <a:off x="838200" y="1276344"/>
            <a:ext cx="10515600" cy="5248633"/>
          </a:xfrm>
        </p:spPr>
        <p:txBody>
          <a:bodyPr>
            <a:normAutofit fontScale="25000" lnSpcReduction="20000"/>
          </a:bodyPr>
          <a:lstStyle/>
          <a:p>
            <a:pPr marL="0" indent="0">
              <a:buNone/>
            </a:pPr>
            <a:r>
              <a:rPr lang="en-US" sz="5600" b="1" dirty="0"/>
              <a:t>The following philosophy applies to participatory governance, planning, program review, and budgeting:</a:t>
            </a:r>
          </a:p>
          <a:p>
            <a:pPr marL="0" indent="0">
              <a:buNone/>
            </a:pPr>
            <a:endParaRPr lang="en-US" sz="5600" b="1" dirty="0"/>
          </a:p>
          <a:p>
            <a:pPr algn="l">
              <a:lnSpc>
                <a:spcPct val="120000"/>
              </a:lnSpc>
              <a:buFont typeface="+mj-lt"/>
              <a:buAutoNum type="arabicPeriod"/>
            </a:pPr>
            <a:r>
              <a:rPr lang="en-US" sz="4800" b="0" i="0" dirty="0">
                <a:solidFill>
                  <a:srgbClr val="333333"/>
                </a:solidFill>
                <a:effectLst/>
              </a:rPr>
              <a:t>To base decisions on data.</a:t>
            </a:r>
          </a:p>
          <a:p>
            <a:pPr algn="l">
              <a:lnSpc>
                <a:spcPct val="120000"/>
              </a:lnSpc>
              <a:buFont typeface="+mj-lt"/>
              <a:buAutoNum type="arabicPeriod"/>
            </a:pPr>
            <a:r>
              <a:rPr lang="en-US" sz="4800" b="0" i="0" dirty="0">
                <a:solidFill>
                  <a:srgbClr val="333333"/>
                </a:solidFill>
                <a:effectLst/>
              </a:rPr>
              <a:t>To make decisions with equity in student outcomes at the forefront as reflected in the College mission, vision, values and goals.</a:t>
            </a:r>
          </a:p>
          <a:p>
            <a:pPr algn="l">
              <a:lnSpc>
                <a:spcPct val="120000"/>
              </a:lnSpc>
              <a:buFont typeface="+mj-lt"/>
              <a:buAutoNum type="arabicPeriod"/>
            </a:pPr>
            <a:r>
              <a:rPr lang="en-US" sz="4800" b="0" i="0" dirty="0">
                <a:solidFill>
                  <a:srgbClr val="333333"/>
                </a:solidFill>
                <a:effectLst/>
              </a:rPr>
              <a:t>To effectively integrate program review, planning, and budget.</a:t>
            </a:r>
          </a:p>
          <a:p>
            <a:pPr algn="l">
              <a:lnSpc>
                <a:spcPct val="120000"/>
              </a:lnSpc>
              <a:buFont typeface="+mj-lt"/>
              <a:buAutoNum type="arabicPeriod"/>
            </a:pPr>
            <a:r>
              <a:rPr lang="en-US" sz="4800" b="0" i="0" dirty="0">
                <a:solidFill>
                  <a:srgbClr val="333333"/>
                </a:solidFill>
                <a:effectLst/>
              </a:rPr>
              <a:t>To encourage widespread institutional dialog and reinforce the college </a:t>
            </a:r>
            <a:r>
              <a:rPr lang="en-US" sz="4800" b="0" i="0" dirty="0" err="1">
                <a:solidFill>
                  <a:srgbClr val="333333"/>
                </a:solidFill>
                <a:effectLst/>
              </a:rPr>
              <a:t>vlaue</a:t>
            </a:r>
            <a:r>
              <a:rPr lang="en-US" sz="4800" b="0" i="0" dirty="0">
                <a:solidFill>
                  <a:srgbClr val="333333"/>
                </a:solidFill>
                <a:effectLst/>
              </a:rPr>
              <a:t> of transparency.</a:t>
            </a:r>
          </a:p>
          <a:p>
            <a:pPr algn="l">
              <a:lnSpc>
                <a:spcPct val="120000"/>
              </a:lnSpc>
              <a:buFont typeface="+mj-lt"/>
              <a:buAutoNum type="arabicPeriod"/>
            </a:pPr>
            <a:r>
              <a:rPr lang="en-US" sz="4800" b="0" i="0" dirty="0">
                <a:solidFill>
                  <a:srgbClr val="333333"/>
                </a:solidFill>
                <a:effectLst/>
              </a:rPr>
              <a:t>To base the participatory decision-making process on cooperation, trust, and shared values rather than confrontation.</a:t>
            </a:r>
          </a:p>
          <a:p>
            <a:pPr algn="l">
              <a:lnSpc>
                <a:spcPct val="120000"/>
              </a:lnSpc>
              <a:buFont typeface="+mj-lt"/>
              <a:buAutoNum type="arabicPeriod"/>
            </a:pPr>
            <a:r>
              <a:rPr lang="en-US" sz="4800" b="0" i="0" dirty="0">
                <a:solidFill>
                  <a:srgbClr val="333333"/>
                </a:solidFill>
                <a:effectLst/>
              </a:rPr>
              <a:t>To focus on issues that are institutional in nature and which affect the College as a whole. </a:t>
            </a:r>
          </a:p>
          <a:p>
            <a:pPr algn="l">
              <a:lnSpc>
                <a:spcPct val="120000"/>
              </a:lnSpc>
              <a:buFont typeface="+mj-lt"/>
              <a:buAutoNum type="arabicPeriod"/>
            </a:pPr>
            <a:r>
              <a:rPr lang="en-US" sz="4800" b="0" i="0" dirty="0">
                <a:solidFill>
                  <a:srgbClr val="333333"/>
                </a:solidFill>
                <a:effectLst/>
              </a:rPr>
              <a:t>To reach solutions that are made better through the expertise of the participants and made more acceptable through the participatory process.</a:t>
            </a:r>
          </a:p>
          <a:p>
            <a:pPr algn="l">
              <a:lnSpc>
                <a:spcPct val="120000"/>
              </a:lnSpc>
              <a:buFont typeface="+mj-lt"/>
              <a:buAutoNum type="arabicPeriod"/>
            </a:pPr>
            <a:r>
              <a:rPr lang="en-US" sz="4800" b="0" i="0" dirty="0">
                <a:solidFill>
                  <a:srgbClr val="333333"/>
                </a:solidFill>
                <a:effectLst/>
              </a:rPr>
              <a:t>To foster a climate of mutual trust, creative conflict resolution, and positive communication skills.</a:t>
            </a:r>
          </a:p>
          <a:p>
            <a:pPr algn="l">
              <a:lnSpc>
                <a:spcPct val="120000"/>
              </a:lnSpc>
              <a:buFont typeface="+mj-lt"/>
              <a:buAutoNum type="arabicPeriod"/>
            </a:pPr>
            <a:r>
              <a:rPr lang="en-US" sz="4800" b="0" i="0" dirty="0">
                <a:solidFill>
                  <a:srgbClr val="333333"/>
                </a:solidFill>
                <a:effectLst/>
              </a:rPr>
              <a:t>To communicate regularly and clearly with those stakeholders directly affected by decisions.</a:t>
            </a:r>
          </a:p>
          <a:p>
            <a:pPr algn="l">
              <a:lnSpc>
                <a:spcPct val="120000"/>
              </a:lnSpc>
              <a:buFont typeface="+mj-lt"/>
              <a:buAutoNum type="arabicPeriod"/>
            </a:pPr>
            <a:r>
              <a:rPr lang="en-US" sz="4800" b="0" i="0" dirty="0">
                <a:solidFill>
                  <a:srgbClr val="333333"/>
                </a:solidFill>
                <a:effectLst/>
              </a:rPr>
              <a:t>To effectively use time and resources by streamlining the processes to avoid duplication of effort. </a:t>
            </a:r>
          </a:p>
          <a:p>
            <a:pPr algn="l">
              <a:lnSpc>
                <a:spcPct val="120000"/>
              </a:lnSpc>
              <a:buFont typeface="+mj-lt"/>
              <a:buAutoNum type="arabicPeriod"/>
            </a:pPr>
            <a:r>
              <a:rPr lang="en-US" sz="4800" b="0" i="0" dirty="0">
                <a:solidFill>
                  <a:srgbClr val="333333"/>
                </a:solidFill>
                <a:effectLst/>
              </a:rPr>
              <a:t>To identify purpose, function, membership, and reporting relationships for each committee or work group.</a:t>
            </a:r>
          </a:p>
          <a:p>
            <a:pPr algn="l">
              <a:lnSpc>
                <a:spcPct val="120000"/>
              </a:lnSpc>
              <a:buFont typeface="+mj-lt"/>
              <a:buAutoNum type="arabicPeriod"/>
            </a:pPr>
            <a:r>
              <a:rPr lang="en-US" sz="4800" b="0" i="0" dirty="0">
                <a:solidFill>
                  <a:srgbClr val="333333"/>
                </a:solidFill>
                <a:effectLst/>
              </a:rPr>
              <a:t>To maintain reasonable balance and continuity of representation within each participatory governance group.</a:t>
            </a:r>
          </a:p>
          <a:p>
            <a:pPr algn="l">
              <a:lnSpc>
                <a:spcPct val="120000"/>
              </a:lnSpc>
              <a:buFont typeface="+mj-lt"/>
              <a:buAutoNum type="arabicPeriod"/>
            </a:pPr>
            <a:r>
              <a:rPr lang="en-US" sz="4800" b="0" i="0" dirty="0">
                <a:solidFill>
                  <a:srgbClr val="333333"/>
                </a:solidFill>
                <a:effectLst/>
              </a:rPr>
              <a:t>To expect representatives on committees to be familiar with committee functions, to be responsible for attendance, and to regularly consult and communicate with constituents.</a:t>
            </a:r>
          </a:p>
          <a:p>
            <a:pPr algn="l">
              <a:lnSpc>
                <a:spcPct val="120000"/>
              </a:lnSpc>
              <a:buFont typeface="+mj-lt"/>
              <a:buAutoNum type="arabicPeriod"/>
            </a:pPr>
            <a:r>
              <a:rPr lang="en-US" sz="4800" b="0" i="0" dirty="0">
                <a:solidFill>
                  <a:srgbClr val="333333"/>
                </a:solidFill>
                <a:effectLst/>
              </a:rPr>
              <a:t>The participatory governance process will be reviewed regularly by the PBC.</a:t>
            </a:r>
          </a:p>
        </p:txBody>
      </p:sp>
      <p:sp>
        <p:nvSpPr>
          <p:cNvPr id="4" name="Frame 3">
            <a:extLst>
              <a:ext uri="{FF2B5EF4-FFF2-40B4-BE49-F238E27FC236}">
                <a16:creationId xmlns:a16="http://schemas.microsoft.com/office/drawing/2014/main" id="{CB7FD994-3388-4AC4-84B8-74AC95B51792}"/>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3782F20A-6393-4AB5-97F6-F1C218AE92AA}"/>
              </a:ext>
            </a:extLst>
          </p:cNvPr>
          <p:cNvSpPr txBox="1"/>
          <p:nvPr/>
        </p:nvSpPr>
        <p:spPr>
          <a:xfrm>
            <a:off x="6095998" y="6294144"/>
            <a:ext cx="5735866" cy="461665"/>
          </a:xfrm>
          <a:prstGeom prst="rect">
            <a:avLst/>
          </a:prstGeom>
          <a:noFill/>
        </p:spPr>
        <p:txBody>
          <a:bodyPr wrap="none" rtlCol="0">
            <a:spAutoFit/>
          </a:bodyPr>
          <a:lstStyle/>
          <a:p>
            <a:r>
              <a:rPr lang="en-US" sz="1200" dirty="0"/>
              <a:t>Cañada’s Participatory Governance Manual: </a:t>
            </a:r>
            <a:r>
              <a:rPr lang="en-US" sz="1200" dirty="0">
                <a:hlinkClick r:id="rId2"/>
              </a:rPr>
              <a:t>https://canadacollege.edu/pgm/process.php</a:t>
            </a:r>
            <a:endParaRPr lang="en-US" sz="1200" dirty="0"/>
          </a:p>
          <a:p>
            <a:endParaRPr lang="en-US" sz="1200" dirty="0"/>
          </a:p>
        </p:txBody>
      </p:sp>
    </p:spTree>
    <p:extLst>
      <p:ext uri="{BB962C8B-B14F-4D97-AF65-F5344CB8AC3E}">
        <p14:creationId xmlns:p14="http://schemas.microsoft.com/office/powerpoint/2010/main" val="598563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3AEB9-1CCA-4AA1-95C1-DA5F8F0A214D}"/>
              </a:ext>
            </a:extLst>
          </p:cNvPr>
          <p:cNvSpPr>
            <a:spLocks noGrp="1"/>
          </p:cNvSpPr>
          <p:nvPr>
            <p:ph type="title"/>
          </p:nvPr>
        </p:nvSpPr>
        <p:spPr/>
        <p:txBody>
          <a:bodyPr/>
          <a:lstStyle/>
          <a:p>
            <a:r>
              <a:rPr lang="en-US" dirty="0"/>
              <a:t>Proposed Community Agreements for all Councils and Committees</a:t>
            </a:r>
          </a:p>
        </p:txBody>
      </p:sp>
      <p:sp>
        <p:nvSpPr>
          <p:cNvPr id="3" name="Content Placeholder 2">
            <a:extLst>
              <a:ext uri="{FF2B5EF4-FFF2-40B4-BE49-F238E27FC236}">
                <a16:creationId xmlns:a16="http://schemas.microsoft.com/office/drawing/2014/main" id="{3BF4C173-BD22-4486-8B93-8351B03D4B56}"/>
              </a:ext>
            </a:extLst>
          </p:cNvPr>
          <p:cNvSpPr>
            <a:spLocks noGrp="1"/>
          </p:cNvSpPr>
          <p:nvPr>
            <p:ph idx="1"/>
          </p:nvPr>
        </p:nvSpPr>
        <p:spPr>
          <a:xfrm>
            <a:off x="838200" y="1569856"/>
            <a:ext cx="10515600" cy="5032280"/>
          </a:xfrm>
        </p:spPr>
        <p:txBody>
          <a:bodyPr>
            <a:normAutofit fontScale="92500" lnSpcReduction="20000"/>
          </a:bodyPr>
          <a:lstStyle/>
          <a:p>
            <a:pPr lvl="0"/>
            <a:endParaRPr lang="en-US" sz="2000" dirty="0"/>
          </a:p>
          <a:p>
            <a:r>
              <a:rPr lang="en-US" sz="2000" dirty="0"/>
              <a:t>VALUE OUR COMMUNITY: Maintain a collegial and constructive environment focused on solutions and future planning </a:t>
            </a:r>
          </a:p>
          <a:p>
            <a:pPr lvl="0"/>
            <a:r>
              <a:rPr lang="en-US" sz="2000" dirty="0"/>
              <a:t>USE “I” STATEMENTS: Everyone speaks from their own experiences</a:t>
            </a:r>
          </a:p>
          <a:p>
            <a:pPr lvl="0"/>
            <a:r>
              <a:rPr lang="en-US" sz="2000" dirty="0"/>
              <a:t>ONE MIC, ONE VOICE: Respect means one colleague speaks at a time</a:t>
            </a:r>
          </a:p>
          <a:p>
            <a:pPr lvl="0"/>
            <a:r>
              <a:rPr lang="en-US" sz="2000" dirty="0"/>
              <a:t>MAKE SPACE, TAKE SPACE: Colleagues should be aware of how much they are speaking. If they feel they are speaking a lot, they should let others speak, and if they find themselves not talking, they should try to contribute some comments, ideas or suggestions</a:t>
            </a:r>
          </a:p>
          <a:p>
            <a:pPr lvl="0"/>
            <a:r>
              <a:rPr lang="en-US" sz="2000" dirty="0"/>
              <a:t>ASSUME THE BEST: Assume your colleagues are speaking with the best intentions and do not mean to offend anyone</a:t>
            </a:r>
          </a:p>
          <a:p>
            <a:pPr lvl="0"/>
            <a:r>
              <a:rPr lang="en-US" sz="2000" dirty="0"/>
              <a:t>CORRECT GENTLY, BUT DO CORRECT: If colleagues say something that hurts you or you’re unpacking, politely address what was said. Letting comments slip by only makes the space less safe and increases the difficulty of building successful partnerships</a:t>
            </a:r>
          </a:p>
          <a:p>
            <a:pPr lvl="0"/>
            <a:r>
              <a:rPr lang="en-US" sz="2000" dirty="0"/>
              <a:t>LEAN INTO DISCOMFORT: Be willing to experience some discomfort in discussions, and learn from it as a team</a:t>
            </a:r>
          </a:p>
          <a:p>
            <a:pPr lvl="0"/>
            <a:r>
              <a:rPr lang="en-US" sz="2000" dirty="0"/>
              <a:t>UPHOLD COMMITMENTS: The key to a safe and successful team is honoring your commitments and communicating if challenges come up</a:t>
            </a:r>
          </a:p>
        </p:txBody>
      </p:sp>
      <p:sp>
        <p:nvSpPr>
          <p:cNvPr id="4" name="Frame 3">
            <a:extLst>
              <a:ext uri="{FF2B5EF4-FFF2-40B4-BE49-F238E27FC236}">
                <a16:creationId xmlns:a16="http://schemas.microsoft.com/office/drawing/2014/main" id="{CB7FD994-3388-4AC4-84B8-74AC95B51792}"/>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92986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Part 2: Roles and Responsibilities</a:t>
            </a:r>
          </a:p>
        </p:txBody>
      </p:sp>
      <p:sp>
        <p:nvSpPr>
          <p:cNvPr id="3" name="Content Placeholder 2"/>
          <p:cNvSpPr>
            <a:spLocks noGrp="1"/>
          </p:cNvSpPr>
          <p:nvPr>
            <p:ph idx="1"/>
          </p:nvPr>
        </p:nvSpPr>
        <p:spPr>
          <a:xfrm>
            <a:off x="1376585" y="2173304"/>
            <a:ext cx="10942320" cy="5014912"/>
          </a:xfrm>
        </p:spPr>
        <p:txBody>
          <a:bodyPr>
            <a:noAutofit/>
          </a:bodyPr>
          <a:lstStyle/>
          <a:p>
            <a:pPr lvl="1"/>
            <a:r>
              <a:rPr lang="en-US" sz="2800" dirty="0"/>
              <a:t>Participatory Governance Bodies at Cañada College</a:t>
            </a:r>
          </a:p>
          <a:p>
            <a:pPr lvl="1"/>
            <a:r>
              <a:rPr lang="en-US" sz="2800" dirty="0"/>
              <a:t>Roles and Responsibilities of Academic, Classified, and Student Senates</a:t>
            </a:r>
          </a:p>
          <a:p>
            <a:pPr lvl="1"/>
            <a:r>
              <a:rPr lang="en-US" sz="2800" dirty="0"/>
              <a:t>Roles and Responsibilities of Council Members</a:t>
            </a:r>
          </a:p>
          <a:p>
            <a:pPr lvl="1"/>
            <a:r>
              <a:rPr lang="en-US" sz="2800" dirty="0"/>
              <a:t>Roles and Responsibilities of College Committee Members</a:t>
            </a:r>
          </a:p>
          <a:p>
            <a:pPr marL="0" indent="0">
              <a:buNone/>
            </a:pPr>
            <a:endParaRPr lang="en-US" sz="2400" b="1" dirty="0"/>
          </a:p>
        </p:txBody>
      </p:sp>
      <p:sp>
        <p:nvSpPr>
          <p:cNvPr id="4" name="Frame 3">
            <a:extLst>
              <a:ext uri="{FF2B5EF4-FFF2-40B4-BE49-F238E27FC236}">
                <a16:creationId xmlns:a16="http://schemas.microsoft.com/office/drawing/2014/main" id="{6DC4B130-A9C5-4D1B-8C32-F3D4926F5866}"/>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72589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Participatory Governance Manual</a:t>
            </a:r>
          </a:p>
        </p:txBody>
      </p:sp>
      <p:sp>
        <p:nvSpPr>
          <p:cNvPr id="3" name="Text Placeholder 2"/>
          <p:cNvSpPr>
            <a:spLocks noGrp="1"/>
          </p:cNvSpPr>
          <p:nvPr>
            <p:ph type="body" idx="1"/>
          </p:nvPr>
        </p:nvSpPr>
        <p:spPr/>
        <p:txBody>
          <a:bodyPr/>
          <a:lstStyle/>
          <a:p>
            <a:r>
              <a:rPr lang="en-US" dirty="0">
                <a:hlinkClick r:id="rId2"/>
              </a:rPr>
              <a:t>https://canadacollege.edu/pgm/</a:t>
            </a:r>
            <a:endParaRPr lang="en-US" dirty="0"/>
          </a:p>
          <a:p>
            <a:endParaRPr lang="en-US" dirty="0"/>
          </a:p>
        </p:txBody>
      </p:sp>
      <p:sp>
        <p:nvSpPr>
          <p:cNvPr id="4" name="Frame 3">
            <a:extLst>
              <a:ext uri="{FF2B5EF4-FFF2-40B4-BE49-F238E27FC236}">
                <a16:creationId xmlns:a16="http://schemas.microsoft.com/office/drawing/2014/main" id="{C9D910FF-5AB8-4C62-AC69-F90F267ED7CD}"/>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13380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73C4C3-1E99-4E14-B3ED-973DF61A19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16945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5"/>
          <p:cNvSpPr txBox="1">
            <a:spLocks/>
          </p:cNvSpPr>
          <p:nvPr/>
        </p:nvSpPr>
        <p:spPr>
          <a:xfrm>
            <a:off x="519289" y="504346"/>
            <a:ext cx="10394476" cy="621580"/>
          </a:xfrm>
          <a:prstGeom prst="rect">
            <a:avLst/>
          </a:prstGeom>
        </p:spPr>
        <p:txBody>
          <a:bodyPr vert="horz" wrap="square" lIns="0" tIns="12065" rIns="0" bIns="0" rtlCol="0" anchor="ctr">
            <a:sp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2700">
              <a:lnSpc>
                <a:spcPct val="90000"/>
              </a:lnSpc>
              <a:spcBef>
                <a:spcPts val="95"/>
              </a:spcBef>
            </a:pPr>
            <a:r>
              <a:rPr lang="en-US" sz="4400" b="1" spc="-5" dirty="0">
                <a:solidFill>
                  <a:schemeClr val="tx1"/>
                </a:solidFill>
              </a:rPr>
              <a:t>Documentation of Dialogue</a:t>
            </a:r>
          </a:p>
        </p:txBody>
      </p:sp>
      <p:sp>
        <p:nvSpPr>
          <p:cNvPr id="5" name="Frame 4">
            <a:extLst>
              <a:ext uri="{FF2B5EF4-FFF2-40B4-BE49-F238E27FC236}">
                <a16:creationId xmlns:a16="http://schemas.microsoft.com/office/drawing/2014/main" id="{3A98266F-9952-4FC9-857D-D42FABFD0721}"/>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TextBox 9">
            <a:extLst>
              <a:ext uri="{FF2B5EF4-FFF2-40B4-BE49-F238E27FC236}">
                <a16:creationId xmlns:a16="http://schemas.microsoft.com/office/drawing/2014/main" id="{A474074E-A4EB-4EC2-ADD6-809E3BFBE446}"/>
              </a:ext>
            </a:extLst>
          </p:cNvPr>
          <p:cNvSpPr txBox="1"/>
          <p:nvPr/>
        </p:nvSpPr>
        <p:spPr>
          <a:xfrm>
            <a:off x="428975" y="1368729"/>
            <a:ext cx="11334045" cy="4524315"/>
          </a:xfrm>
          <a:prstGeom prst="rect">
            <a:avLst/>
          </a:prstGeom>
          <a:noFill/>
        </p:spPr>
        <p:txBody>
          <a:bodyPr wrap="square">
            <a:spAutoFit/>
          </a:bodyPr>
          <a:lstStyle/>
          <a:p>
            <a:pPr algn="l"/>
            <a:r>
              <a:rPr lang="en-US" b="1" i="0" dirty="0">
                <a:solidFill>
                  <a:srgbClr val="333333"/>
                </a:solidFill>
                <a:effectLst/>
                <a:latin typeface="Source Sans Pro" panose="020B0503030403020204" pitchFamily="34" charset="0"/>
              </a:rPr>
              <a:t>Publicizing agendas and minutes</a:t>
            </a:r>
          </a:p>
          <a:p>
            <a:pPr algn="l"/>
            <a:r>
              <a:rPr lang="en-US" b="0" i="0" dirty="0">
                <a:solidFill>
                  <a:srgbClr val="333333"/>
                </a:solidFill>
                <a:effectLst/>
                <a:latin typeface="Source Sans Pro" panose="020B0503030403020204" pitchFamily="34" charset="0"/>
              </a:rPr>
              <a:t>Agendas of all participatory governance groups are posted on websites and emailed to the entire college community.  Those governance groups that are subject to the Open Meetings Act finalize their agendas and post them to the campus community within 72 hours of the meeting.  Note takers at these meetings strive to capture the substance and spirit of conversations with as much detail as possible, </a:t>
            </a:r>
            <a:r>
              <a:rPr lang="en-US" b="0" i="0" dirty="0">
                <a:solidFill>
                  <a:srgbClr val="205C40"/>
                </a:solidFill>
                <a:effectLst/>
                <a:latin typeface="Source Sans Pro" panose="020B0503030403020204" pitchFamily="34" charset="0"/>
                <a:hlinkClick r:id="rId2"/>
              </a:rPr>
              <a:t>using the note-taking guidelines from PBC</a:t>
            </a:r>
            <a:r>
              <a:rPr lang="en-US" b="0" i="0" dirty="0">
                <a:solidFill>
                  <a:srgbClr val="333333"/>
                </a:solidFill>
                <a:effectLst/>
                <a:latin typeface="Source Sans Pro" panose="020B0503030403020204" pitchFamily="34" charset="0"/>
              </a:rPr>
              <a:t>.  These minutes, once approved, are posted on the respective governance group's website.</a:t>
            </a:r>
          </a:p>
          <a:p>
            <a:pPr algn="l"/>
            <a:r>
              <a:rPr lang="en-US" b="0" i="0" dirty="0">
                <a:solidFill>
                  <a:srgbClr val="333333"/>
                </a:solidFill>
                <a:effectLst/>
                <a:latin typeface="Source Sans Pro" panose="020B0503030403020204" pitchFamily="34" charset="0"/>
              </a:rPr>
              <a:t> </a:t>
            </a:r>
          </a:p>
          <a:p>
            <a:pPr algn="l"/>
            <a:r>
              <a:rPr lang="en-US" b="1" i="0" dirty="0">
                <a:solidFill>
                  <a:srgbClr val="333333"/>
                </a:solidFill>
                <a:effectLst/>
                <a:latin typeface="Source Sans Pro" panose="020B0503030403020204" pitchFamily="34" charset="0"/>
              </a:rPr>
              <a:t>Documenting dialogue</a:t>
            </a:r>
          </a:p>
          <a:p>
            <a:pPr algn="l"/>
            <a:r>
              <a:rPr lang="en-US" b="0" i="0" dirty="0">
                <a:solidFill>
                  <a:srgbClr val="333333"/>
                </a:solidFill>
                <a:effectLst/>
                <a:latin typeface="Source Sans Pro" panose="020B0503030403020204" pitchFamily="34" charset="0"/>
              </a:rPr>
              <a:t>In cases where dialogue concerning a particular significant issue is spread out over a period of months and/or occurs between multiple governance bodies, the college creates a dedicated web page documenting and tracking the conversation in chronological order with links to relevant documents including processes, timelines, meeting minutes and college-wide communications.  </a:t>
            </a:r>
          </a:p>
          <a:p>
            <a:pPr algn="l"/>
            <a:r>
              <a:rPr lang="en-US" b="0" i="0" dirty="0">
                <a:solidFill>
                  <a:srgbClr val="333333"/>
                </a:solidFill>
                <a:effectLst/>
                <a:latin typeface="Source Sans Pro" panose="020B0503030403020204" pitchFamily="34" charset="0"/>
              </a:rPr>
              <a:t> </a:t>
            </a:r>
          </a:p>
          <a:p>
            <a:pPr algn="l"/>
            <a:r>
              <a:rPr lang="en-US" b="1" i="0" dirty="0">
                <a:solidFill>
                  <a:srgbClr val="333333"/>
                </a:solidFill>
                <a:effectLst/>
                <a:latin typeface="Source Sans Pro" panose="020B0503030403020204" pitchFamily="34" charset="0"/>
              </a:rPr>
              <a:t>Meeting Minute Template</a:t>
            </a:r>
          </a:p>
          <a:p>
            <a:pPr algn="l"/>
            <a:r>
              <a:rPr lang="en-US" b="0" i="0" dirty="0">
                <a:solidFill>
                  <a:srgbClr val="333333"/>
                </a:solidFill>
                <a:effectLst/>
                <a:latin typeface="Source Sans Pro" panose="020B0503030403020204" pitchFamily="34" charset="0"/>
              </a:rPr>
              <a:t>On October 01, 2025, the Planning &amp; Budgeting Council adopted </a:t>
            </a:r>
            <a:r>
              <a:rPr lang="en-US" b="0" i="0" dirty="0">
                <a:solidFill>
                  <a:srgbClr val="205C40"/>
                </a:solidFill>
                <a:effectLst/>
                <a:latin typeface="Source Sans Pro" panose="020B0503030403020204" pitchFamily="34" charset="0"/>
                <a:hlinkClick r:id="rId2"/>
              </a:rPr>
              <a:t>this template</a:t>
            </a:r>
            <a:r>
              <a:rPr lang="en-US" b="0" i="0" dirty="0">
                <a:solidFill>
                  <a:srgbClr val="333333"/>
                </a:solidFill>
                <a:effectLst/>
                <a:latin typeface="Source Sans Pro" panose="020B0503030403020204" pitchFamily="34" charset="0"/>
              </a:rPr>
              <a:t> and recommends it to all Councils and Committees at Cañada to use to document dialogue and actions taken by their participatory governance group.</a:t>
            </a:r>
          </a:p>
        </p:txBody>
      </p:sp>
      <p:sp>
        <p:nvSpPr>
          <p:cNvPr id="11" name="TextBox 10">
            <a:extLst>
              <a:ext uri="{FF2B5EF4-FFF2-40B4-BE49-F238E27FC236}">
                <a16:creationId xmlns:a16="http://schemas.microsoft.com/office/drawing/2014/main" id="{4B3BF382-B501-477E-9213-41DCAE469D8C}"/>
              </a:ext>
            </a:extLst>
          </p:cNvPr>
          <p:cNvSpPr txBox="1"/>
          <p:nvPr/>
        </p:nvSpPr>
        <p:spPr>
          <a:xfrm>
            <a:off x="8524089" y="6230877"/>
            <a:ext cx="3334374" cy="369332"/>
          </a:xfrm>
          <a:prstGeom prst="rect">
            <a:avLst/>
          </a:prstGeom>
          <a:noFill/>
        </p:spPr>
        <p:txBody>
          <a:bodyPr wrap="none" rtlCol="0">
            <a:spAutoFit/>
          </a:bodyPr>
          <a:lstStyle/>
          <a:p>
            <a:r>
              <a:rPr lang="en-US" dirty="0">
                <a:hlinkClick r:id="rId3"/>
              </a:rPr>
              <a:t>Participatory Governance Manual</a:t>
            </a:r>
            <a:endParaRPr lang="en-US" dirty="0"/>
          </a:p>
        </p:txBody>
      </p:sp>
    </p:spTree>
    <p:extLst>
      <p:ext uri="{BB962C8B-B14F-4D97-AF65-F5344CB8AC3E}">
        <p14:creationId xmlns:p14="http://schemas.microsoft.com/office/powerpoint/2010/main" val="3476758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78293"/>
            <a:ext cx="12298680" cy="6827576"/>
            <a:chOff x="0" y="30424"/>
            <a:chExt cx="12298680" cy="6827576"/>
          </a:xfrm>
        </p:grpSpPr>
        <p:graphicFrame>
          <p:nvGraphicFramePr>
            <p:cNvPr id="66" name="Diagram 65"/>
            <p:cNvGraphicFramePr/>
            <p:nvPr/>
          </p:nvGraphicFramePr>
          <p:xfrm>
            <a:off x="6394559" y="4289286"/>
            <a:ext cx="2281313" cy="1729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val 5"/>
            <p:cNvSpPr/>
            <p:nvPr/>
          </p:nvSpPr>
          <p:spPr>
            <a:xfrm>
              <a:off x="7234946" y="5035589"/>
              <a:ext cx="618159" cy="3043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IPC</a:t>
              </a:r>
            </a:p>
          </p:txBody>
        </p:sp>
        <p:sp>
          <p:nvSpPr>
            <p:cNvPr id="14" name="Oval 13"/>
            <p:cNvSpPr/>
            <p:nvPr/>
          </p:nvSpPr>
          <p:spPr>
            <a:xfrm>
              <a:off x="1632347" y="2648768"/>
              <a:ext cx="1167915" cy="886579"/>
            </a:xfrm>
            <a:prstGeom prst="ellipse">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Academic Senate (faculty)</a:t>
              </a:r>
            </a:p>
          </p:txBody>
        </p:sp>
        <p:sp>
          <p:nvSpPr>
            <p:cNvPr id="15" name="Oval 14"/>
            <p:cNvSpPr/>
            <p:nvPr/>
          </p:nvSpPr>
          <p:spPr>
            <a:xfrm>
              <a:off x="119365" y="2639162"/>
              <a:ext cx="1186659" cy="87304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ASCC</a:t>
              </a:r>
            </a:p>
            <a:p>
              <a:pPr algn="ctr"/>
              <a:r>
                <a:rPr lang="en-US" sz="1200" b="1" dirty="0">
                  <a:solidFill>
                    <a:schemeClr val="bg1"/>
                  </a:solidFill>
                </a:rPr>
                <a:t>(students)</a:t>
              </a:r>
            </a:p>
          </p:txBody>
        </p:sp>
        <p:sp>
          <p:nvSpPr>
            <p:cNvPr id="16" name="Oval 15"/>
            <p:cNvSpPr/>
            <p:nvPr/>
          </p:nvSpPr>
          <p:spPr>
            <a:xfrm>
              <a:off x="3057292" y="2652480"/>
              <a:ext cx="1145980" cy="871297"/>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ClassifiedSenate (staff)</a:t>
              </a:r>
            </a:p>
          </p:txBody>
        </p:sp>
        <p:sp>
          <p:nvSpPr>
            <p:cNvPr id="17" name="Rectangle 16"/>
            <p:cNvSpPr/>
            <p:nvPr/>
          </p:nvSpPr>
          <p:spPr>
            <a:xfrm>
              <a:off x="11026643" y="2704070"/>
              <a:ext cx="1099308" cy="296961"/>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Cabinet </a:t>
              </a:r>
              <a:endParaRPr lang="en-US" sz="1200" dirty="0">
                <a:solidFill>
                  <a:schemeClr val="bg1"/>
                </a:solidFill>
              </a:endParaRPr>
            </a:p>
          </p:txBody>
        </p:sp>
        <p:sp>
          <p:nvSpPr>
            <p:cNvPr id="18" name="Rectangle 17"/>
            <p:cNvSpPr/>
            <p:nvPr/>
          </p:nvSpPr>
          <p:spPr>
            <a:xfrm>
              <a:off x="10950229" y="6024084"/>
              <a:ext cx="1218700" cy="419405"/>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Deans</a:t>
              </a:r>
            </a:p>
          </p:txBody>
        </p:sp>
        <p:sp>
          <p:nvSpPr>
            <p:cNvPr id="19" name="Rectangle 18"/>
            <p:cNvSpPr/>
            <p:nvPr/>
          </p:nvSpPr>
          <p:spPr>
            <a:xfrm>
              <a:off x="4795029" y="1447800"/>
              <a:ext cx="1979896" cy="509326"/>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President</a:t>
              </a:r>
            </a:p>
          </p:txBody>
        </p:sp>
        <p:sp>
          <p:nvSpPr>
            <p:cNvPr id="20" name="Rectangle 19"/>
            <p:cNvSpPr/>
            <p:nvPr/>
          </p:nvSpPr>
          <p:spPr>
            <a:xfrm>
              <a:off x="6228653" y="6079999"/>
              <a:ext cx="4351395" cy="308163"/>
            </a:xfrm>
            <a:prstGeom prst="rect">
              <a:avLst/>
            </a:prstGeom>
            <a:solidFill>
              <a:srgbClr val="6DA9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Programs</a:t>
              </a:r>
            </a:p>
            <a:p>
              <a:pPr algn="ctr"/>
              <a:r>
                <a:rPr lang="en-US" sz="1050" dirty="0">
                  <a:solidFill>
                    <a:schemeClr val="bg1"/>
                  </a:solidFill>
                </a:rPr>
                <a:t>Program Review, Assessment, Resource and Staffing Requests</a:t>
              </a:r>
            </a:p>
          </p:txBody>
        </p:sp>
        <p:sp>
          <p:nvSpPr>
            <p:cNvPr id="21" name="Rectangle 20"/>
            <p:cNvSpPr/>
            <p:nvPr/>
          </p:nvSpPr>
          <p:spPr>
            <a:xfrm>
              <a:off x="0" y="6478084"/>
              <a:ext cx="12298680" cy="379916"/>
            </a:xfrm>
            <a:prstGeom prst="rect">
              <a:avLst/>
            </a:prstGeom>
            <a:solidFill>
              <a:srgbClr val="6DA9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College Mission</a:t>
              </a:r>
              <a:endParaRPr lang="en-US" sz="2000" dirty="0">
                <a:solidFill>
                  <a:schemeClr val="bg1"/>
                </a:solidFill>
              </a:endParaRPr>
            </a:p>
          </p:txBody>
        </p:sp>
        <p:cxnSp>
          <p:nvCxnSpPr>
            <p:cNvPr id="33" name="Straight Connector 32"/>
            <p:cNvCxnSpPr>
              <a:cxnSpLocks/>
            </p:cNvCxnSpPr>
            <p:nvPr/>
          </p:nvCxnSpPr>
          <p:spPr>
            <a:xfrm>
              <a:off x="11550331" y="3075686"/>
              <a:ext cx="9248" cy="2913804"/>
            </a:xfrm>
            <a:prstGeom prst="line">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a:stCxn id="18" idx="1"/>
              <a:endCxn id="20" idx="3"/>
            </p:cNvCxnSpPr>
            <p:nvPr/>
          </p:nvCxnSpPr>
          <p:spPr>
            <a:xfrm flipH="1">
              <a:off x="10580048" y="6233787"/>
              <a:ext cx="370181" cy="294"/>
            </a:xfrm>
            <a:prstGeom prst="line">
              <a:avLst/>
            </a:prstGeom>
            <a:ln w="28575">
              <a:solidFill>
                <a:schemeClr val="accent5">
                  <a:lumMod val="75000"/>
                </a:schemeClr>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48" name="Diagram 47"/>
            <p:cNvGraphicFramePr/>
            <p:nvPr/>
          </p:nvGraphicFramePr>
          <p:xfrm>
            <a:off x="6311158" y="2320015"/>
            <a:ext cx="4000518" cy="223017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3" name="Elbow Connector 2"/>
            <p:cNvCxnSpPr>
              <a:cxnSpLocks/>
              <a:stCxn id="15" idx="0"/>
              <a:endCxn id="28" idx="4"/>
            </p:cNvCxnSpPr>
            <p:nvPr/>
          </p:nvCxnSpPr>
          <p:spPr>
            <a:xfrm rot="5400000" flipH="1" flipV="1">
              <a:off x="2630595" y="48832"/>
              <a:ext cx="672431" cy="4508230"/>
            </a:xfrm>
            <a:prstGeom prst="bentConnector3">
              <a:avLst>
                <a:gd name="adj1" fmla="val 50000"/>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Elbow Connector 7"/>
            <p:cNvCxnSpPr>
              <a:cxnSpLocks/>
              <a:stCxn id="14" idx="0"/>
              <a:endCxn id="51" idx="4"/>
            </p:cNvCxnSpPr>
            <p:nvPr/>
          </p:nvCxnSpPr>
          <p:spPr>
            <a:xfrm rot="5400000" flipH="1" flipV="1">
              <a:off x="3526975" y="652058"/>
              <a:ext cx="686041" cy="3307381"/>
            </a:xfrm>
            <a:prstGeom prst="bentConnector3">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Elbow Connector 24"/>
            <p:cNvCxnSpPr>
              <a:cxnSpLocks/>
              <a:endCxn id="17" idx="0"/>
            </p:cNvCxnSpPr>
            <p:nvPr/>
          </p:nvCxnSpPr>
          <p:spPr>
            <a:xfrm>
              <a:off x="6804065" y="1577705"/>
              <a:ext cx="4772232" cy="1126365"/>
            </a:xfrm>
            <a:prstGeom prst="bentConnector2">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4734518" y="4727947"/>
              <a:ext cx="182015" cy="525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Elbow Connector 73"/>
            <p:cNvCxnSpPr>
              <a:cxnSpLocks/>
              <a:stCxn id="15" idx="4"/>
            </p:cNvCxnSpPr>
            <p:nvPr/>
          </p:nvCxnSpPr>
          <p:spPr>
            <a:xfrm rot="16200000" flipH="1">
              <a:off x="2269596" y="1955309"/>
              <a:ext cx="1466207" cy="4580008"/>
            </a:xfrm>
            <a:prstGeom prst="bentConnector2">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Elbow Connector 80"/>
            <p:cNvCxnSpPr>
              <a:cxnSpLocks/>
              <a:stCxn id="14" idx="4"/>
            </p:cNvCxnSpPr>
            <p:nvPr/>
          </p:nvCxnSpPr>
          <p:spPr>
            <a:xfrm rot="16200000" flipH="1">
              <a:off x="3032969" y="2718683"/>
              <a:ext cx="1443072" cy="3076400"/>
            </a:xfrm>
            <a:prstGeom prst="bent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Elbow Connector 82"/>
            <p:cNvCxnSpPr>
              <a:cxnSpLocks/>
              <a:stCxn id="16" idx="4"/>
            </p:cNvCxnSpPr>
            <p:nvPr/>
          </p:nvCxnSpPr>
          <p:spPr>
            <a:xfrm rot="16200000" flipH="1">
              <a:off x="3727918" y="3426140"/>
              <a:ext cx="1467149" cy="1662421"/>
            </a:xfrm>
            <a:prstGeom prst="bent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a:cxnSpLocks/>
              <a:stCxn id="20" idx="2"/>
            </p:cNvCxnSpPr>
            <p:nvPr/>
          </p:nvCxnSpPr>
          <p:spPr>
            <a:xfrm>
              <a:off x="8404351" y="6388162"/>
              <a:ext cx="0" cy="89922"/>
            </a:xfrm>
            <a:prstGeom prst="line">
              <a:avLst/>
            </a:prstGeom>
            <a:ln w="57150">
              <a:solidFill>
                <a:srgbClr val="6DA945"/>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21969" y="5401669"/>
              <a:ext cx="3730875" cy="1200329"/>
            </a:xfrm>
            <a:prstGeom prst="rect">
              <a:avLst/>
            </a:prstGeom>
            <a:noFill/>
          </p:spPr>
          <p:txBody>
            <a:bodyPr wrap="square" rtlCol="0">
              <a:spAutoFit/>
            </a:bodyPr>
            <a:lstStyle/>
            <a:p>
              <a:r>
                <a:rPr lang="en-US" dirty="0"/>
                <a:t>Key:</a:t>
              </a:r>
            </a:p>
            <a:p>
              <a:r>
                <a:rPr lang="en-US" dirty="0"/>
                <a:t>          = recommendations</a:t>
              </a:r>
            </a:p>
            <a:p>
              <a:r>
                <a:rPr lang="en-US" dirty="0"/>
                <a:t>          = decisions</a:t>
              </a:r>
            </a:p>
            <a:p>
              <a:r>
                <a:rPr lang="en-US" dirty="0"/>
                <a:t>	</a:t>
              </a:r>
            </a:p>
          </p:txBody>
        </p:sp>
        <p:cxnSp>
          <p:nvCxnSpPr>
            <p:cNvPr id="11" name="Straight Connector 10"/>
            <p:cNvCxnSpPr/>
            <p:nvPr/>
          </p:nvCxnSpPr>
          <p:spPr>
            <a:xfrm>
              <a:off x="424260" y="5949741"/>
              <a:ext cx="438533" cy="0"/>
            </a:xfrm>
            <a:prstGeom prst="line">
              <a:avLst/>
            </a:prstGeom>
            <a:ln w="28575">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24260" y="6136398"/>
              <a:ext cx="438533"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5191934" y="1876177"/>
              <a:ext cx="57981" cy="90554"/>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5494695" y="1872173"/>
              <a:ext cx="57981" cy="90554"/>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Elbow Connector 45"/>
            <p:cNvCxnSpPr>
              <a:cxnSpLocks/>
              <a:stCxn id="16" idx="0"/>
              <a:endCxn id="19" idx="2"/>
            </p:cNvCxnSpPr>
            <p:nvPr/>
          </p:nvCxnSpPr>
          <p:spPr>
            <a:xfrm rot="5400000" flipH="1" flipV="1">
              <a:off x="4359952" y="1227456"/>
              <a:ext cx="695354" cy="2154695"/>
            </a:xfrm>
            <a:prstGeom prst="bentConnector3">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839837" y="792428"/>
              <a:ext cx="1878056" cy="42672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Chancellor</a:t>
              </a:r>
            </a:p>
          </p:txBody>
        </p:sp>
        <p:sp>
          <p:nvSpPr>
            <p:cNvPr id="53" name="Rectangle 52"/>
            <p:cNvSpPr/>
            <p:nvPr/>
          </p:nvSpPr>
          <p:spPr>
            <a:xfrm>
              <a:off x="4541639" y="63805"/>
              <a:ext cx="2474451" cy="483999"/>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5">
                      <a:lumMod val="75000"/>
                    </a:schemeClr>
                  </a:solidFill>
                </a:rPr>
                <a:t>SMCCD Board of Trustees</a:t>
              </a:r>
            </a:p>
          </p:txBody>
        </p:sp>
        <p:cxnSp>
          <p:nvCxnSpPr>
            <p:cNvPr id="12" name="Straight Connector 11"/>
            <p:cNvCxnSpPr>
              <a:cxnSpLocks/>
              <a:stCxn id="19" idx="0"/>
              <a:endCxn id="9" idx="2"/>
            </p:cNvCxnSpPr>
            <p:nvPr/>
          </p:nvCxnSpPr>
          <p:spPr>
            <a:xfrm flipH="1" flipV="1">
              <a:off x="5778865" y="1219148"/>
              <a:ext cx="6112" cy="228652"/>
            </a:xfrm>
            <a:prstGeom prst="line">
              <a:avLst/>
            </a:prstGeom>
            <a:ln w="28575">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cxnSpLocks/>
              <a:stCxn id="9" idx="0"/>
              <a:endCxn id="53" idx="2"/>
            </p:cNvCxnSpPr>
            <p:nvPr/>
          </p:nvCxnSpPr>
          <p:spPr>
            <a:xfrm flipV="1">
              <a:off x="5778865" y="547804"/>
              <a:ext cx="0" cy="244624"/>
            </a:xfrm>
            <a:prstGeom prst="line">
              <a:avLst/>
            </a:prstGeom>
            <a:ln w="28575">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56" name="Picture 5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561" y="65728"/>
              <a:ext cx="1152273" cy="517436"/>
            </a:xfrm>
            <a:prstGeom prst="rect">
              <a:avLst/>
            </a:prstGeom>
          </p:spPr>
        </p:pic>
        <p:sp>
          <p:nvSpPr>
            <p:cNvPr id="57" name="TextBox 56"/>
            <p:cNvSpPr txBox="1"/>
            <p:nvPr/>
          </p:nvSpPr>
          <p:spPr>
            <a:xfrm>
              <a:off x="1306024" y="30424"/>
              <a:ext cx="3126112" cy="500137"/>
            </a:xfrm>
            <a:prstGeom prst="rect">
              <a:avLst/>
            </a:prstGeom>
            <a:noFill/>
          </p:spPr>
          <p:txBody>
            <a:bodyPr wrap="none" rtlCol="0">
              <a:spAutoFit/>
            </a:bodyPr>
            <a:lstStyle/>
            <a:p>
              <a:r>
                <a:rPr lang="en-US" sz="1600" dirty="0">
                  <a:solidFill>
                    <a:srgbClr val="40775E"/>
                  </a:solidFill>
                </a:rPr>
                <a:t>Participatory Governance Structure</a:t>
              </a:r>
            </a:p>
            <a:p>
              <a:r>
                <a:rPr lang="en-US" sz="1050" i="1" dirty="0">
                  <a:solidFill>
                    <a:srgbClr val="40775E"/>
                  </a:solidFill>
                </a:rPr>
                <a:t>As of May 15, 2024</a:t>
              </a:r>
            </a:p>
          </p:txBody>
        </p:sp>
        <p:graphicFrame>
          <p:nvGraphicFramePr>
            <p:cNvPr id="65" name="Diagram 64"/>
            <p:cNvGraphicFramePr/>
            <p:nvPr/>
          </p:nvGraphicFramePr>
          <p:xfrm>
            <a:off x="8043545" y="4261196"/>
            <a:ext cx="2281313" cy="172978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67" name="Oval 66"/>
            <p:cNvSpPr/>
            <p:nvPr/>
          </p:nvSpPr>
          <p:spPr>
            <a:xfrm>
              <a:off x="8867661" y="5005097"/>
              <a:ext cx="646857" cy="298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SSPC</a:t>
              </a:r>
            </a:p>
          </p:txBody>
        </p:sp>
      </p:grpSp>
      <p:sp>
        <p:nvSpPr>
          <p:cNvPr id="118" name="TextBox 117">
            <a:extLst>
              <a:ext uri="{FF2B5EF4-FFF2-40B4-BE49-F238E27FC236}">
                <a16:creationId xmlns:a16="http://schemas.microsoft.com/office/drawing/2014/main" id="{8EAA7ECE-CCC6-4E60-B8CC-7052F7B5418E}"/>
              </a:ext>
            </a:extLst>
          </p:cNvPr>
          <p:cNvSpPr txBox="1"/>
          <p:nvPr/>
        </p:nvSpPr>
        <p:spPr>
          <a:xfrm>
            <a:off x="1015271" y="3946961"/>
            <a:ext cx="2402065" cy="715581"/>
          </a:xfrm>
          <a:prstGeom prst="rect">
            <a:avLst/>
          </a:prstGeom>
          <a:solidFill>
            <a:schemeClr val="bg1"/>
          </a:solidFill>
          <a:ln w="3175">
            <a:solidFill>
              <a:schemeClr val="bg2">
                <a:lumMod val="50000"/>
              </a:schemeClr>
            </a:solidFill>
          </a:ln>
        </p:spPr>
        <p:txBody>
          <a:bodyPr wrap="square" rtlCol="0">
            <a:spAutoFit/>
          </a:bodyPr>
          <a:lstStyle/>
          <a:p>
            <a:pPr algn="ctr"/>
            <a:r>
              <a:rPr lang="en-US" sz="1050" dirty="0"/>
              <a:t>Subcommittees of the Academic Senate:</a:t>
            </a:r>
          </a:p>
          <a:p>
            <a:pPr algn="ctr"/>
            <a:r>
              <a:rPr lang="en-US" sz="1000" b="1" dirty="0"/>
              <a:t>Black Students Matter</a:t>
            </a:r>
          </a:p>
          <a:p>
            <a:pPr algn="ctr"/>
            <a:r>
              <a:rPr lang="en-US" sz="1000" b="1" dirty="0"/>
              <a:t>Curriculum Committee</a:t>
            </a:r>
          </a:p>
          <a:p>
            <a:pPr algn="ctr"/>
            <a:r>
              <a:rPr lang="en-US" sz="1000" b="1" dirty="0"/>
              <a:t>Textbook Affordability</a:t>
            </a:r>
          </a:p>
        </p:txBody>
      </p:sp>
      <p:sp>
        <p:nvSpPr>
          <p:cNvPr id="119" name="TextBox 118">
            <a:extLst>
              <a:ext uri="{FF2B5EF4-FFF2-40B4-BE49-F238E27FC236}">
                <a16:creationId xmlns:a16="http://schemas.microsoft.com/office/drawing/2014/main" id="{165B7E22-8A07-44A9-812A-0FF5B316314D}"/>
              </a:ext>
            </a:extLst>
          </p:cNvPr>
          <p:cNvSpPr txBox="1"/>
          <p:nvPr/>
        </p:nvSpPr>
        <p:spPr>
          <a:xfrm>
            <a:off x="9605085" y="2268669"/>
            <a:ext cx="1345144" cy="1361911"/>
          </a:xfrm>
          <a:prstGeom prst="rect">
            <a:avLst/>
          </a:prstGeom>
          <a:noFill/>
          <a:ln w="19050">
            <a:solidFill>
              <a:srgbClr val="40775E"/>
            </a:solidFill>
          </a:ln>
        </p:spPr>
        <p:txBody>
          <a:bodyPr wrap="square" rtlCol="0">
            <a:spAutoFit/>
          </a:bodyPr>
          <a:lstStyle/>
          <a:p>
            <a:r>
              <a:rPr lang="en-US" sz="1050" b="1" dirty="0"/>
              <a:t>College Committees</a:t>
            </a:r>
          </a:p>
          <a:p>
            <a:pPr marL="117475" indent="-117475">
              <a:buFont typeface="Arial" panose="020B0604020202020204" pitchFamily="34" charset="0"/>
              <a:buChar char="•"/>
            </a:pPr>
            <a:r>
              <a:rPr lang="en-US" sz="900" dirty="0"/>
              <a:t>Distance Ed. Advisory (DEAC)</a:t>
            </a:r>
          </a:p>
          <a:p>
            <a:pPr marL="117475" indent="-117475">
              <a:buFont typeface="Arial" panose="020B0604020202020204" pitchFamily="34" charset="0"/>
              <a:buChar char="•"/>
            </a:pPr>
            <a:r>
              <a:rPr lang="en-US" sz="900" dirty="0"/>
              <a:t>Honors Transfer Prog.</a:t>
            </a:r>
            <a:endParaRPr lang="en-US" sz="1000" dirty="0"/>
          </a:p>
          <a:p>
            <a:pPr marL="117475" indent="-117475">
              <a:buFont typeface="Arial" panose="020B0604020202020204" pitchFamily="34" charset="0"/>
              <a:buChar char="•"/>
            </a:pPr>
            <a:r>
              <a:rPr lang="en-US" sz="900" dirty="0"/>
              <a:t>Professional Development Planning</a:t>
            </a:r>
          </a:p>
          <a:p>
            <a:pPr marL="117475" indent="-117475">
              <a:buFont typeface="Arial" panose="020B0604020202020204" pitchFamily="34" charset="0"/>
              <a:buChar char="•"/>
            </a:pPr>
            <a:r>
              <a:rPr lang="en-US" sz="900" dirty="0"/>
              <a:t>Safety (District Plan)</a:t>
            </a:r>
          </a:p>
          <a:p>
            <a:pPr marL="117475" indent="-117475">
              <a:buFont typeface="Arial" panose="020B0604020202020204" pitchFamily="34" charset="0"/>
              <a:buChar char="•"/>
            </a:pPr>
            <a:r>
              <a:rPr lang="en-US" sz="900" dirty="0"/>
              <a:t>Technology</a:t>
            </a:r>
          </a:p>
        </p:txBody>
      </p:sp>
      <p:cxnSp>
        <p:nvCxnSpPr>
          <p:cNvPr id="132" name="Straight Arrow Connector 131">
            <a:extLst>
              <a:ext uri="{FF2B5EF4-FFF2-40B4-BE49-F238E27FC236}">
                <a16:creationId xmlns:a16="http://schemas.microsoft.com/office/drawing/2014/main" id="{8972A1C3-6EE6-4A75-A4E5-CB3271F7EBF4}"/>
              </a:ext>
            </a:extLst>
          </p:cNvPr>
          <p:cNvCxnSpPr>
            <a:cxnSpLocks/>
          </p:cNvCxnSpPr>
          <p:nvPr/>
        </p:nvCxnSpPr>
        <p:spPr>
          <a:xfrm flipH="1">
            <a:off x="8675872" y="2588439"/>
            <a:ext cx="921397" cy="0"/>
          </a:xfrm>
          <a:prstGeom prst="straightConnector1">
            <a:avLst/>
          </a:prstGeom>
          <a:ln w="38100">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D884E934-105E-4418-9953-BCAE1776068C}"/>
              </a:ext>
            </a:extLst>
          </p:cNvPr>
          <p:cNvCxnSpPr>
            <a:cxnSpLocks/>
          </p:cNvCxnSpPr>
          <p:nvPr/>
        </p:nvCxnSpPr>
        <p:spPr>
          <a:xfrm rot="5400000" flipH="1" flipV="1">
            <a:off x="7212874" y="4112781"/>
            <a:ext cx="483930" cy="228690"/>
          </a:xfrm>
          <a:prstGeom prst="bentConnector3">
            <a:avLst/>
          </a:prstGeom>
          <a:ln w="38100">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Elbow Connector 28">
            <a:extLst>
              <a:ext uri="{FF2B5EF4-FFF2-40B4-BE49-F238E27FC236}">
                <a16:creationId xmlns:a16="http://schemas.microsoft.com/office/drawing/2014/main" id="{C3C74212-37C6-48C7-B3FD-16FDC91322C8}"/>
              </a:ext>
            </a:extLst>
          </p:cNvPr>
          <p:cNvCxnSpPr>
            <a:cxnSpLocks/>
          </p:cNvCxnSpPr>
          <p:nvPr/>
        </p:nvCxnSpPr>
        <p:spPr>
          <a:xfrm rot="16200000" flipH="1">
            <a:off x="8970934" y="4158884"/>
            <a:ext cx="488494" cy="244064"/>
          </a:xfrm>
          <a:prstGeom prst="bentConnector3">
            <a:avLst>
              <a:gd name="adj1" fmla="val 50000"/>
            </a:avLst>
          </a:prstGeom>
          <a:ln w="38100">
            <a:solidFill>
              <a:schemeClr val="accent5">
                <a:lumMod val="75000"/>
              </a:schemeClr>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59BAAED2-5CE5-411A-B713-89831AEE0DC6}"/>
              </a:ext>
            </a:extLst>
          </p:cNvPr>
          <p:cNvCxnSpPr/>
          <p:nvPr/>
        </p:nvCxnSpPr>
        <p:spPr>
          <a:xfrm>
            <a:off x="7529092" y="5927506"/>
            <a:ext cx="0" cy="207832"/>
          </a:xfrm>
          <a:prstGeom prst="straightConnector1">
            <a:avLst/>
          </a:prstGeom>
          <a:ln w="12700">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1B4CB2B8-A728-4A85-8349-2F942B85966A}"/>
              </a:ext>
            </a:extLst>
          </p:cNvPr>
          <p:cNvCxnSpPr/>
          <p:nvPr/>
        </p:nvCxnSpPr>
        <p:spPr>
          <a:xfrm>
            <a:off x="9186936" y="5920808"/>
            <a:ext cx="0" cy="207832"/>
          </a:xfrm>
          <a:prstGeom prst="straightConnector1">
            <a:avLst/>
          </a:prstGeom>
          <a:ln w="12700">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90" name="Diagram 89">
            <a:extLst>
              <a:ext uri="{FF2B5EF4-FFF2-40B4-BE49-F238E27FC236}">
                <a16:creationId xmlns:a16="http://schemas.microsoft.com/office/drawing/2014/main" id="{78BF5E27-6715-4BB0-B65A-843E515AD85A}"/>
              </a:ext>
            </a:extLst>
          </p:cNvPr>
          <p:cNvGraphicFramePr/>
          <p:nvPr/>
        </p:nvGraphicFramePr>
        <p:xfrm>
          <a:off x="4016334" y="2391022"/>
          <a:ext cx="4000518" cy="223017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cxnSp>
        <p:nvCxnSpPr>
          <p:cNvPr id="97" name="Straight Arrow Connector 96">
            <a:extLst>
              <a:ext uri="{FF2B5EF4-FFF2-40B4-BE49-F238E27FC236}">
                <a16:creationId xmlns:a16="http://schemas.microsoft.com/office/drawing/2014/main" id="{09B23AC5-370A-49B2-A17C-348F13B0935F}"/>
              </a:ext>
            </a:extLst>
          </p:cNvPr>
          <p:cNvCxnSpPr/>
          <p:nvPr/>
        </p:nvCxnSpPr>
        <p:spPr>
          <a:xfrm flipV="1">
            <a:off x="6016593" y="2014600"/>
            <a:ext cx="0" cy="336216"/>
          </a:xfrm>
          <a:prstGeom prst="straightConnector1">
            <a:avLst/>
          </a:prstGeom>
          <a:ln w="28575">
            <a:solidFill>
              <a:schemeClr val="accent5">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9" name="Elbow Connector 2">
            <a:extLst>
              <a:ext uri="{FF2B5EF4-FFF2-40B4-BE49-F238E27FC236}">
                <a16:creationId xmlns:a16="http://schemas.microsoft.com/office/drawing/2014/main" id="{3F2683DC-310F-4939-9C90-66293BA102D8}"/>
              </a:ext>
            </a:extLst>
          </p:cNvPr>
          <p:cNvCxnSpPr>
            <a:cxnSpLocks/>
            <a:stCxn id="48" idx="0"/>
            <a:endCxn id="19" idx="3"/>
          </p:cNvCxnSpPr>
          <p:nvPr/>
        </p:nvCxnSpPr>
        <p:spPr>
          <a:xfrm rot="16200000" flipV="1">
            <a:off x="7234395" y="1290862"/>
            <a:ext cx="617552" cy="1536492"/>
          </a:xfrm>
          <a:prstGeom prst="bentConnector2">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1584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 in sheet</a:t>
            </a:r>
          </a:p>
        </p:txBody>
      </p:sp>
      <p:sp>
        <p:nvSpPr>
          <p:cNvPr id="4" name="Frame 3">
            <a:extLst>
              <a:ext uri="{FF2B5EF4-FFF2-40B4-BE49-F238E27FC236}">
                <a16:creationId xmlns:a16="http://schemas.microsoft.com/office/drawing/2014/main" id="{AE1A8C6D-3568-4CD7-875E-95889DF567F5}"/>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074" name="id-EB4D4C7E-DED5-4DCC-BEC8-47C2C7A70514" descr="flex_day_sign_in_form__qr_code.png">
            <a:extLst>
              <a:ext uri="{FF2B5EF4-FFF2-40B4-BE49-F238E27FC236}">
                <a16:creationId xmlns:a16="http://schemas.microsoft.com/office/drawing/2014/main" id="{9FC876C7-C7FB-4BD5-8230-AF338845FD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2717" y="1530526"/>
            <a:ext cx="4962349" cy="4962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8187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78293"/>
            <a:ext cx="12298680" cy="6827576"/>
            <a:chOff x="0" y="30424"/>
            <a:chExt cx="12298680" cy="6827576"/>
          </a:xfrm>
        </p:grpSpPr>
        <p:graphicFrame>
          <p:nvGraphicFramePr>
            <p:cNvPr id="66" name="Diagram 65"/>
            <p:cNvGraphicFramePr/>
            <p:nvPr/>
          </p:nvGraphicFramePr>
          <p:xfrm>
            <a:off x="6394559" y="4289286"/>
            <a:ext cx="2281313" cy="1729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val 5"/>
            <p:cNvSpPr/>
            <p:nvPr/>
          </p:nvSpPr>
          <p:spPr>
            <a:xfrm>
              <a:off x="7234946" y="5035589"/>
              <a:ext cx="618159" cy="3043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IPC</a:t>
              </a:r>
            </a:p>
          </p:txBody>
        </p:sp>
        <p:sp>
          <p:nvSpPr>
            <p:cNvPr id="14" name="Oval 13"/>
            <p:cNvSpPr/>
            <p:nvPr/>
          </p:nvSpPr>
          <p:spPr>
            <a:xfrm>
              <a:off x="1632347" y="2648768"/>
              <a:ext cx="1167915" cy="886579"/>
            </a:xfrm>
            <a:prstGeom prst="ellipse">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Academic Senate (faculty)</a:t>
              </a:r>
            </a:p>
          </p:txBody>
        </p:sp>
        <p:sp>
          <p:nvSpPr>
            <p:cNvPr id="15" name="Oval 14"/>
            <p:cNvSpPr/>
            <p:nvPr/>
          </p:nvSpPr>
          <p:spPr>
            <a:xfrm>
              <a:off x="119365" y="2639162"/>
              <a:ext cx="1186659" cy="87304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ASCC</a:t>
              </a:r>
            </a:p>
            <a:p>
              <a:pPr algn="ctr"/>
              <a:r>
                <a:rPr lang="en-US" sz="1200" b="1" dirty="0">
                  <a:solidFill>
                    <a:schemeClr val="bg1"/>
                  </a:solidFill>
                </a:rPr>
                <a:t>(students)</a:t>
              </a:r>
            </a:p>
          </p:txBody>
        </p:sp>
        <p:sp>
          <p:nvSpPr>
            <p:cNvPr id="16" name="Oval 15"/>
            <p:cNvSpPr/>
            <p:nvPr/>
          </p:nvSpPr>
          <p:spPr>
            <a:xfrm>
              <a:off x="3057292" y="2652480"/>
              <a:ext cx="1145980" cy="871297"/>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ClassifiedSenate (staff)</a:t>
              </a:r>
            </a:p>
          </p:txBody>
        </p:sp>
        <p:sp>
          <p:nvSpPr>
            <p:cNvPr id="17" name="Rectangle 16"/>
            <p:cNvSpPr/>
            <p:nvPr/>
          </p:nvSpPr>
          <p:spPr>
            <a:xfrm>
              <a:off x="11026643" y="2704070"/>
              <a:ext cx="1099308" cy="296961"/>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Cabinet </a:t>
              </a:r>
              <a:endParaRPr lang="en-US" sz="1200" dirty="0">
                <a:solidFill>
                  <a:schemeClr val="bg1"/>
                </a:solidFill>
              </a:endParaRPr>
            </a:p>
          </p:txBody>
        </p:sp>
        <p:sp>
          <p:nvSpPr>
            <p:cNvPr id="18" name="Rectangle 17"/>
            <p:cNvSpPr/>
            <p:nvPr/>
          </p:nvSpPr>
          <p:spPr>
            <a:xfrm>
              <a:off x="10950229" y="6024084"/>
              <a:ext cx="1218700" cy="419405"/>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Deans</a:t>
              </a:r>
            </a:p>
          </p:txBody>
        </p:sp>
        <p:sp>
          <p:nvSpPr>
            <p:cNvPr id="19" name="Rectangle 18"/>
            <p:cNvSpPr/>
            <p:nvPr/>
          </p:nvSpPr>
          <p:spPr>
            <a:xfrm>
              <a:off x="4795029" y="1447800"/>
              <a:ext cx="1979896" cy="509326"/>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President</a:t>
              </a:r>
            </a:p>
          </p:txBody>
        </p:sp>
        <p:sp>
          <p:nvSpPr>
            <p:cNvPr id="20" name="Rectangle 19"/>
            <p:cNvSpPr/>
            <p:nvPr/>
          </p:nvSpPr>
          <p:spPr>
            <a:xfrm>
              <a:off x="6228653" y="6079999"/>
              <a:ext cx="4351395" cy="308163"/>
            </a:xfrm>
            <a:prstGeom prst="rect">
              <a:avLst/>
            </a:prstGeom>
            <a:solidFill>
              <a:srgbClr val="6DA9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Programs</a:t>
              </a:r>
            </a:p>
            <a:p>
              <a:pPr algn="ctr"/>
              <a:r>
                <a:rPr lang="en-US" sz="1050" dirty="0">
                  <a:solidFill>
                    <a:schemeClr val="bg1"/>
                  </a:solidFill>
                </a:rPr>
                <a:t>Program Review, Assessment, Resource and Staffing Requests</a:t>
              </a:r>
            </a:p>
          </p:txBody>
        </p:sp>
        <p:sp>
          <p:nvSpPr>
            <p:cNvPr id="21" name="Rectangle 20"/>
            <p:cNvSpPr/>
            <p:nvPr/>
          </p:nvSpPr>
          <p:spPr>
            <a:xfrm>
              <a:off x="0" y="6478084"/>
              <a:ext cx="12298680" cy="379916"/>
            </a:xfrm>
            <a:prstGeom prst="rect">
              <a:avLst/>
            </a:prstGeom>
            <a:solidFill>
              <a:srgbClr val="6DA9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College Mission</a:t>
              </a:r>
              <a:endParaRPr lang="en-US" sz="2000" dirty="0">
                <a:solidFill>
                  <a:schemeClr val="bg1"/>
                </a:solidFill>
              </a:endParaRPr>
            </a:p>
          </p:txBody>
        </p:sp>
        <p:cxnSp>
          <p:nvCxnSpPr>
            <p:cNvPr id="33" name="Straight Connector 32"/>
            <p:cNvCxnSpPr>
              <a:cxnSpLocks/>
            </p:cNvCxnSpPr>
            <p:nvPr/>
          </p:nvCxnSpPr>
          <p:spPr>
            <a:xfrm>
              <a:off x="11550331" y="3075686"/>
              <a:ext cx="9248" cy="2913804"/>
            </a:xfrm>
            <a:prstGeom prst="line">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a:stCxn id="18" idx="1"/>
              <a:endCxn id="20" idx="3"/>
            </p:cNvCxnSpPr>
            <p:nvPr/>
          </p:nvCxnSpPr>
          <p:spPr>
            <a:xfrm flipH="1">
              <a:off x="10580048" y="6233787"/>
              <a:ext cx="370181" cy="294"/>
            </a:xfrm>
            <a:prstGeom prst="line">
              <a:avLst/>
            </a:prstGeom>
            <a:ln w="28575">
              <a:solidFill>
                <a:schemeClr val="accent5">
                  <a:lumMod val="75000"/>
                </a:schemeClr>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48" name="Diagram 47"/>
            <p:cNvGraphicFramePr/>
            <p:nvPr/>
          </p:nvGraphicFramePr>
          <p:xfrm>
            <a:off x="6311158" y="2320015"/>
            <a:ext cx="4000518" cy="223017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3" name="Elbow Connector 2"/>
            <p:cNvCxnSpPr>
              <a:cxnSpLocks/>
              <a:stCxn id="15" idx="0"/>
              <a:endCxn id="28" idx="4"/>
            </p:cNvCxnSpPr>
            <p:nvPr/>
          </p:nvCxnSpPr>
          <p:spPr>
            <a:xfrm rot="5400000" flipH="1" flipV="1">
              <a:off x="2630595" y="48832"/>
              <a:ext cx="672431" cy="4508230"/>
            </a:xfrm>
            <a:prstGeom prst="bentConnector3">
              <a:avLst>
                <a:gd name="adj1" fmla="val 50000"/>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Elbow Connector 7"/>
            <p:cNvCxnSpPr>
              <a:cxnSpLocks/>
              <a:stCxn id="14" idx="0"/>
              <a:endCxn id="51" idx="4"/>
            </p:cNvCxnSpPr>
            <p:nvPr/>
          </p:nvCxnSpPr>
          <p:spPr>
            <a:xfrm rot="5400000" flipH="1" flipV="1">
              <a:off x="3526975" y="652058"/>
              <a:ext cx="686041" cy="3307381"/>
            </a:xfrm>
            <a:prstGeom prst="bentConnector3">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Elbow Connector 24"/>
            <p:cNvCxnSpPr>
              <a:cxnSpLocks/>
              <a:endCxn id="17" idx="0"/>
            </p:cNvCxnSpPr>
            <p:nvPr/>
          </p:nvCxnSpPr>
          <p:spPr>
            <a:xfrm>
              <a:off x="6804065" y="1577705"/>
              <a:ext cx="4772232" cy="1126365"/>
            </a:xfrm>
            <a:prstGeom prst="bentConnector2">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4734518" y="4727947"/>
              <a:ext cx="182015" cy="525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Elbow Connector 73"/>
            <p:cNvCxnSpPr>
              <a:cxnSpLocks/>
              <a:stCxn id="15" idx="4"/>
            </p:cNvCxnSpPr>
            <p:nvPr/>
          </p:nvCxnSpPr>
          <p:spPr>
            <a:xfrm rot="16200000" flipH="1">
              <a:off x="2269596" y="1955309"/>
              <a:ext cx="1466207" cy="4580008"/>
            </a:xfrm>
            <a:prstGeom prst="bentConnector2">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Elbow Connector 80"/>
            <p:cNvCxnSpPr>
              <a:cxnSpLocks/>
              <a:stCxn id="14" idx="4"/>
            </p:cNvCxnSpPr>
            <p:nvPr/>
          </p:nvCxnSpPr>
          <p:spPr>
            <a:xfrm rot="16200000" flipH="1">
              <a:off x="3032969" y="2718683"/>
              <a:ext cx="1443072" cy="3076400"/>
            </a:xfrm>
            <a:prstGeom prst="bent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Elbow Connector 82"/>
            <p:cNvCxnSpPr>
              <a:cxnSpLocks/>
              <a:stCxn id="16" idx="4"/>
            </p:cNvCxnSpPr>
            <p:nvPr/>
          </p:nvCxnSpPr>
          <p:spPr>
            <a:xfrm rot="16200000" flipH="1">
              <a:off x="3727918" y="3426140"/>
              <a:ext cx="1467149" cy="1662421"/>
            </a:xfrm>
            <a:prstGeom prst="bent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a:cxnSpLocks/>
              <a:stCxn id="20" idx="2"/>
            </p:cNvCxnSpPr>
            <p:nvPr/>
          </p:nvCxnSpPr>
          <p:spPr>
            <a:xfrm>
              <a:off x="8404351" y="6388162"/>
              <a:ext cx="0" cy="89922"/>
            </a:xfrm>
            <a:prstGeom prst="line">
              <a:avLst/>
            </a:prstGeom>
            <a:ln w="57150">
              <a:solidFill>
                <a:srgbClr val="6DA945"/>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21969" y="5401669"/>
              <a:ext cx="3730875" cy="1200329"/>
            </a:xfrm>
            <a:prstGeom prst="rect">
              <a:avLst/>
            </a:prstGeom>
            <a:noFill/>
          </p:spPr>
          <p:txBody>
            <a:bodyPr wrap="square" rtlCol="0">
              <a:spAutoFit/>
            </a:bodyPr>
            <a:lstStyle/>
            <a:p>
              <a:r>
                <a:rPr lang="en-US" dirty="0"/>
                <a:t>Key:</a:t>
              </a:r>
            </a:p>
            <a:p>
              <a:r>
                <a:rPr lang="en-US" dirty="0"/>
                <a:t>          = recommendations</a:t>
              </a:r>
            </a:p>
            <a:p>
              <a:r>
                <a:rPr lang="en-US" dirty="0"/>
                <a:t>          = decisions</a:t>
              </a:r>
            </a:p>
            <a:p>
              <a:r>
                <a:rPr lang="en-US" dirty="0"/>
                <a:t>	</a:t>
              </a:r>
            </a:p>
          </p:txBody>
        </p:sp>
        <p:cxnSp>
          <p:nvCxnSpPr>
            <p:cNvPr id="11" name="Straight Connector 10"/>
            <p:cNvCxnSpPr/>
            <p:nvPr/>
          </p:nvCxnSpPr>
          <p:spPr>
            <a:xfrm>
              <a:off x="424260" y="5949741"/>
              <a:ext cx="438533" cy="0"/>
            </a:xfrm>
            <a:prstGeom prst="line">
              <a:avLst/>
            </a:prstGeom>
            <a:ln w="28575">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24260" y="6136398"/>
              <a:ext cx="438533"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5191934" y="1876177"/>
              <a:ext cx="57981" cy="90554"/>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5494695" y="1872173"/>
              <a:ext cx="57981" cy="90554"/>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Elbow Connector 45"/>
            <p:cNvCxnSpPr>
              <a:cxnSpLocks/>
              <a:stCxn id="16" idx="0"/>
              <a:endCxn id="19" idx="2"/>
            </p:cNvCxnSpPr>
            <p:nvPr/>
          </p:nvCxnSpPr>
          <p:spPr>
            <a:xfrm rot="5400000" flipH="1" flipV="1">
              <a:off x="4359952" y="1227456"/>
              <a:ext cx="695354" cy="2154695"/>
            </a:xfrm>
            <a:prstGeom prst="bentConnector3">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839837" y="792428"/>
              <a:ext cx="1878056" cy="42672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Chancellor</a:t>
              </a:r>
            </a:p>
          </p:txBody>
        </p:sp>
        <p:sp>
          <p:nvSpPr>
            <p:cNvPr id="53" name="Rectangle 52"/>
            <p:cNvSpPr/>
            <p:nvPr/>
          </p:nvSpPr>
          <p:spPr>
            <a:xfrm>
              <a:off x="4541639" y="63805"/>
              <a:ext cx="2474451" cy="483999"/>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5">
                      <a:lumMod val="75000"/>
                    </a:schemeClr>
                  </a:solidFill>
                </a:rPr>
                <a:t>SMCCD Board of Trustees</a:t>
              </a:r>
            </a:p>
          </p:txBody>
        </p:sp>
        <p:cxnSp>
          <p:nvCxnSpPr>
            <p:cNvPr id="12" name="Straight Connector 11"/>
            <p:cNvCxnSpPr>
              <a:cxnSpLocks/>
              <a:stCxn id="19" idx="0"/>
              <a:endCxn id="9" idx="2"/>
            </p:cNvCxnSpPr>
            <p:nvPr/>
          </p:nvCxnSpPr>
          <p:spPr>
            <a:xfrm flipH="1" flipV="1">
              <a:off x="5778865" y="1219148"/>
              <a:ext cx="6112" cy="228652"/>
            </a:xfrm>
            <a:prstGeom prst="line">
              <a:avLst/>
            </a:prstGeom>
            <a:ln w="28575">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cxnSpLocks/>
              <a:stCxn id="9" idx="0"/>
              <a:endCxn id="53" idx="2"/>
            </p:cNvCxnSpPr>
            <p:nvPr/>
          </p:nvCxnSpPr>
          <p:spPr>
            <a:xfrm flipV="1">
              <a:off x="5778865" y="547804"/>
              <a:ext cx="0" cy="244624"/>
            </a:xfrm>
            <a:prstGeom prst="line">
              <a:avLst/>
            </a:prstGeom>
            <a:ln w="28575">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56" name="Picture 5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561" y="65728"/>
              <a:ext cx="1152273" cy="517436"/>
            </a:xfrm>
            <a:prstGeom prst="rect">
              <a:avLst/>
            </a:prstGeom>
          </p:spPr>
        </p:pic>
        <p:sp>
          <p:nvSpPr>
            <p:cNvPr id="57" name="TextBox 56"/>
            <p:cNvSpPr txBox="1"/>
            <p:nvPr/>
          </p:nvSpPr>
          <p:spPr>
            <a:xfrm>
              <a:off x="1306024" y="30424"/>
              <a:ext cx="3126112" cy="500137"/>
            </a:xfrm>
            <a:prstGeom prst="rect">
              <a:avLst/>
            </a:prstGeom>
            <a:noFill/>
          </p:spPr>
          <p:txBody>
            <a:bodyPr wrap="none" rtlCol="0">
              <a:spAutoFit/>
            </a:bodyPr>
            <a:lstStyle/>
            <a:p>
              <a:r>
                <a:rPr lang="en-US" sz="1600" dirty="0">
                  <a:solidFill>
                    <a:srgbClr val="40775E"/>
                  </a:solidFill>
                </a:rPr>
                <a:t>Participatory Governance Structure</a:t>
              </a:r>
            </a:p>
            <a:p>
              <a:r>
                <a:rPr lang="en-US" sz="1050" i="1" dirty="0">
                  <a:solidFill>
                    <a:srgbClr val="40775E"/>
                  </a:solidFill>
                </a:rPr>
                <a:t>As of May 15, 2024</a:t>
              </a:r>
            </a:p>
          </p:txBody>
        </p:sp>
        <p:graphicFrame>
          <p:nvGraphicFramePr>
            <p:cNvPr id="65" name="Diagram 64"/>
            <p:cNvGraphicFramePr/>
            <p:nvPr/>
          </p:nvGraphicFramePr>
          <p:xfrm>
            <a:off x="8043545" y="4261196"/>
            <a:ext cx="2281313" cy="172978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67" name="Oval 66"/>
            <p:cNvSpPr/>
            <p:nvPr/>
          </p:nvSpPr>
          <p:spPr>
            <a:xfrm>
              <a:off x="8867661" y="5005097"/>
              <a:ext cx="646857" cy="298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SSPC</a:t>
              </a:r>
            </a:p>
          </p:txBody>
        </p:sp>
      </p:grpSp>
      <p:sp>
        <p:nvSpPr>
          <p:cNvPr id="118" name="TextBox 117">
            <a:extLst>
              <a:ext uri="{FF2B5EF4-FFF2-40B4-BE49-F238E27FC236}">
                <a16:creationId xmlns:a16="http://schemas.microsoft.com/office/drawing/2014/main" id="{8EAA7ECE-CCC6-4E60-B8CC-7052F7B5418E}"/>
              </a:ext>
            </a:extLst>
          </p:cNvPr>
          <p:cNvSpPr txBox="1"/>
          <p:nvPr/>
        </p:nvSpPr>
        <p:spPr>
          <a:xfrm>
            <a:off x="1019578" y="3932480"/>
            <a:ext cx="2402065" cy="715581"/>
          </a:xfrm>
          <a:prstGeom prst="rect">
            <a:avLst/>
          </a:prstGeom>
          <a:solidFill>
            <a:schemeClr val="bg1"/>
          </a:solidFill>
          <a:ln w="3175">
            <a:solidFill>
              <a:schemeClr val="bg2">
                <a:lumMod val="50000"/>
              </a:schemeClr>
            </a:solidFill>
          </a:ln>
        </p:spPr>
        <p:txBody>
          <a:bodyPr wrap="square" rtlCol="0">
            <a:spAutoFit/>
          </a:bodyPr>
          <a:lstStyle/>
          <a:p>
            <a:pPr algn="ctr"/>
            <a:r>
              <a:rPr lang="en-US" sz="1050" dirty="0"/>
              <a:t>Subcommittees of the Academic Senate:</a:t>
            </a:r>
          </a:p>
          <a:p>
            <a:pPr algn="ctr"/>
            <a:r>
              <a:rPr lang="en-US" sz="1000" b="1" dirty="0"/>
              <a:t>Black Students Matter</a:t>
            </a:r>
          </a:p>
          <a:p>
            <a:pPr algn="ctr"/>
            <a:r>
              <a:rPr lang="en-US" sz="1000" b="1" dirty="0"/>
              <a:t>Curriculum Committee</a:t>
            </a:r>
          </a:p>
          <a:p>
            <a:pPr algn="ctr"/>
            <a:r>
              <a:rPr lang="en-US" sz="1000" b="1" dirty="0"/>
              <a:t>Textbook Affordability</a:t>
            </a:r>
          </a:p>
        </p:txBody>
      </p:sp>
      <p:sp>
        <p:nvSpPr>
          <p:cNvPr id="119" name="TextBox 118">
            <a:extLst>
              <a:ext uri="{FF2B5EF4-FFF2-40B4-BE49-F238E27FC236}">
                <a16:creationId xmlns:a16="http://schemas.microsoft.com/office/drawing/2014/main" id="{165B7E22-8A07-44A9-812A-0FF5B316314D}"/>
              </a:ext>
            </a:extLst>
          </p:cNvPr>
          <p:cNvSpPr txBox="1"/>
          <p:nvPr/>
        </p:nvSpPr>
        <p:spPr>
          <a:xfrm>
            <a:off x="9605085" y="2268669"/>
            <a:ext cx="1345144" cy="1361911"/>
          </a:xfrm>
          <a:prstGeom prst="rect">
            <a:avLst/>
          </a:prstGeom>
          <a:noFill/>
          <a:ln w="19050">
            <a:solidFill>
              <a:srgbClr val="40775E"/>
            </a:solidFill>
          </a:ln>
        </p:spPr>
        <p:txBody>
          <a:bodyPr wrap="square" rtlCol="0">
            <a:spAutoFit/>
          </a:bodyPr>
          <a:lstStyle/>
          <a:p>
            <a:r>
              <a:rPr lang="en-US" sz="1050" b="1" dirty="0"/>
              <a:t>College Committees</a:t>
            </a:r>
          </a:p>
          <a:p>
            <a:pPr marL="117475" indent="-117475">
              <a:buFont typeface="Arial" panose="020B0604020202020204" pitchFamily="34" charset="0"/>
              <a:buChar char="•"/>
            </a:pPr>
            <a:r>
              <a:rPr lang="en-US" sz="900" dirty="0"/>
              <a:t>Distance Ed. Advisory (DEAC)</a:t>
            </a:r>
          </a:p>
          <a:p>
            <a:pPr marL="117475" indent="-117475">
              <a:buFont typeface="Arial" panose="020B0604020202020204" pitchFamily="34" charset="0"/>
              <a:buChar char="•"/>
            </a:pPr>
            <a:r>
              <a:rPr lang="en-US" sz="900" dirty="0"/>
              <a:t>Honors Transfer Prog.</a:t>
            </a:r>
            <a:endParaRPr lang="en-US" sz="1000" dirty="0"/>
          </a:p>
          <a:p>
            <a:pPr marL="117475" indent="-117475">
              <a:buFont typeface="Arial" panose="020B0604020202020204" pitchFamily="34" charset="0"/>
              <a:buChar char="•"/>
            </a:pPr>
            <a:r>
              <a:rPr lang="en-US" sz="900" dirty="0"/>
              <a:t>Professional Development Planning</a:t>
            </a:r>
          </a:p>
          <a:p>
            <a:pPr marL="117475" indent="-117475">
              <a:buFont typeface="Arial" panose="020B0604020202020204" pitchFamily="34" charset="0"/>
              <a:buChar char="•"/>
            </a:pPr>
            <a:r>
              <a:rPr lang="en-US" sz="900" dirty="0"/>
              <a:t>Safety (District Plan)</a:t>
            </a:r>
          </a:p>
          <a:p>
            <a:pPr marL="117475" indent="-117475">
              <a:buFont typeface="Arial" panose="020B0604020202020204" pitchFamily="34" charset="0"/>
              <a:buChar char="•"/>
            </a:pPr>
            <a:r>
              <a:rPr lang="en-US" sz="900" dirty="0"/>
              <a:t>Technology</a:t>
            </a:r>
          </a:p>
        </p:txBody>
      </p:sp>
      <p:cxnSp>
        <p:nvCxnSpPr>
          <p:cNvPr id="132" name="Straight Arrow Connector 131">
            <a:extLst>
              <a:ext uri="{FF2B5EF4-FFF2-40B4-BE49-F238E27FC236}">
                <a16:creationId xmlns:a16="http://schemas.microsoft.com/office/drawing/2014/main" id="{8972A1C3-6EE6-4A75-A4E5-CB3271F7EBF4}"/>
              </a:ext>
            </a:extLst>
          </p:cNvPr>
          <p:cNvCxnSpPr>
            <a:cxnSpLocks/>
          </p:cNvCxnSpPr>
          <p:nvPr/>
        </p:nvCxnSpPr>
        <p:spPr>
          <a:xfrm flipH="1">
            <a:off x="8675872" y="2588439"/>
            <a:ext cx="921397" cy="0"/>
          </a:xfrm>
          <a:prstGeom prst="straightConnector1">
            <a:avLst/>
          </a:prstGeom>
          <a:ln w="38100">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D884E934-105E-4418-9953-BCAE1776068C}"/>
              </a:ext>
            </a:extLst>
          </p:cNvPr>
          <p:cNvCxnSpPr>
            <a:cxnSpLocks/>
          </p:cNvCxnSpPr>
          <p:nvPr/>
        </p:nvCxnSpPr>
        <p:spPr>
          <a:xfrm rot="5400000" flipH="1" flipV="1">
            <a:off x="7212874" y="4112781"/>
            <a:ext cx="483930" cy="228690"/>
          </a:xfrm>
          <a:prstGeom prst="bentConnector3">
            <a:avLst/>
          </a:prstGeom>
          <a:ln w="38100">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Elbow Connector 28">
            <a:extLst>
              <a:ext uri="{FF2B5EF4-FFF2-40B4-BE49-F238E27FC236}">
                <a16:creationId xmlns:a16="http://schemas.microsoft.com/office/drawing/2014/main" id="{C3C74212-37C6-48C7-B3FD-16FDC91322C8}"/>
              </a:ext>
            </a:extLst>
          </p:cNvPr>
          <p:cNvCxnSpPr>
            <a:cxnSpLocks/>
          </p:cNvCxnSpPr>
          <p:nvPr/>
        </p:nvCxnSpPr>
        <p:spPr>
          <a:xfrm rot="16200000" flipH="1">
            <a:off x="8970934" y="4158884"/>
            <a:ext cx="488494" cy="244064"/>
          </a:xfrm>
          <a:prstGeom prst="bentConnector3">
            <a:avLst>
              <a:gd name="adj1" fmla="val 50000"/>
            </a:avLst>
          </a:prstGeom>
          <a:ln w="38100">
            <a:solidFill>
              <a:schemeClr val="accent5">
                <a:lumMod val="75000"/>
              </a:schemeClr>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59BAAED2-5CE5-411A-B713-89831AEE0DC6}"/>
              </a:ext>
            </a:extLst>
          </p:cNvPr>
          <p:cNvCxnSpPr/>
          <p:nvPr/>
        </p:nvCxnSpPr>
        <p:spPr>
          <a:xfrm>
            <a:off x="7529092" y="5927506"/>
            <a:ext cx="0" cy="207832"/>
          </a:xfrm>
          <a:prstGeom prst="straightConnector1">
            <a:avLst/>
          </a:prstGeom>
          <a:ln w="12700">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1B4CB2B8-A728-4A85-8349-2F942B85966A}"/>
              </a:ext>
            </a:extLst>
          </p:cNvPr>
          <p:cNvCxnSpPr/>
          <p:nvPr/>
        </p:nvCxnSpPr>
        <p:spPr>
          <a:xfrm>
            <a:off x="9186936" y="5920808"/>
            <a:ext cx="0" cy="207832"/>
          </a:xfrm>
          <a:prstGeom prst="straightConnector1">
            <a:avLst/>
          </a:prstGeom>
          <a:ln w="12700">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90" name="Diagram 89">
            <a:extLst>
              <a:ext uri="{FF2B5EF4-FFF2-40B4-BE49-F238E27FC236}">
                <a16:creationId xmlns:a16="http://schemas.microsoft.com/office/drawing/2014/main" id="{78BF5E27-6715-4BB0-B65A-843E515AD85A}"/>
              </a:ext>
            </a:extLst>
          </p:cNvPr>
          <p:cNvGraphicFramePr/>
          <p:nvPr/>
        </p:nvGraphicFramePr>
        <p:xfrm>
          <a:off x="4016334" y="2391022"/>
          <a:ext cx="4000518" cy="223017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cxnSp>
        <p:nvCxnSpPr>
          <p:cNvPr id="97" name="Straight Arrow Connector 96">
            <a:extLst>
              <a:ext uri="{FF2B5EF4-FFF2-40B4-BE49-F238E27FC236}">
                <a16:creationId xmlns:a16="http://schemas.microsoft.com/office/drawing/2014/main" id="{09B23AC5-370A-49B2-A17C-348F13B0935F}"/>
              </a:ext>
            </a:extLst>
          </p:cNvPr>
          <p:cNvCxnSpPr/>
          <p:nvPr/>
        </p:nvCxnSpPr>
        <p:spPr>
          <a:xfrm flipV="1">
            <a:off x="6016593" y="2014600"/>
            <a:ext cx="0" cy="336216"/>
          </a:xfrm>
          <a:prstGeom prst="straightConnector1">
            <a:avLst/>
          </a:prstGeom>
          <a:ln w="28575">
            <a:solidFill>
              <a:schemeClr val="accent5">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9" name="Elbow Connector 2">
            <a:extLst>
              <a:ext uri="{FF2B5EF4-FFF2-40B4-BE49-F238E27FC236}">
                <a16:creationId xmlns:a16="http://schemas.microsoft.com/office/drawing/2014/main" id="{3F2683DC-310F-4939-9C90-66293BA102D8}"/>
              </a:ext>
            </a:extLst>
          </p:cNvPr>
          <p:cNvCxnSpPr>
            <a:cxnSpLocks/>
            <a:stCxn id="48" idx="0"/>
            <a:endCxn id="19" idx="3"/>
          </p:cNvCxnSpPr>
          <p:nvPr/>
        </p:nvCxnSpPr>
        <p:spPr>
          <a:xfrm rot="16200000" flipV="1">
            <a:off x="7234395" y="1290862"/>
            <a:ext cx="617552" cy="1536492"/>
          </a:xfrm>
          <a:prstGeom prst="bentConnector2">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F5635B5A-CCE0-4B08-A9B7-78E771D262BF}"/>
              </a:ext>
            </a:extLst>
          </p:cNvPr>
          <p:cNvSpPr/>
          <p:nvPr/>
        </p:nvSpPr>
        <p:spPr>
          <a:xfrm>
            <a:off x="0" y="1823066"/>
            <a:ext cx="4976497" cy="3363067"/>
          </a:xfrm>
          <a:prstGeom prst="rect">
            <a:avLst/>
          </a:prstGeom>
          <a:noFill/>
          <a:ln w="5715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E0F522EF-A2FD-4601-A303-5DFB39EE8069}"/>
              </a:ext>
            </a:extLst>
          </p:cNvPr>
          <p:cNvSpPr txBox="1"/>
          <p:nvPr/>
        </p:nvSpPr>
        <p:spPr>
          <a:xfrm>
            <a:off x="399110" y="877627"/>
            <a:ext cx="1183081" cy="461665"/>
          </a:xfrm>
          <a:prstGeom prst="rect">
            <a:avLst/>
          </a:prstGeom>
          <a:noFill/>
        </p:spPr>
        <p:txBody>
          <a:bodyPr wrap="none" rtlCol="0">
            <a:spAutoFit/>
          </a:bodyPr>
          <a:lstStyle/>
          <a:p>
            <a:r>
              <a:rPr lang="en-US" sz="2400" b="1" dirty="0">
                <a:solidFill>
                  <a:srgbClr val="FF0000"/>
                </a:solidFill>
              </a:rPr>
              <a:t>Senates</a:t>
            </a:r>
          </a:p>
        </p:txBody>
      </p:sp>
      <p:cxnSp>
        <p:nvCxnSpPr>
          <p:cNvPr id="54" name="Straight Connector 53">
            <a:extLst>
              <a:ext uri="{FF2B5EF4-FFF2-40B4-BE49-F238E27FC236}">
                <a16:creationId xmlns:a16="http://schemas.microsoft.com/office/drawing/2014/main" id="{91B5762E-613F-4FFA-8814-C572B9876E69}"/>
              </a:ext>
            </a:extLst>
          </p:cNvPr>
          <p:cNvCxnSpPr>
            <a:stCxn id="52" idx="2"/>
          </p:cNvCxnSpPr>
          <p:nvPr/>
        </p:nvCxnSpPr>
        <p:spPr>
          <a:xfrm>
            <a:off x="990651" y="1339292"/>
            <a:ext cx="339113" cy="40189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9871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70A6AE-86F3-9948-B5F6-1DB63ACBC3AD}"/>
              </a:ext>
            </a:extLst>
          </p:cNvPr>
          <p:cNvSpPr>
            <a:spLocks noGrp="1"/>
          </p:cNvSpPr>
          <p:nvPr>
            <p:ph type="title"/>
          </p:nvPr>
        </p:nvSpPr>
        <p:spPr>
          <a:xfrm>
            <a:off x="838200" y="365125"/>
            <a:ext cx="10515600" cy="892175"/>
          </a:xfrm>
        </p:spPr>
        <p:txBody>
          <a:bodyPr/>
          <a:lstStyle/>
          <a:p>
            <a:r>
              <a:rPr lang="en-US" b="1" spc="-5" dirty="0"/>
              <a:t>Participatory</a:t>
            </a:r>
            <a:r>
              <a:rPr lang="en-US" b="1" dirty="0"/>
              <a:t> </a:t>
            </a:r>
            <a:r>
              <a:rPr lang="en-US" b="1" spc="-5" dirty="0"/>
              <a:t>Governance: Academic Senate</a:t>
            </a:r>
            <a:endParaRPr lang="en-US" b="1" dirty="0"/>
          </a:p>
        </p:txBody>
      </p:sp>
      <p:sp>
        <p:nvSpPr>
          <p:cNvPr id="5" name="Content Placeholder 4">
            <a:extLst>
              <a:ext uri="{FF2B5EF4-FFF2-40B4-BE49-F238E27FC236}">
                <a16:creationId xmlns:a16="http://schemas.microsoft.com/office/drawing/2014/main" id="{19D7026A-FFBC-4D4F-90AF-7BA5792B04A1}"/>
              </a:ext>
            </a:extLst>
          </p:cNvPr>
          <p:cNvSpPr>
            <a:spLocks noGrp="1"/>
          </p:cNvSpPr>
          <p:nvPr>
            <p:ph sz="half" idx="1"/>
          </p:nvPr>
        </p:nvSpPr>
        <p:spPr>
          <a:xfrm>
            <a:off x="519954" y="1425388"/>
            <a:ext cx="3623980" cy="5177119"/>
          </a:xfrm>
        </p:spPr>
        <p:txBody>
          <a:bodyPr>
            <a:normAutofit lnSpcReduction="10000"/>
          </a:bodyPr>
          <a:lstStyle/>
          <a:p>
            <a:pPr marL="0" indent="0">
              <a:buNone/>
            </a:pPr>
            <a:r>
              <a:rPr lang="en-US" sz="2400" b="1" dirty="0"/>
              <a:t>CA Ed Code: Title 5 §53203</a:t>
            </a:r>
          </a:p>
          <a:p>
            <a:pPr marL="514350" indent="-514350">
              <a:buAutoNum type="alphaLcParenBoth"/>
            </a:pPr>
            <a:r>
              <a:rPr lang="en-US" sz="2000" dirty="0"/>
              <a:t>The governing board shall adopt policies for appropriate delegation of authority and responsibility to its academic senate. </a:t>
            </a:r>
          </a:p>
          <a:p>
            <a:pPr marL="0" indent="0">
              <a:buNone/>
            </a:pPr>
            <a:r>
              <a:rPr lang="en-US" sz="2000" dirty="0"/>
              <a:t>...providing at a minimum the governing board or its designees </a:t>
            </a:r>
            <a:r>
              <a:rPr lang="en-US" sz="2000" b="1" dirty="0"/>
              <a:t>consult collegially </a:t>
            </a:r>
            <a:r>
              <a:rPr lang="en-US" sz="2000" dirty="0"/>
              <a:t>with the academic senate when adopting policies and procedures on academic and professional matters. </a:t>
            </a:r>
          </a:p>
        </p:txBody>
      </p:sp>
      <p:sp>
        <p:nvSpPr>
          <p:cNvPr id="6" name="Content Placeholder 5">
            <a:extLst>
              <a:ext uri="{FF2B5EF4-FFF2-40B4-BE49-F238E27FC236}">
                <a16:creationId xmlns:a16="http://schemas.microsoft.com/office/drawing/2014/main" id="{AA612D80-95FD-F348-8A2A-0F4BB331AA48}"/>
              </a:ext>
            </a:extLst>
          </p:cNvPr>
          <p:cNvSpPr>
            <a:spLocks noGrp="1"/>
          </p:cNvSpPr>
          <p:nvPr>
            <p:ph sz="half" idx="2"/>
          </p:nvPr>
        </p:nvSpPr>
        <p:spPr>
          <a:xfrm>
            <a:off x="4639235" y="1425388"/>
            <a:ext cx="7032811" cy="5177117"/>
          </a:xfrm>
        </p:spPr>
        <p:txBody>
          <a:bodyPr>
            <a:normAutofit lnSpcReduction="10000"/>
          </a:bodyPr>
          <a:lstStyle/>
          <a:p>
            <a:pPr marL="0" indent="0" algn="ctr">
              <a:buNone/>
            </a:pPr>
            <a:r>
              <a:rPr lang="en-US" dirty="0"/>
              <a:t>The “10+1”</a:t>
            </a:r>
          </a:p>
          <a:p>
            <a:pPr marL="0" indent="0">
              <a:buNone/>
            </a:pPr>
            <a:r>
              <a:rPr lang="en-US" sz="1900" dirty="0"/>
              <a:t>Academic and professional matters means the Academic Senate is primarily responsible for the following policy development and implementation matters: </a:t>
            </a:r>
          </a:p>
          <a:p>
            <a:pPr marL="800100" lvl="1" indent="-342900">
              <a:buFont typeface="+mj-lt"/>
              <a:buAutoNum type="arabicPeriod"/>
            </a:pPr>
            <a:r>
              <a:rPr lang="en-US" sz="1700" dirty="0"/>
              <a:t>Degree and certificate requirements</a:t>
            </a:r>
          </a:p>
          <a:p>
            <a:pPr marL="800100" lvl="1" indent="-342900">
              <a:buFont typeface="+mj-lt"/>
              <a:buAutoNum type="arabicPeriod"/>
            </a:pPr>
            <a:r>
              <a:rPr lang="en-US" sz="1700" dirty="0"/>
              <a:t>Curriculum, including establishing prerequisites and placing courses within disciplines</a:t>
            </a:r>
          </a:p>
          <a:p>
            <a:pPr marL="800100" lvl="1" indent="-342900">
              <a:buFont typeface="+mj-lt"/>
              <a:buAutoNum type="arabicPeriod"/>
            </a:pPr>
            <a:r>
              <a:rPr lang="en-US" sz="1700" dirty="0"/>
              <a:t>Grading policies</a:t>
            </a:r>
          </a:p>
          <a:p>
            <a:pPr marL="800100" lvl="1" indent="-342900">
              <a:buFont typeface="+mj-lt"/>
              <a:buAutoNum type="arabicPeriod"/>
            </a:pPr>
            <a:r>
              <a:rPr lang="en-US" sz="1700" dirty="0"/>
              <a:t>Educational program development</a:t>
            </a:r>
          </a:p>
          <a:p>
            <a:pPr marL="800100" lvl="1" indent="-342900">
              <a:buFont typeface="+mj-lt"/>
              <a:buAutoNum type="arabicPeriod"/>
            </a:pPr>
            <a:r>
              <a:rPr lang="en-US" sz="1700" dirty="0"/>
              <a:t>Standards or policies regarding student preparation and success</a:t>
            </a:r>
          </a:p>
          <a:p>
            <a:pPr marL="800100" lvl="1" indent="-342900">
              <a:buFont typeface="+mj-lt"/>
              <a:buAutoNum type="arabicPeriod"/>
            </a:pPr>
            <a:r>
              <a:rPr lang="en-US" sz="1700" dirty="0"/>
              <a:t>District and college governance structures, as related to faculty roles</a:t>
            </a:r>
          </a:p>
          <a:p>
            <a:pPr marL="800100" lvl="1" indent="-342900">
              <a:buFont typeface="+mj-lt"/>
              <a:buAutoNum type="arabicPeriod"/>
            </a:pPr>
            <a:r>
              <a:rPr lang="en-US" sz="1700" dirty="0"/>
              <a:t>Faculty roles and involvement in accreditation processes, including self study and annual reports</a:t>
            </a:r>
          </a:p>
          <a:p>
            <a:pPr marL="800100" lvl="1" indent="-342900">
              <a:buFont typeface="+mj-lt"/>
              <a:buAutoNum type="arabicPeriod"/>
            </a:pPr>
            <a:r>
              <a:rPr lang="en-US" sz="1700" dirty="0"/>
              <a:t>Policies for faculty professional development activities</a:t>
            </a:r>
          </a:p>
          <a:p>
            <a:pPr marL="800100" lvl="1" indent="-342900">
              <a:buFont typeface="+mj-lt"/>
              <a:buAutoNum type="arabicPeriod"/>
            </a:pPr>
            <a:r>
              <a:rPr lang="en-US" sz="1700" dirty="0"/>
              <a:t>Processes for program review</a:t>
            </a:r>
          </a:p>
          <a:p>
            <a:pPr marL="800100" lvl="1" indent="-342900">
              <a:buFont typeface="+mj-lt"/>
              <a:buAutoNum type="arabicPeriod"/>
            </a:pPr>
            <a:r>
              <a:rPr lang="en-US" sz="1700" dirty="0"/>
              <a:t>Processes for institutional planning and budget development, and</a:t>
            </a:r>
          </a:p>
          <a:p>
            <a:pPr marL="800100" lvl="1" indent="-342900">
              <a:buFont typeface="+mj-lt"/>
              <a:buAutoNum type="arabicPeriod"/>
            </a:pPr>
            <a:r>
              <a:rPr lang="en-US" sz="1700" dirty="0"/>
              <a:t>Other academic and professional matters as mutually agreed upon between the governing board and the academic senate</a:t>
            </a:r>
          </a:p>
          <a:p>
            <a:pPr marL="800100" lvl="1" indent="-342900">
              <a:buFont typeface="+mj-lt"/>
              <a:buAutoNum type="arabicPeriod"/>
            </a:pPr>
            <a:endParaRPr lang="en-US" sz="1600" dirty="0"/>
          </a:p>
          <a:p>
            <a:pPr marL="800100" lvl="1" indent="-342900">
              <a:buFont typeface="+mj-lt"/>
              <a:buAutoNum type="arabicPeriod"/>
            </a:pPr>
            <a:endParaRPr lang="en-US" sz="1600" dirty="0"/>
          </a:p>
          <a:p>
            <a:pPr marL="800100" lvl="1" indent="-342900">
              <a:buFont typeface="+mj-lt"/>
              <a:buAutoNum type="arabicPeriod"/>
            </a:pPr>
            <a:endParaRPr lang="en-US" sz="1600" dirty="0"/>
          </a:p>
          <a:p>
            <a:pPr marL="800100" lvl="1" indent="-342900">
              <a:buFont typeface="+mj-lt"/>
              <a:buAutoNum type="arabicPeriod"/>
            </a:pPr>
            <a:endParaRPr lang="en-US" sz="1600" dirty="0"/>
          </a:p>
        </p:txBody>
      </p:sp>
      <p:sp>
        <p:nvSpPr>
          <p:cNvPr id="7" name="Frame 6">
            <a:extLst>
              <a:ext uri="{FF2B5EF4-FFF2-40B4-BE49-F238E27FC236}">
                <a16:creationId xmlns:a16="http://schemas.microsoft.com/office/drawing/2014/main" id="{B8C3842E-BB2D-49B5-B5B8-EAF87EFE5C96}"/>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023427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2768" y="1343718"/>
            <a:ext cx="10665352" cy="5251921"/>
          </a:xfrm>
        </p:spPr>
        <p:txBody>
          <a:bodyPr>
            <a:normAutofit fontScale="92500" lnSpcReduction="20000"/>
          </a:bodyPr>
          <a:lstStyle/>
          <a:p>
            <a:pPr marL="0" indent="0">
              <a:lnSpc>
                <a:spcPct val="120000"/>
              </a:lnSpc>
              <a:buNone/>
            </a:pPr>
            <a:r>
              <a:rPr lang="en-US" sz="2000" b="1" dirty="0"/>
              <a:t>The primary governing body for all classified professionals at Cañada College in conjunction with CSEA is the Classified Senate.  </a:t>
            </a:r>
            <a:endParaRPr lang="en-US" sz="2000" dirty="0"/>
          </a:p>
          <a:p>
            <a:pPr marL="0" indent="0">
              <a:buNone/>
            </a:pPr>
            <a:r>
              <a:rPr lang="en-US" sz="2000" dirty="0"/>
              <a:t>Members are from various areas, full-time or part-time permanent employment, and actively participate in all college-wide discussions, excluding collective bargaining matters. </a:t>
            </a:r>
          </a:p>
          <a:p>
            <a:pPr marL="0" indent="0">
              <a:buNone/>
            </a:pPr>
            <a:r>
              <a:rPr lang="en-US" sz="2000" u="sng" dirty="0"/>
              <a:t>Classified Senate represents</a:t>
            </a:r>
            <a:r>
              <a:rPr lang="en-US" sz="2000" dirty="0"/>
              <a:t>: </a:t>
            </a:r>
          </a:p>
          <a:p>
            <a:r>
              <a:rPr lang="en-US" sz="2000" dirty="0"/>
              <a:t>non-represented (non-union) classified employees, including supervisors and management</a:t>
            </a:r>
          </a:p>
          <a:p>
            <a:r>
              <a:rPr lang="en-US" sz="2000" dirty="0"/>
              <a:t>CALIFORNIA SCHOOL EMPLOYEES ASSOCIATION, Chapter 33 (CSEA)</a:t>
            </a:r>
          </a:p>
          <a:p>
            <a:r>
              <a:rPr lang="en-US" sz="2000" dirty="0"/>
              <a:t>LOCAL 829, COUNCIL 57 AMERICAN FEDERATION OF STATE, COUNTY AND MUNICIPAL EMPLOYEES (AFSCME), AFL-CIO </a:t>
            </a:r>
          </a:p>
          <a:p>
            <a:pPr marL="0" indent="0">
              <a:buNone/>
            </a:pPr>
            <a:endParaRPr lang="en-US" sz="1100" dirty="0">
              <a:hlinkClick r:id="rId2"/>
            </a:endParaRPr>
          </a:p>
          <a:p>
            <a:pPr marL="0" indent="0">
              <a:lnSpc>
                <a:spcPct val="120000"/>
              </a:lnSpc>
              <a:buNone/>
            </a:pPr>
            <a:r>
              <a:rPr lang="en-US" sz="2000" dirty="0">
                <a:hlinkClick r:id="rId2"/>
              </a:rPr>
              <a:t>B.P 2.08</a:t>
            </a:r>
            <a:r>
              <a:rPr lang="en-US" sz="2000" dirty="0"/>
              <a:t>:  The SMCCCD Board recognizes CSEA as the official body representing classified staff and considers classified staff to be full participants in participatory governance on all items pertaining to their interests (Education Code §70901.2). The selection of classified representatives to serve on District and/or College committees, task forces, or other governance groups shall be made by CSEA with the expectation that all classified staff will be considered in the process of selecting representatives (Title 5 §51023.5). </a:t>
            </a:r>
          </a:p>
          <a:p>
            <a:pPr marL="0" indent="0">
              <a:buNone/>
            </a:pPr>
            <a:endParaRPr lang="en-US" sz="2000" dirty="0"/>
          </a:p>
          <a:p>
            <a:pPr marL="0" indent="0">
              <a:buNone/>
            </a:pPr>
            <a:r>
              <a:rPr lang="en-US" sz="1900" dirty="0"/>
              <a:t>Classified Senate </a:t>
            </a:r>
            <a:r>
              <a:rPr lang="en-US" sz="1700" dirty="0">
                <a:hlinkClick r:id="rId3" tooltip="Classified Senate Consitution"/>
              </a:rPr>
              <a:t>constitution</a:t>
            </a:r>
            <a:r>
              <a:rPr lang="en-US" sz="1700" dirty="0"/>
              <a:t>, </a:t>
            </a:r>
            <a:r>
              <a:rPr lang="en-US" sz="1700" dirty="0">
                <a:hlinkClick r:id="rId4" tooltip="Classified Senate By-laws"/>
              </a:rPr>
              <a:t>by-laws</a:t>
            </a:r>
            <a:r>
              <a:rPr lang="en-US" sz="1700" dirty="0"/>
              <a:t>, and </a:t>
            </a:r>
            <a:r>
              <a:rPr lang="en-US" sz="1700" dirty="0">
                <a:hlinkClick r:id="rId5" tooltip="Statement of Ethics"/>
              </a:rPr>
              <a:t>statement of ethics</a:t>
            </a:r>
            <a:r>
              <a:rPr lang="en-US" sz="1900" dirty="0"/>
              <a:t> help them to fairly represent all their constituents. </a:t>
            </a:r>
          </a:p>
        </p:txBody>
      </p:sp>
      <p:sp>
        <p:nvSpPr>
          <p:cNvPr id="4" name="object 5"/>
          <p:cNvSpPr txBox="1">
            <a:spLocks/>
          </p:cNvSpPr>
          <p:nvPr/>
        </p:nvSpPr>
        <p:spPr>
          <a:xfrm>
            <a:off x="1023728" y="427176"/>
            <a:ext cx="10335327" cy="689291"/>
          </a:xfrm>
          <a:prstGeom prst="rect">
            <a:avLst/>
          </a:prstGeom>
        </p:spPr>
        <p:txBody>
          <a:bodyPr vert="horz" wrap="square" lIns="0" tIns="12065" rIns="0" bIns="0" rtlCol="0" anchor="ctr">
            <a:sp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2700">
              <a:spcBef>
                <a:spcPts val="95"/>
              </a:spcBef>
            </a:pPr>
            <a:r>
              <a:rPr lang="en-US" sz="4400" b="1" spc="-5" dirty="0">
                <a:solidFill>
                  <a:schemeClr val="tx1"/>
                </a:solidFill>
              </a:rPr>
              <a:t>Participatory Governance: Classified Senate</a:t>
            </a:r>
          </a:p>
        </p:txBody>
      </p:sp>
      <p:sp>
        <p:nvSpPr>
          <p:cNvPr id="5" name="Frame 4">
            <a:extLst>
              <a:ext uri="{FF2B5EF4-FFF2-40B4-BE49-F238E27FC236}">
                <a16:creationId xmlns:a16="http://schemas.microsoft.com/office/drawing/2014/main" id="{8F03C3FC-59EF-4D98-8BF7-1724E55A4104}"/>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00250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DB24B-5B36-4A92-908D-0D4E07DF2473}"/>
              </a:ext>
            </a:extLst>
          </p:cNvPr>
          <p:cNvSpPr>
            <a:spLocks noGrp="1"/>
          </p:cNvSpPr>
          <p:nvPr>
            <p:ph type="title"/>
          </p:nvPr>
        </p:nvSpPr>
        <p:spPr/>
        <p:txBody>
          <a:bodyPr>
            <a:normAutofit/>
          </a:bodyPr>
          <a:lstStyle/>
          <a:p>
            <a:pPr marL="12700" defTabSz="457200">
              <a:spcBef>
                <a:spcPts val="95"/>
              </a:spcBef>
            </a:pPr>
            <a:r>
              <a:rPr lang="en-US" b="1" spc="-5" dirty="0"/>
              <a:t>Staff Roles in College Governance</a:t>
            </a:r>
          </a:p>
        </p:txBody>
      </p:sp>
      <p:sp>
        <p:nvSpPr>
          <p:cNvPr id="3" name="Content Placeholder 2">
            <a:extLst>
              <a:ext uri="{FF2B5EF4-FFF2-40B4-BE49-F238E27FC236}">
                <a16:creationId xmlns:a16="http://schemas.microsoft.com/office/drawing/2014/main" id="{4B9C9381-68CE-45B4-8EFD-343C4524639D}"/>
              </a:ext>
            </a:extLst>
          </p:cNvPr>
          <p:cNvSpPr>
            <a:spLocks noGrp="1"/>
          </p:cNvSpPr>
          <p:nvPr>
            <p:ph idx="1"/>
          </p:nvPr>
        </p:nvSpPr>
        <p:spPr/>
        <p:txBody>
          <a:bodyPr/>
          <a:lstStyle/>
          <a:p>
            <a:r>
              <a:rPr lang="en-US" dirty="0"/>
              <a:t>Governing boards adopt policies and procedures that provide staff opportunity to participate effectively in district and college governance. </a:t>
            </a:r>
          </a:p>
          <a:p>
            <a:pPr lvl="1"/>
            <a:r>
              <a:rPr lang="en-US" dirty="0"/>
              <a:t>formulation and development of policies and procedures, and</a:t>
            </a:r>
          </a:p>
          <a:p>
            <a:pPr lvl="1"/>
            <a:r>
              <a:rPr lang="en-US" dirty="0"/>
              <a:t>processes for jointly developing recommendations that have or will have a significant effect on staff. </a:t>
            </a:r>
          </a:p>
          <a:p>
            <a:r>
              <a:rPr lang="en-US" dirty="0"/>
              <a:t>Board shall not take action on matters significantly affecting staff until the recommendations and opinions of staff are given every reasonable consideration.  </a:t>
            </a:r>
          </a:p>
          <a:p>
            <a:pPr marL="0" indent="0" algn="r">
              <a:buNone/>
            </a:pPr>
            <a:r>
              <a:rPr lang="en-US" sz="2400" dirty="0"/>
              <a:t>California Education Code: Title 5 § 51023.5</a:t>
            </a:r>
          </a:p>
        </p:txBody>
      </p:sp>
      <p:sp>
        <p:nvSpPr>
          <p:cNvPr id="4" name="Frame 3">
            <a:extLst>
              <a:ext uri="{FF2B5EF4-FFF2-40B4-BE49-F238E27FC236}">
                <a16:creationId xmlns:a16="http://schemas.microsoft.com/office/drawing/2014/main" id="{94E5FE97-CB8C-46D9-8C76-6597AE4E4EB8}"/>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41540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8063" y="1692210"/>
            <a:ext cx="10394476" cy="1596483"/>
          </a:xfrm>
        </p:spPr>
        <p:txBody>
          <a:bodyPr>
            <a:noAutofit/>
          </a:bodyPr>
          <a:lstStyle/>
          <a:p>
            <a:r>
              <a:rPr lang="en-US" sz="2400" dirty="0"/>
              <a:t>The ASCC is the official student government organization of Cañada.</a:t>
            </a:r>
          </a:p>
          <a:p>
            <a:r>
              <a:rPr lang="en-US" sz="2400" dirty="0"/>
              <a:t>The ASCC leaders are elected and appointed student representatives who organize and promote campus wide programs, protect student rights, and represent the student voice on campus committees.</a:t>
            </a:r>
          </a:p>
        </p:txBody>
      </p:sp>
      <p:sp>
        <p:nvSpPr>
          <p:cNvPr id="4" name="object 5"/>
          <p:cNvSpPr txBox="1">
            <a:spLocks/>
          </p:cNvSpPr>
          <p:nvPr/>
        </p:nvSpPr>
        <p:spPr>
          <a:xfrm>
            <a:off x="668063" y="789209"/>
            <a:ext cx="10394476" cy="621580"/>
          </a:xfrm>
          <a:prstGeom prst="rect">
            <a:avLst/>
          </a:prstGeom>
        </p:spPr>
        <p:txBody>
          <a:bodyPr vert="horz" wrap="square" lIns="0" tIns="12065" rIns="0" bIns="0" rtlCol="0" anchor="ctr">
            <a:sp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2700">
              <a:lnSpc>
                <a:spcPct val="90000"/>
              </a:lnSpc>
              <a:spcBef>
                <a:spcPts val="95"/>
              </a:spcBef>
            </a:pPr>
            <a:r>
              <a:rPr lang="en-US" sz="4400" b="1" spc="-5" dirty="0">
                <a:solidFill>
                  <a:schemeClr val="tx1"/>
                </a:solidFill>
              </a:rPr>
              <a:t>Associated Students of Cañada College (ASCC)</a:t>
            </a:r>
          </a:p>
        </p:txBody>
      </p:sp>
      <p:sp>
        <p:nvSpPr>
          <p:cNvPr id="5" name="Frame 4">
            <a:extLst>
              <a:ext uri="{FF2B5EF4-FFF2-40B4-BE49-F238E27FC236}">
                <a16:creationId xmlns:a16="http://schemas.microsoft.com/office/drawing/2014/main" id="{3A98266F-9952-4FC9-857D-D42FABFD0721}"/>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31F3B8AB-740B-4FB8-90FF-8FACAFCFC915}"/>
              </a:ext>
            </a:extLst>
          </p:cNvPr>
          <p:cNvSpPr txBox="1"/>
          <p:nvPr/>
        </p:nvSpPr>
        <p:spPr>
          <a:xfrm>
            <a:off x="871671" y="3674693"/>
            <a:ext cx="9972942" cy="2308324"/>
          </a:xfrm>
          <a:prstGeom prst="rect">
            <a:avLst/>
          </a:prstGeom>
          <a:noFill/>
        </p:spPr>
        <p:txBody>
          <a:bodyPr wrap="square" rtlCol="0">
            <a:spAutoFit/>
          </a:bodyPr>
          <a:lstStyle/>
          <a:p>
            <a:pPr marL="285750" indent="-285750">
              <a:buFont typeface="Arial" panose="020B0604020202020204" pitchFamily="34" charset="0"/>
              <a:buChar char="•"/>
            </a:pPr>
            <a:r>
              <a:rPr lang="en-US" dirty="0"/>
              <a:t>Governing boards adopt policies and procedures that provide students opportunity to participate effectively in district and college governance on formulation and development of policies and procedures and processes for jointly developing recommendations that have or will have a significant effect on students. </a:t>
            </a:r>
          </a:p>
          <a:p>
            <a:pPr marL="285750" indent="-285750">
              <a:buFont typeface="Arial" panose="020B0604020202020204" pitchFamily="34" charset="0"/>
              <a:buChar char="•"/>
            </a:pPr>
            <a:r>
              <a:rPr lang="en-US" dirty="0"/>
              <a:t>Board shall not take action on a matter having a significant effect on students until recommendations and positions by students are given every reasonable consideration. </a:t>
            </a:r>
          </a:p>
          <a:p>
            <a:pPr marL="285750" indent="-285750">
              <a:buFont typeface="Arial" panose="020B0604020202020204" pitchFamily="34" charset="0"/>
              <a:buChar char="•"/>
            </a:pPr>
            <a:endParaRPr lang="en-US" dirty="0"/>
          </a:p>
          <a:p>
            <a:pPr algn="r"/>
            <a:r>
              <a:rPr lang="en-US" dirty="0"/>
              <a:t>California Education Code:  § Title 5 §51023.7</a:t>
            </a:r>
          </a:p>
        </p:txBody>
      </p:sp>
      <p:cxnSp>
        <p:nvCxnSpPr>
          <p:cNvPr id="7" name="Straight Connector 6">
            <a:extLst>
              <a:ext uri="{FF2B5EF4-FFF2-40B4-BE49-F238E27FC236}">
                <a16:creationId xmlns:a16="http://schemas.microsoft.com/office/drawing/2014/main" id="{45A6DD4C-C8CC-4628-ADDA-D040ACFE095F}"/>
              </a:ext>
            </a:extLst>
          </p:cNvPr>
          <p:cNvCxnSpPr/>
          <p:nvPr/>
        </p:nvCxnSpPr>
        <p:spPr>
          <a:xfrm>
            <a:off x="4272897" y="3429000"/>
            <a:ext cx="3273039" cy="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0222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B1372-8B94-4C3A-8277-3E2E1B6DFE9D}"/>
              </a:ext>
            </a:extLst>
          </p:cNvPr>
          <p:cNvSpPr>
            <a:spLocks noGrp="1"/>
          </p:cNvSpPr>
          <p:nvPr>
            <p:ph type="title"/>
          </p:nvPr>
        </p:nvSpPr>
        <p:spPr/>
        <p:txBody>
          <a:bodyPr>
            <a:normAutofit/>
          </a:bodyPr>
          <a:lstStyle/>
          <a:p>
            <a:pPr marL="12700"/>
            <a:r>
              <a:rPr lang="en-US" b="1" dirty="0"/>
              <a:t>Policies and procedures that have a “significant effect on students” include: </a:t>
            </a:r>
          </a:p>
        </p:txBody>
      </p:sp>
      <p:sp>
        <p:nvSpPr>
          <p:cNvPr id="3" name="Content Placeholder 2">
            <a:extLst>
              <a:ext uri="{FF2B5EF4-FFF2-40B4-BE49-F238E27FC236}">
                <a16:creationId xmlns:a16="http://schemas.microsoft.com/office/drawing/2014/main" id="{935B4EED-1A9C-4E60-9A9B-A82A9B7748B0}"/>
              </a:ext>
            </a:extLst>
          </p:cNvPr>
          <p:cNvSpPr>
            <a:spLocks noGrp="1"/>
          </p:cNvSpPr>
          <p:nvPr>
            <p:ph idx="1"/>
          </p:nvPr>
        </p:nvSpPr>
        <p:spPr>
          <a:xfrm>
            <a:off x="838199" y="1825624"/>
            <a:ext cx="10772163" cy="4810067"/>
          </a:xfrm>
        </p:spPr>
        <p:txBody>
          <a:bodyPr>
            <a:normAutofit fontScale="77500" lnSpcReduction="20000"/>
          </a:bodyPr>
          <a:lstStyle/>
          <a:p>
            <a:pPr marL="514350" indent="-514350">
              <a:buFont typeface="+mj-lt"/>
              <a:buAutoNum type="arabicPeriod"/>
            </a:pPr>
            <a:r>
              <a:rPr lang="en-US" dirty="0"/>
              <a:t>Grading policies; </a:t>
            </a:r>
          </a:p>
          <a:p>
            <a:pPr marL="514350" indent="-514350">
              <a:buFont typeface="+mj-lt"/>
              <a:buAutoNum type="arabicPeriod"/>
            </a:pPr>
            <a:r>
              <a:rPr lang="en-US" dirty="0"/>
              <a:t>Codes of student conduct; </a:t>
            </a:r>
          </a:p>
          <a:p>
            <a:pPr marL="514350" indent="-514350">
              <a:buFont typeface="+mj-lt"/>
              <a:buAutoNum type="arabicPeriod"/>
            </a:pPr>
            <a:r>
              <a:rPr lang="en-US" dirty="0"/>
              <a:t>Academic disciplinary policies; </a:t>
            </a:r>
          </a:p>
          <a:p>
            <a:pPr marL="514350" indent="-514350">
              <a:buFont typeface="+mj-lt"/>
              <a:buAutoNum type="arabicPeriod"/>
            </a:pPr>
            <a:r>
              <a:rPr lang="en-US" dirty="0"/>
              <a:t>Curriculum development; </a:t>
            </a:r>
          </a:p>
          <a:p>
            <a:pPr marL="514350" indent="-514350">
              <a:buFont typeface="+mj-lt"/>
              <a:buAutoNum type="arabicPeriod"/>
            </a:pPr>
            <a:r>
              <a:rPr lang="en-US" dirty="0"/>
              <a:t>Courses or programs which should be initiated or discontinued; </a:t>
            </a:r>
          </a:p>
          <a:p>
            <a:pPr marL="514350" indent="-514350">
              <a:buFont typeface="+mj-lt"/>
              <a:buAutoNum type="arabicPeriod"/>
            </a:pPr>
            <a:r>
              <a:rPr lang="en-US" dirty="0"/>
              <a:t>Processes for institutional planning and budget development; </a:t>
            </a:r>
          </a:p>
          <a:p>
            <a:pPr marL="514350" indent="-514350">
              <a:buFont typeface="+mj-lt"/>
              <a:buAutoNum type="arabicPeriod"/>
            </a:pPr>
            <a:r>
              <a:rPr lang="en-US" dirty="0"/>
              <a:t>Standards and policies regarding student preparation and success; </a:t>
            </a:r>
          </a:p>
          <a:p>
            <a:pPr marL="514350" indent="-514350">
              <a:buFont typeface="+mj-lt"/>
              <a:buAutoNum type="arabicPeriod"/>
            </a:pPr>
            <a:r>
              <a:rPr lang="en-US" dirty="0"/>
              <a:t>Student services planning and development; </a:t>
            </a:r>
          </a:p>
          <a:p>
            <a:pPr marL="514350" indent="-514350">
              <a:buFont typeface="+mj-lt"/>
              <a:buAutoNum type="arabicPeriod"/>
            </a:pPr>
            <a:r>
              <a:rPr lang="en-US" dirty="0"/>
              <a:t>Student fees within the authority of the district to adopt; </a:t>
            </a:r>
          </a:p>
          <a:p>
            <a:pPr marL="514350" indent="-514350">
              <a:buFont typeface="+mj-lt"/>
              <a:buAutoNum type="arabicPeriod"/>
            </a:pPr>
            <a:r>
              <a:rPr lang="en-US" dirty="0"/>
              <a:t>Any other district and college policy, procedure or related matter that the district governing board determines will have a significant effect on students; and </a:t>
            </a:r>
          </a:p>
          <a:p>
            <a:pPr marL="514350" indent="-514350">
              <a:buFont typeface="+mj-lt"/>
              <a:buAutoNum type="arabicPeriod"/>
            </a:pPr>
            <a:r>
              <a:rPr lang="en-US" dirty="0"/>
              <a:t>Policies and procedures pertaining to the hiring and evaluation of faculty, administration, and staff.</a:t>
            </a:r>
          </a:p>
          <a:p>
            <a:pPr marL="0" indent="0" algn="r">
              <a:buNone/>
            </a:pPr>
            <a:r>
              <a:rPr lang="en-US" dirty="0"/>
              <a:t>California Education Code: Title 5 § 51023.7</a:t>
            </a:r>
          </a:p>
        </p:txBody>
      </p:sp>
      <p:sp>
        <p:nvSpPr>
          <p:cNvPr id="4" name="Frame 3">
            <a:extLst>
              <a:ext uri="{FF2B5EF4-FFF2-40B4-BE49-F238E27FC236}">
                <a16:creationId xmlns:a16="http://schemas.microsoft.com/office/drawing/2014/main" id="{3C1B5E09-C82D-489E-9A6B-0545753E4043}"/>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29278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446C1-FAE7-4620-865B-999BFBAF70CA}"/>
              </a:ext>
            </a:extLst>
          </p:cNvPr>
          <p:cNvSpPr>
            <a:spLocks noGrp="1"/>
          </p:cNvSpPr>
          <p:nvPr>
            <p:ph type="title"/>
          </p:nvPr>
        </p:nvSpPr>
        <p:spPr>
          <a:xfrm>
            <a:off x="838200" y="365126"/>
            <a:ext cx="10515600" cy="989850"/>
          </a:xfrm>
        </p:spPr>
        <p:txBody>
          <a:bodyPr>
            <a:normAutofit/>
          </a:bodyPr>
          <a:lstStyle/>
          <a:p>
            <a:r>
              <a:rPr lang="en-US" b="1" dirty="0"/>
              <a:t>Supporting Student Participation at Cañada</a:t>
            </a:r>
          </a:p>
        </p:txBody>
      </p:sp>
      <p:sp>
        <p:nvSpPr>
          <p:cNvPr id="3" name="Content Placeholder 2">
            <a:extLst>
              <a:ext uri="{FF2B5EF4-FFF2-40B4-BE49-F238E27FC236}">
                <a16:creationId xmlns:a16="http://schemas.microsoft.com/office/drawing/2014/main" id="{B0948CC7-677B-4F0E-BD0F-8546C6D3C184}"/>
              </a:ext>
            </a:extLst>
          </p:cNvPr>
          <p:cNvSpPr>
            <a:spLocks noGrp="1"/>
          </p:cNvSpPr>
          <p:nvPr>
            <p:ph idx="1"/>
          </p:nvPr>
        </p:nvSpPr>
        <p:spPr>
          <a:xfrm>
            <a:off x="838200" y="1354976"/>
            <a:ext cx="10515600" cy="5137897"/>
          </a:xfrm>
        </p:spPr>
        <p:txBody>
          <a:bodyPr>
            <a:normAutofit/>
          </a:bodyPr>
          <a:lstStyle/>
          <a:p>
            <a:pPr lvl="0"/>
            <a:r>
              <a:rPr lang="en-US" dirty="0"/>
              <a:t>Use acronyms mindfully </a:t>
            </a:r>
          </a:p>
          <a:p>
            <a:pPr marL="749300" lvl="1" indent="-292100">
              <a:buFont typeface="Courier New" panose="02070309020205020404" pitchFamily="49" charset="0"/>
              <a:buChar char="o"/>
            </a:pPr>
            <a:r>
              <a:rPr lang="en-US" dirty="0"/>
              <a:t>Spell out an acronym on first use in order to avoid distancing people from a  conversation/information item</a:t>
            </a:r>
          </a:p>
          <a:p>
            <a:pPr lvl="0"/>
            <a:r>
              <a:rPr lang="en-US" dirty="0"/>
              <a:t>Facilitate student participation during governance meetings. Consider multiple approaches, such as:  </a:t>
            </a:r>
          </a:p>
          <a:p>
            <a:pPr marL="749300" lvl="1" indent="-292100">
              <a:buFont typeface="Courier New" panose="02070309020205020404" pitchFamily="49" charset="0"/>
              <a:buChar char="o"/>
            </a:pPr>
            <a:r>
              <a:rPr lang="en-US" dirty="0"/>
              <a:t>Check-ins with student representatives during meetings</a:t>
            </a:r>
          </a:p>
          <a:p>
            <a:pPr marL="749300" lvl="1" indent="-292100">
              <a:buFont typeface="Courier New" panose="02070309020205020404" pitchFamily="49" charset="0"/>
              <a:buChar char="o"/>
            </a:pPr>
            <a:r>
              <a:rPr lang="en-US" dirty="0"/>
              <a:t>Follow-ups after a meeting to see if there are confusions</a:t>
            </a:r>
          </a:p>
          <a:p>
            <a:pPr marL="749300" lvl="1" indent="-292100">
              <a:buFont typeface="Courier New" panose="02070309020205020404" pitchFamily="49" charset="0"/>
              <a:buChar char="o"/>
            </a:pPr>
            <a:r>
              <a:rPr lang="en-US" dirty="0"/>
              <a:t>Buddy system: identify a fellow committee member who can provide more immediate answers, feedback, and encouragement</a:t>
            </a:r>
          </a:p>
          <a:p>
            <a:pPr lvl="0"/>
            <a:r>
              <a:rPr lang="en-US" dirty="0"/>
              <a:t>Practice critical pedagogies when students participate, ensuring students have equal voice (minding potential infantilizing) </a:t>
            </a:r>
          </a:p>
          <a:p>
            <a:pPr marL="749300" lvl="1" indent="-292100">
              <a:buFont typeface="Courier New" panose="02070309020205020404" pitchFamily="49" charset="0"/>
              <a:buChar char="o"/>
            </a:pPr>
            <a:r>
              <a:rPr lang="en-US" dirty="0"/>
              <a:t>Every perspective deserves to be understood</a:t>
            </a:r>
          </a:p>
          <a:p>
            <a:endParaRPr lang="en-US" dirty="0"/>
          </a:p>
        </p:txBody>
      </p:sp>
      <p:sp>
        <p:nvSpPr>
          <p:cNvPr id="4" name="Frame 3">
            <a:extLst>
              <a:ext uri="{FF2B5EF4-FFF2-40B4-BE49-F238E27FC236}">
                <a16:creationId xmlns:a16="http://schemas.microsoft.com/office/drawing/2014/main" id="{AC989D30-B9D1-4577-A129-CB72664E7B4A}"/>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30191887"/>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78293"/>
            <a:ext cx="12298680" cy="6827576"/>
            <a:chOff x="0" y="30424"/>
            <a:chExt cx="12298680" cy="6827576"/>
          </a:xfrm>
        </p:grpSpPr>
        <p:graphicFrame>
          <p:nvGraphicFramePr>
            <p:cNvPr id="66" name="Diagram 65"/>
            <p:cNvGraphicFramePr/>
            <p:nvPr/>
          </p:nvGraphicFramePr>
          <p:xfrm>
            <a:off x="6394559" y="4289286"/>
            <a:ext cx="2281313" cy="1729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val 5"/>
            <p:cNvSpPr/>
            <p:nvPr/>
          </p:nvSpPr>
          <p:spPr>
            <a:xfrm>
              <a:off x="7234946" y="5035589"/>
              <a:ext cx="618159" cy="3043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IPC</a:t>
              </a:r>
            </a:p>
          </p:txBody>
        </p:sp>
        <p:sp>
          <p:nvSpPr>
            <p:cNvPr id="14" name="Oval 13"/>
            <p:cNvSpPr/>
            <p:nvPr/>
          </p:nvSpPr>
          <p:spPr>
            <a:xfrm>
              <a:off x="1632347" y="2648768"/>
              <a:ext cx="1167915" cy="886579"/>
            </a:xfrm>
            <a:prstGeom prst="ellipse">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Academic Senate (faculty)</a:t>
              </a:r>
            </a:p>
          </p:txBody>
        </p:sp>
        <p:sp>
          <p:nvSpPr>
            <p:cNvPr id="15" name="Oval 14"/>
            <p:cNvSpPr/>
            <p:nvPr/>
          </p:nvSpPr>
          <p:spPr>
            <a:xfrm>
              <a:off x="119365" y="2639162"/>
              <a:ext cx="1186659" cy="87304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ASCC</a:t>
              </a:r>
            </a:p>
            <a:p>
              <a:pPr algn="ctr"/>
              <a:r>
                <a:rPr lang="en-US" sz="1200" b="1" dirty="0">
                  <a:solidFill>
                    <a:schemeClr val="bg1"/>
                  </a:solidFill>
                </a:rPr>
                <a:t>(students)</a:t>
              </a:r>
            </a:p>
          </p:txBody>
        </p:sp>
        <p:sp>
          <p:nvSpPr>
            <p:cNvPr id="16" name="Oval 15"/>
            <p:cNvSpPr/>
            <p:nvPr/>
          </p:nvSpPr>
          <p:spPr>
            <a:xfrm>
              <a:off x="3057292" y="2652480"/>
              <a:ext cx="1145980" cy="871297"/>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ClassifiedSenate (staff)</a:t>
              </a:r>
            </a:p>
          </p:txBody>
        </p:sp>
        <p:sp>
          <p:nvSpPr>
            <p:cNvPr id="17" name="Rectangle 16"/>
            <p:cNvSpPr/>
            <p:nvPr/>
          </p:nvSpPr>
          <p:spPr>
            <a:xfrm>
              <a:off x="11026643" y="2704070"/>
              <a:ext cx="1099308" cy="296961"/>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Cabinet </a:t>
              </a:r>
              <a:endParaRPr lang="en-US" sz="1200" dirty="0">
                <a:solidFill>
                  <a:schemeClr val="bg1"/>
                </a:solidFill>
              </a:endParaRPr>
            </a:p>
          </p:txBody>
        </p:sp>
        <p:sp>
          <p:nvSpPr>
            <p:cNvPr id="18" name="Rectangle 17"/>
            <p:cNvSpPr/>
            <p:nvPr/>
          </p:nvSpPr>
          <p:spPr>
            <a:xfrm>
              <a:off x="10950229" y="6024084"/>
              <a:ext cx="1218700" cy="419405"/>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Deans</a:t>
              </a:r>
            </a:p>
          </p:txBody>
        </p:sp>
        <p:sp>
          <p:nvSpPr>
            <p:cNvPr id="19" name="Rectangle 18"/>
            <p:cNvSpPr/>
            <p:nvPr/>
          </p:nvSpPr>
          <p:spPr>
            <a:xfrm>
              <a:off x="4795029" y="1447800"/>
              <a:ext cx="1979896" cy="509326"/>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President</a:t>
              </a:r>
            </a:p>
          </p:txBody>
        </p:sp>
        <p:sp>
          <p:nvSpPr>
            <p:cNvPr id="20" name="Rectangle 19"/>
            <p:cNvSpPr/>
            <p:nvPr/>
          </p:nvSpPr>
          <p:spPr>
            <a:xfrm>
              <a:off x="6228653" y="6079999"/>
              <a:ext cx="4351395" cy="308163"/>
            </a:xfrm>
            <a:prstGeom prst="rect">
              <a:avLst/>
            </a:prstGeom>
            <a:solidFill>
              <a:srgbClr val="6DA9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Programs</a:t>
              </a:r>
            </a:p>
            <a:p>
              <a:pPr algn="ctr"/>
              <a:r>
                <a:rPr lang="en-US" sz="1050" dirty="0">
                  <a:solidFill>
                    <a:schemeClr val="bg1"/>
                  </a:solidFill>
                </a:rPr>
                <a:t>Program Review, Assessment, Resource and Staffing Requests</a:t>
              </a:r>
            </a:p>
          </p:txBody>
        </p:sp>
        <p:sp>
          <p:nvSpPr>
            <p:cNvPr id="21" name="Rectangle 20"/>
            <p:cNvSpPr/>
            <p:nvPr/>
          </p:nvSpPr>
          <p:spPr>
            <a:xfrm>
              <a:off x="0" y="6478084"/>
              <a:ext cx="12298680" cy="379916"/>
            </a:xfrm>
            <a:prstGeom prst="rect">
              <a:avLst/>
            </a:prstGeom>
            <a:solidFill>
              <a:srgbClr val="6DA9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College Mission</a:t>
              </a:r>
              <a:endParaRPr lang="en-US" sz="2000" dirty="0">
                <a:solidFill>
                  <a:schemeClr val="bg1"/>
                </a:solidFill>
              </a:endParaRPr>
            </a:p>
          </p:txBody>
        </p:sp>
        <p:cxnSp>
          <p:nvCxnSpPr>
            <p:cNvPr id="33" name="Straight Connector 32"/>
            <p:cNvCxnSpPr>
              <a:cxnSpLocks/>
            </p:cNvCxnSpPr>
            <p:nvPr/>
          </p:nvCxnSpPr>
          <p:spPr>
            <a:xfrm>
              <a:off x="11550331" y="3075686"/>
              <a:ext cx="9248" cy="2913804"/>
            </a:xfrm>
            <a:prstGeom prst="line">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a:stCxn id="18" idx="1"/>
              <a:endCxn id="20" idx="3"/>
            </p:cNvCxnSpPr>
            <p:nvPr/>
          </p:nvCxnSpPr>
          <p:spPr>
            <a:xfrm flipH="1">
              <a:off x="10580048" y="6233787"/>
              <a:ext cx="370181" cy="294"/>
            </a:xfrm>
            <a:prstGeom prst="line">
              <a:avLst/>
            </a:prstGeom>
            <a:ln w="28575">
              <a:solidFill>
                <a:schemeClr val="accent5">
                  <a:lumMod val="75000"/>
                </a:schemeClr>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48" name="Diagram 47"/>
            <p:cNvGraphicFramePr/>
            <p:nvPr/>
          </p:nvGraphicFramePr>
          <p:xfrm>
            <a:off x="6311158" y="2320015"/>
            <a:ext cx="4000518" cy="223017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3" name="Elbow Connector 2"/>
            <p:cNvCxnSpPr>
              <a:cxnSpLocks/>
              <a:stCxn id="15" idx="0"/>
              <a:endCxn id="28" idx="4"/>
            </p:cNvCxnSpPr>
            <p:nvPr/>
          </p:nvCxnSpPr>
          <p:spPr>
            <a:xfrm rot="5400000" flipH="1" flipV="1">
              <a:off x="2630595" y="48832"/>
              <a:ext cx="672431" cy="4508230"/>
            </a:xfrm>
            <a:prstGeom prst="bentConnector3">
              <a:avLst>
                <a:gd name="adj1" fmla="val 50000"/>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Elbow Connector 7"/>
            <p:cNvCxnSpPr>
              <a:cxnSpLocks/>
              <a:stCxn id="14" idx="0"/>
              <a:endCxn id="51" idx="4"/>
            </p:cNvCxnSpPr>
            <p:nvPr/>
          </p:nvCxnSpPr>
          <p:spPr>
            <a:xfrm rot="5400000" flipH="1" flipV="1">
              <a:off x="3526975" y="652058"/>
              <a:ext cx="686041" cy="3307381"/>
            </a:xfrm>
            <a:prstGeom prst="bentConnector3">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Elbow Connector 24"/>
            <p:cNvCxnSpPr>
              <a:cxnSpLocks/>
              <a:endCxn id="17" idx="0"/>
            </p:cNvCxnSpPr>
            <p:nvPr/>
          </p:nvCxnSpPr>
          <p:spPr>
            <a:xfrm>
              <a:off x="6804065" y="1577705"/>
              <a:ext cx="4772232" cy="1126365"/>
            </a:xfrm>
            <a:prstGeom prst="bentConnector2">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4734518" y="4727947"/>
              <a:ext cx="182015" cy="525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Elbow Connector 73"/>
            <p:cNvCxnSpPr>
              <a:cxnSpLocks/>
              <a:stCxn id="15" idx="4"/>
            </p:cNvCxnSpPr>
            <p:nvPr/>
          </p:nvCxnSpPr>
          <p:spPr>
            <a:xfrm rot="16200000" flipH="1">
              <a:off x="2269596" y="1955309"/>
              <a:ext cx="1466207" cy="4580008"/>
            </a:xfrm>
            <a:prstGeom prst="bentConnector2">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Elbow Connector 80"/>
            <p:cNvCxnSpPr>
              <a:cxnSpLocks/>
              <a:stCxn id="14" idx="4"/>
            </p:cNvCxnSpPr>
            <p:nvPr/>
          </p:nvCxnSpPr>
          <p:spPr>
            <a:xfrm rot="16200000" flipH="1">
              <a:off x="3032969" y="2718683"/>
              <a:ext cx="1443072" cy="3076400"/>
            </a:xfrm>
            <a:prstGeom prst="bent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Elbow Connector 82"/>
            <p:cNvCxnSpPr>
              <a:cxnSpLocks/>
              <a:stCxn id="16" idx="4"/>
            </p:cNvCxnSpPr>
            <p:nvPr/>
          </p:nvCxnSpPr>
          <p:spPr>
            <a:xfrm rot="16200000" flipH="1">
              <a:off x="3727918" y="3426140"/>
              <a:ext cx="1467149" cy="1662421"/>
            </a:xfrm>
            <a:prstGeom prst="bent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a:cxnSpLocks/>
              <a:stCxn id="20" idx="2"/>
            </p:cNvCxnSpPr>
            <p:nvPr/>
          </p:nvCxnSpPr>
          <p:spPr>
            <a:xfrm>
              <a:off x="8404351" y="6388162"/>
              <a:ext cx="0" cy="89922"/>
            </a:xfrm>
            <a:prstGeom prst="line">
              <a:avLst/>
            </a:prstGeom>
            <a:ln w="57150">
              <a:solidFill>
                <a:srgbClr val="6DA945"/>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21969" y="5401669"/>
              <a:ext cx="3730875" cy="1200329"/>
            </a:xfrm>
            <a:prstGeom prst="rect">
              <a:avLst/>
            </a:prstGeom>
            <a:noFill/>
          </p:spPr>
          <p:txBody>
            <a:bodyPr wrap="square" rtlCol="0">
              <a:spAutoFit/>
            </a:bodyPr>
            <a:lstStyle/>
            <a:p>
              <a:r>
                <a:rPr lang="en-US" dirty="0"/>
                <a:t>Key:</a:t>
              </a:r>
            </a:p>
            <a:p>
              <a:r>
                <a:rPr lang="en-US" dirty="0"/>
                <a:t>          = recommendations</a:t>
              </a:r>
            </a:p>
            <a:p>
              <a:r>
                <a:rPr lang="en-US" dirty="0"/>
                <a:t>          = decisions</a:t>
              </a:r>
            </a:p>
            <a:p>
              <a:r>
                <a:rPr lang="en-US" dirty="0"/>
                <a:t>	</a:t>
              </a:r>
            </a:p>
          </p:txBody>
        </p:sp>
        <p:cxnSp>
          <p:nvCxnSpPr>
            <p:cNvPr id="11" name="Straight Connector 10"/>
            <p:cNvCxnSpPr/>
            <p:nvPr/>
          </p:nvCxnSpPr>
          <p:spPr>
            <a:xfrm>
              <a:off x="424260" y="5949741"/>
              <a:ext cx="438533" cy="0"/>
            </a:xfrm>
            <a:prstGeom prst="line">
              <a:avLst/>
            </a:prstGeom>
            <a:ln w="28575">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24260" y="6136398"/>
              <a:ext cx="438533"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5191934" y="1876177"/>
              <a:ext cx="57981" cy="90554"/>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5494695" y="1872173"/>
              <a:ext cx="57981" cy="90554"/>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Elbow Connector 45"/>
            <p:cNvCxnSpPr>
              <a:cxnSpLocks/>
              <a:stCxn id="16" idx="0"/>
              <a:endCxn id="19" idx="2"/>
            </p:cNvCxnSpPr>
            <p:nvPr/>
          </p:nvCxnSpPr>
          <p:spPr>
            <a:xfrm rot="5400000" flipH="1" flipV="1">
              <a:off x="4359952" y="1227456"/>
              <a:ext cx="695354" cy="2154695"/>
            </a:xfrm>
            <a:prstGeom prst="bentConnector3">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839837" y="792428"/>
              <a:ext cx="1878056" cy="42672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Chancellor</a:t>
              </a:r>
            </a:p>
          </p:txBody>
        </p:sp>
        <p:sp>
          <p:nvSpPr>
            <p:cNvPr id="53" name="Rectangle 52"/>
            <p:cNvSpPr/>
            <p:nvPr/>
          </p:nvSpPr>
          <p:spPr>
            <a:xfrm>
              <a:off x="4541639" y="63805"/>
              <a:ext cx="2474451" cy="483999"/>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5">
                      <a:lumMod val="75000"/>
                    </a:schemeClr>
                  </a:solidFill>
                </a:rPr>
                <a:t>SMCCD Board of Trustees</a:t>
              </a:r>
            </a:p>
          </p:txBody>
        </p:sp>
        <p:cxnSp>
          <p:nvCxnSpPr>
            <p:cNvPr id="12" name="Straight Connector 11"/>
            <p:cNvCxnSpPr>
              <a:cxnSpLocks/>
              <a:stCxn id="19" idx="0"/>
              <a:endCxn id="9" idx="2"/>
            </p:cNvCxnSpPr>
            <p:nvPr/>
          </p:nvCxnSpPr>
          <p:spPr>
            <a:xfrm flipH="1" flipV="1">
              <a:off x="5778865" y="1219148"/>
              <a:ext cx="6112" cy="228652"/>
            </a:xfrm>
            <a:prstGeom prst="line">
              <a:avLst/>
            </a:prstGeom>
            <a:ln w="28575">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cxnSpLocks/>
              <a:stCxn id="9" idx="0"/>
              <a:endCxn id="53" idx="2"/>
            </p:cNvCxnSpPr>
            <p:nvPr/>
          </p:nvCxnSpPr>
          <p:spPr>
            <a:xfrm flipV="1">
              <a:off x="5778865" y="547804"/>
              <a:ext cx="0" cy="244624"/>
            </a:xfrm>
            <a:prstGeom prst="line">
              <a:avLst/>
            </a:prstGeom>
            <a:ln w="28575">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56" name="Picture 5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561" y="65728"/>
              <a:ext cx="1152273" cy="517436"/>
            </a:xfrm>
            <a:prstGeom prst="rect">
              <a:avLst/>
            </a:prstGeom>
          </p:spPr>
        </p:pic>
        <p:sp>
          <p:nvSpPr>
            <p:cNvPr id="57" name="TextBox 56"/>
            <p:cNvSpPr txBox="1"/>
            <p:nvPr/>
          </p:nvSpPr>
          <p:spPr>
            <a:xfrm>
              <a:off x="1306024" y="30424"/>
              <a:ext cx="3126112" cy="500137"/>
            </a:xfrm>
            <a:prstGeom prst="rect">
              <a:avLst/>
            </a:prstGeom>
            <a:noFill/>
          </p:spPr>
          <p:txBody>
            <a:bodyPr wrap="none" rtlCol="0">
              <a:spAutoFit/>
            </a:bodyPr>
            <a:lstStyle/>
            <a:p>
              <a:r>
                <a:rPr lang="en-US" sz="1600" dirty="0">
                  <a:solidFill>
                    <a:srgbClr val="40775E"/>
                  </a:solidFill>
                </a:rPr>
                <a:t>Participatory Governance Structure</a:t>
              </a:r>
            </a:p>
            <a:p>
              <a:r>
                <a:rPr lang="en-US" sz="1050" i="1" dirty="0">
                  <a:solidFill>
                    <a:srgbClr val="40775E"/>
                  </a:solidFill>
                </a:rPr>
                <a:t>As of May 15, 2024</a:t>
              </a:r>
            </a:p>
          </p:txBody>
        </p:sp>
        <p:graphicFrame>
          <p:nvGraphicFramePr>
            <p:cNvPr id="65" name="Diagram 64"/>
            <p:cNvGraphicFramePr/>
            <p:nvPr/>
          </p:nvGraphicFramePr>
          <p:xfrm>
            <a:off x="8043545" y="4261196"/>
            <a:ext cx="2281313" cy="172978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67" name="Oval 66"/>
            <p:cNvSpPr/>
            <p:nvPr/>
          </p:nvSpPr>
          <p:spPr>
            <a:xfrm>
              <a:off x="8867661" y="5005097"/>
              <a:ext cx="646857" cy="298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SSPC</a:t>
              </a:r>
            </a:p>
          </p:txBody>
        </p:sp>
      </p:grpSp>
      <p:sp>
        <p:nvSpPr>
          <p:cNvPr id="118" name="TextBox 117">
            <a:extLst>
              <a:ext uri="{FF2B5EF4-FFF2-40B4-BE49-F238E27FC236}">
                <a16:creationId xmlns:a16="http://schemas.microsoft.com/office/drawing/2014/main" id="{8EAA7ECE-CCC6-4E60-B8CC-7052F7B5418E}"/>
              </a:ext>
            </a:extLst>
          </p:cNvPr>
          <p:cNvSpPr txBox="1"/>
          <p:nvPr/>
        </p:nvSpPr>
        <p:spPr>
          <a:xfrm>
            <a:off x="990832" y="3940863"/>
            <a:ext cx="2402065" cy="715581"/>
          </a:xfrm>
          <a:prstGeom prst="rect">
            <a:avLst/>
          </a:prstGeom>
          <a:solidFill>
            <a:schemeClr val="bg1"/>
          </a:solidFill>
          <a:ln w="3175">
            <a:solidFill>
              <a:schemeClr val="bg2">
                <a:lumMod val="50000"/>
              </a:schemeClr>
            </a:solidFill>
          </a:ln>
        </p:spPr>
        <p:txBody>
          <a:bodyPr wrap="square" rtlCol="0">
            <a:spAutoFit/>
          </a:bodyPr>
          <a:lstStyle/>
          <a:p>
            <a:pPr algn="ctr"/>
            <a:r>
              <a:rPr lang="en-US" sz="1050" dirty="0"/>
              <a:t>Subcommittees of the Academic Senate:</a:t>
            </a:r>
          </a:p>
          <a:p>
            <a:pPr algn="ctr"/>
            <a:r>
              <a:rPr lang="en-US" sz="1000" b="1" dirty="0"/>
              <a:t>Black Students Matter</a:t>
            </a:r>
          </a:p>
          <a:p>
            <a:pPr algn="ctr"/>
            <a:r>
              <a:rPr lang="en-US" sz="1000" b="1" dirty="0"/>
              <a:t>Curriculum Committee</a:t>
            </a:r>
          </a:p>
          <a:p>
            <a:pPr algn="ctr"/>
            <a:r>
              <a:rPr lang="en-US" sz="1000" b="1" dirty="0"/>
              <a:t>Textbook Affordability</a:t>
            </a:r>
          </a:p>
        </p:txBody>
      </p:sp>
      <p:sp>
        <p:nvSpPr>
          <p:cNvPr id="119" name="TextBox 118">
            <a:extLst>
              <a:ext uri="{FF2B5EF4-FFF2-40B4-BE49-F238E27FC236}">
                <a16:creationId xmlns:a16="http://schemas.microsoft.com/office/drawing/2014/main" id="{165B7E22-8A07-44A9-812A-0FF5B316314D}"/>
              </a:ext>
            </a:extLst>
          </p:cNvPr>
          <p:cNvSpPr txBox="1"/>
          <p:nvPr/>
        </p:nvSpPr>
        <p:spPr>
          <a:xfrm>
            <a:off x="9605085" y="2268669"/>
            <a:ext cx="1345144" cy="1361911"/>
          </a:xfrm>
          <a:prstGeom prst="rect">
            <a:avLst/>
          </a:prstGeom>
          <a:noFill/>
          <a:ln w="19050">
            <a:solidFill>
              <a:srgbClr val="40775E"/>
            </a:solidFill>
          </a:ln>
        </p:spPr>
        <p:txBody>
          <a:bodyPr wrap="square" rtlCol="0">
            <a:spAutoFit/>
          </a:bodyPr>
          <a:lstStyle/>
          <a:p>
            <a:r>
              <a:rPr lang="en-US" sz="1050" b="1" dirty="0"/>
              <a:t>College Committees</a:t>
            </a:r>
          </a:p>
          <a:p>
            <a:pPr marL="117475" indent="-117475">
              <a:buFont typeface="Arial" panose="020B0604020202020204" pitchFamily="34" charset="0"/>
              <a:buChar char="•"/>
            </a:pPr>
            <a:r>
              <a:rPr lang="en-US" sz="900" dirty="0"/>
              <a:t>Distance Ed. Advisory (DEAC)</a:t>
            </a:r>
          </a:p>
          <a:p>
            <a:pPr marL="117475" indent="-117475">
              <a:buFont typeface="Arial" panose="020B0604020202020204" pitchFamily="34" charset="0"/>
              <a:buChar char="•"/>
            </a:pPr>
            <a:r>
              <a:rPr lang="en-US" sz="900" dirty="0"/>
              <a:t>Honors Transfer Prog.</a:t>
            </a:r>
            <a:endParaRPr lang="en-US" sz="1000" dirty="0"/>
          </a:p>
          <a:p>
            <a:pPr marL="117475" indent="-117475">
              <a:buFont typeface="Arial" panose="020B0604020202020204" pitchFamily="34" charset="0"/>
              <a:buChar char="•"/>
            </a:pPr>
            <a:r>
              <a:rPr lang="en-US" sz="900" dirty="0"/>
              <a:t>Professional Development Planning</a:t>
            </a:r>
          </a:p>
          <a:p>
            <a:pPr marL="117475" indent="-117475">
              <a:buFont typeface="Arial" panose="020B0604020202020204" pitchFamily="34" charset="0"/>
              <a:buChar char="•"/>
            </a:pPr>
            <a:r>
              <a:rPr lang="en-US" sz="900" dirty="0"/>
              <a:t>Safety (District Plan)</a:t>
            </a:r>
          </a:p>
          <a:p>
            <a:pPr marL="117475" indent="-117475">
              <a:buFont typeface="Arial" panose="020B0604020202020204" pitchFamily="34" charset="0"/>
              <a:buChar char="•"/>
            </a:pPr>
            <a:r>
              <a:rPr lang="en-US" sz="900" dirty="0"/>
              <a:t>Technology</a:t>
            </a:r>
          </a:p>
        </p:txBody>
      </p:sp>
      <p:cxnSp>
        <p:nvCxnSpPr>
          <p:cNvPr id="132" name="Straight Arrow Connector 131">
            <a:extLst>
              <a:ext uri="{FF2B5EF4-FFF2-40B4-BE49-F238E27FC236}">
                <a16:creationId xmlns:a16="http://schemas.microsoft.com/office/drawing/2014/main" id="{8972A1C3-6EE6-4A75-A4E5-CB3271F7EBF4}"/>
              </a:ext>
            </a:extLst>
          </p:cNvPr>
          <p:cNvCxnSpPr>
            <a:cxnSpLocks/>
          </p:cNvCxnSpPr>
          <p:nvPr/>
        </p:nvCxnSpPr>
        <p:spPr>
          <a:xfrm flipH="1">
            <a:off x="8675872" y="2588439"/>
            <a:ext cx="921397" cy="0"/>
          </a:xfrm>
          <a:prstGeom prst="straightConnector1">
            <a:avLst/>
          </a:prstGeom>
          <a:ln w="38100">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D884E934-105E-4418-9953-BCAE1776068C}"/>
              </a:ext>
            </a:extLst>
          </p:cNvPr>
          <p:cNvCxnSpPr>
            <a:cxnSpLocks/>
          </p:cNvCxnSpPr>
          <p:nvPr/>
        </p:nvCxnSpPr>
        <p:spPr>
          <a:xfrm rot="5400000" flipH="1" flipV="1">
            <a:off x="7212874" y="4112781"/>
            <a:ext cx="483930" cy="228690"/>
          </a:xfrm>
          <a:prstGeom prst="bentConnector3">
            <a:avLst/>
          </a:prstGeom>
          <a:ln w="38100">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Elbow Connector 28">
            <a:extLst>
              <a:ext uri="{FF2B5EF4-FFF2-40B4-BE49-F238E27FC236}">
                <a16:creationId xmlns:a16="http://schemas.microsoft.com/office/drawing/2014/main" id="{C3C74212-37C6-48C7-B3FD-16FDC91322C8}"/>
              </a:ext>
            </a:extLst>
          </p:cNvPr>
          <p:cNvCxnSpPr>
            <a:cxnSpLocks/>
          </p:cNvCxnSpPr>
          <p:nvPr/>
        </p:nvCxnSpPr>
        <p:spPr>
          <a:xfrm rot="16200000" flipH="1">
            <a:off x="8970934" y="4158884"/>
            <a:ext cx="488494" cy="244064"/>
          </a:xfrm>
          <a:prstGeom prst="bentConnector3">
            <a:avLst>
              <a:gd name="adj1" fmla="val 50000"/>
            </a:avLst>
          </a:prstGeom>
          <a:ln w="38100">
            <a:solidFill>
              <a:schemeClr val="accent5">
                <a:lumMod val="75000"/>
              </a:schemeClr>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59BAAED2-5CE5-411A-B713-89831AEE0DC6}"/>
              </a:ext>
            </a:extLst>
          </p:cNvPr>
          <p:cNvCxnSpPr/>
          <p:nvPr/>
        </p:nvCxnSpPr>
        <p:spPr>
          <a:xfrm>
            <a:off x="7529092" y="5927506"/>
            <a:ext cx="0" cy="207832"/>
          </a:xfrm>
          <a:prstGeom prst="straightConnector1">
            <a:avLst/>
          </a:prstGeom>
          <a:ln w="12700">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1B4CB2B8-A728-4A85-8349-2F942B85966A}"/>
              </a:ext>
            </a:extLst>
          </p:cNvPr>
          <p:cNvCxnSpPr/>
          <p:nvPr/>
        </p:nvCxnSpPr>
        <p:spPr>
          <a:xfrm>
            <a:off x="9186936" y="5920808"/>
            <a:ext cx="0" cy="207832"/>
          </a:xfrm>
          <a:prstGeom prst="straightConnector1">
            <a:avLst/>
          </a:prstGeom>
          <a:ln w="12700">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90" name="Diagram 89">
            <a:extLst>
              <a:ext uri="{FF2B5EF4-FFF2-40B4-BE49-F238E27FC236}">
                <a16:creationId xmlns:a16="http://schemas.microsoft.com/office/drawing/2014/main" id="{78BF5E27-6715-4BB0-B65A-843E515AD85A}"/>
              </a:ext>
            </a:extLst>
          </p:cNvPr>
          <p:cNvGraphicFramePr/>
          <p:nvPr/>
        </p:nvGraphicFramePr>
        <p:xfrm>
          <a:off x="4016334" y="2391022"/>
          <a:ext cx="4000518" cy="223017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cxnSp>
        <p:nvCxnSpPr>
          <p:cNvPr id="97" name="Straight Arrow Connector 96">
            <a:extLst>
              <a:ext uri="{FF2B5EF4-FFF2-40B4-BE49-F238E27FC236}">
                <a16:creationId xmlns:a16="http://schemas.microsoft.com/office/drawing/2014/main" id="{09B23AC5-370A-49B2-A17C-348F13B0935F}"/>
              </a:ext>
            </a:extLst>
          </p:cNvPr>
          <p:cNvCxnSpPr/>
          <p:nvPr/>
        </p:nvCxnSpPr>
        <p:spPr>
          <a:xfrm flipV="1">
            <a:off x="6016593" y="2014600"/>
            <a:ext cx="0" cy="336216"/>
          </a:xfrm>
          <a:prstGeom prst="straightConnector1">
            <a:avLst/>
          </a:prstGeom>
          <a:ln w="28575">
            <a:solidFill>
              <a:schemeClr val="accent5">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9" name="Elbow Connector 2">
            <a:extLst>
              <a:ext uri="{FF2B5EF4-FFF2-40B4-BE49-F238E27FC236}">
                <a16:creationId xmlns:a16="http://schemas.microsoft.com/office/drawing/2014/main" id="{3F2683DC-310F-4939-9C90-66293BA102D8}"/>
              </a:ext>
            </a:extLst>
          </p:cNvPr>
          <p:cNvCxnSpPr>
            <a:cxnSpLocks/>
            <a:stCxn id="48" idx="0"/>
            <a:endCxn id="19" idx="3"/>
          </p:cNvCxnSpPr>
          <p:nvPr/>
        </p:nvCxnSpPr>
        <p:spPr>
          <a:xfrm rot="16200000" flipV="1">
            <a:off x="7234395" y="1290862"/>
            <a:ext cx="617552" cy="1536492"/>
          </a:xfrm>
          <a:prstGeom prst="bentConnector2">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7484A430-2883-4BB5-83F0-AEBA53A6C8C5}"/>
              </a:ext>
            </a:extLst>
          </p:cNvPr>
          <p:cNvSpPr/>
          <p:nvPr/>
        </p:nvSpPr>
        <p:spPr>
          <a:xfrm>
            <a:off x="4761192" y="2038120"/>
            <a:ext cx="5242124" cy="4502619"/>
          </a:xfrm>
          <a:prstGeom prst="rect">
            <a:avLst/>
          </a:prstGeom>
          <a:noFill/>
          <a:ln w="5715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50244A99-EBA6-4B21-9EBA-B46B6ADE890E}"/>
              </a:ext>
            </a:extLst>
          </p:cNvPr>
          <p:cNvSpPr txBox="1"/>
          <p:nvPr/>
        </p:nvSpPr>
        <p:spPr>
          <a:xfrm>
            <a:off x="7366829" y="732245"/>
            <a:ext cx="1325611" cy="461665"/>
          </a:xfrm>
          <a:prstGeom prst="rect">
            <a:avLst/>
          </a:prstGeom>
          <a:noFill/>
        </p:spPr>
        <p:txBody>
          <a:bodyPr wrap="square" rtlCol="0">
            <a:spAutoFit/>
          </a:bodyPr>
          <a:lstStyle/>
          <a:p>
            <a:r>
              <a:rPr lang="en-US" sz="2400" b="1" dirty="0">
                <a:solidFill>
                  <a:srgbClr val="FF0000"/>
                </a:solidFill>
              </a:rPr>
              <a:t>Councils</a:t>
            </a:r>
          </a:p>
        </p:txBody>
      </p:sp>
      <p:cxnSp>
        <p:nvCxnSpPr>
          <p:cNvPr id="54" name="Straight Connector 53">
            <a:extLst>
              <a:ext uri="{FF2B5EF4-FFF2-40B4-BE49-F238E27FC236}">
                <a16:creationId xmlns:a16="http://schemas.microsoft.com/office/drawing/2014/main" id="{BA1A483C-7332-4D2D-95F9-852EE4FB7F61}"/>
              </a:ext>
            </a:extLst>
          </p:cNvPr>
          <p:cNvCxnSpPr>
            <a:cxnSpLocks/>
            <a:stCxn id="52" idx="2"/>
            <a:endCxn id="50" idx="0"/>
          </p:cNvCxnSpPr>
          <p:nvPr/>
        </p:nvCxnSpPr>
        <p:spPr>
          <a:xfrm flipH="1">
            <a:off x="7382254" y="1193910"/>
            <a:ext cx="647381" cy="8442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1359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3158" y="1449659"/>
            <a:ext cx="10131425" cy="4671818"/>
          </a:xfrm>
        </p:spPr>
        <p:txBody>
          <a:bodyPr>
            <a:noAutofit/>
          </a:bodyPr>
          <a:lstStyle/>
          <a:p>
            <a:pPr marL="45720" indent="0">
              <a:lnSpc>
                <a:spcPct val="100000"/>
              </a:lnSpc>
              <a:buNone/>
            </a:pPr>
            <a:r>
              <a:rPr lang="en-US" sz="1800" dirty="0"/>
              <a:t>The purpose of the Planning &amp; Budgeting Council is to advise and make recommendations to the President on matters pertaining to: </a:t>
            </a:r>
          </a:p>
          <a:p>
            <a:pPr marL="388620" indent="-342900">
              <a:lnSpc>
                <a:spcPct val="100000"/>
              </a:lnSpc>
              <a:spcBef>
                <a:spcPts val="600"/>
              </a:spcBef>
            </a:pPr>
            <a:r>
              <a:rPr lang="en-US" sz="1800" dirty="0"/>
              <a:t>Institutional priorities </a:t>
            </a:r>
          </a:p>
          <a:p>
            <a:pPr marL="388620" indent="-342900">
              <a:lnSpc>
                <a:spcPct val="100000"/>
              </a:lnSpc>
              <a:spcBef>
                <a:spcPts val="600"/>
              </a:spcBef>
            </a:pPr>
            <a:r>
              <a:rPr lang="en-US" sz="1800" dirty="0"/>
              <a:t>Policies and procedures </a:t>
            </a:r>
          </a:p>
          <a:p>
            <a:pPr marL="388620" indent="-342900">
              <a:lnSpc>
                <a:spcPct val="100000"/>
              </a:lnSpc>
              <a:spcBef>
                <a:spcPts val="600"/>
              </a:spcBef>
            </a:pPr>
            <a:r>
              <a:rPr lang="en-US" sz="1800" dirty="0"/>
              <a:t>Accreditation </a:t>
            </a:r>
          </a:p>
          <a:p>
            <a:pPr marL="388620" indent="-342900">
              <a:lnSpc>
                <a:spcPct val="100000"/>
              </a:lnSpc>
              <a:spcBef>
                <a:spcPts val="600"/>
              </a:spcBef>
            </a:pPr>
            <a:r>
              <a:rPr lang="en-US" sz="1800" dirty="0"/>
              <a:t>Program Review processes </a:t>
            </a:r>
          </a:p>
          <a:p>
            <a:pPr marL="388620" indent="-342900">
              <a:lnSpc>
                <a:spcPct val="100000"/>
              </a:lnSpc>
              <a:spcBef>
                <a:spcPts val="600"/>
              </a:spcBef>
            </a:pPr>
            <a:r>
              <a:rPr lang="en-US" sz="1800" dirty="0"/>
              <a:t>How to prioritize expenditures to advance the College goals </a:t>
            </a:r>
          </a:p>
          <a:p>
            <a:pPr marL="388620" indent="-342900">
              <a:lnSpc>
                <a:spcPct val="100000"/>
              </a:lnSpc>
              <a:spcBef>
                <a:spcPts val="600"/>
              </a:spcBef>
            </a:pPr>
            <a:r>
              <a:rPr lang="en-US" sz="1800" dirty="0"/>
              <a:t>Budget development </a:t>
            </a:r>
          </a:p>
          <a:p>
            <a:pPr marL="388620" indent="-342900">
              <a:lnSpc>
                <a:spcPct val="100000"/>
              </a:lnSpc>
              <a:spcBef>
                <a:spcPts val="600"/>
              </a:spcBef>
            </a:pPr>
            <a:r>
              <a:rPr lang="en-US" sz="1800" dirty="0"/>
              <a:t>College-wide planning </a:t>
            </a:r>
          </a:p>
          <a:p>
            <a:pPr marL="388620" indent="-342900">
              <a:lnSpc>
                <a:spcPct val="100000"/>
              </a:lnSpc>
              <a:spcBef>
                <a:spcPts val="600"/>
              </a:spcBef>
            </a:pPr>
            <a:r>
              <a:rPr lang="en-US" sz="1800" dirty="0"/>
              <a:t>Governance issues </a:t>
            </a:r>
          </a:p>
          <a:p>
            <a:pPr marL="388620" indent="-342900">
              <a:lnSpc>
                <a:spcPct val="100000"/>
              </a:lnSpc>
              <a:spcBef>
                <a:spcPts val="600"/>
              </a:spcBef>
            </a:pPr>
            <a:r>
              <a:rPr lang="en-US" sz="1800" dirty="0"/>
              <a:t>Issues regarding college facilities, maintenance, and operations </a:t>
            </a:r>
          </a:p>
          <a:p>
            <a:pPr marL="388620" indent="-342900">
              <a:lnSpc>
                <a:spcPct val="100000"/>
              </a:lnSpc>
              <a:spcBef>
                <a:spcPts val="600"/>
              </a:spcBef>
            </a:pPr>
            <a:r>
              <a:rPr lang="en-US" sz="1800" dirty="0"/>
              <a:t>Issues regarding campus climate </a:t>
            </a:r>
          </a:p>
          <a:p>
            <a:pPr marL="388620" indent="-342900">
              <a:lnSpc>
                <a:spcPct val="100000"/>
              </a:lnSpc>
              <a:spcBef>
                <a:spcPts val="600"/>
              </a:spcBef>
            </a:pPr>
            <a:r>
              <a:rPr lang="en-US" sz="1800" dirty="0"/>
              <a:t>Any other issue affecting the well-being of the College at large</a:t>
            </a:r>
          </a:p>
        </p:txBody>
      </p:sp>
      <p:sp>
        <p:nvSpPr>
          <p:cNvPr id="4" name="Title 1"/>
          <p:cNvSpPr>
            <a:spLocks noGrp="1"/>
          </p:cNvSpPr>
          <p:nvPr>
            <p:ph type="title"/>
          </p:nvPr>
        </p:nvSpPr>
        <p:spPr>
          <a:xfrm>
            <a:off x="1113158" y="685070"/>
            <a:ext cx="8911687" cy="764589"/>
          </a:xfrm>
        </p:spPr>
        <p:txBody>
          <a:bodyPr>
            <a:normAutofit/>
          </a:bodyPr>
          <a:lstStyle/>
          <a:p>
            <a:r>
              <a:rPr lang="en-US" b="1" dirty="0"/>
              <a:t>PBC Responsibilities</a:t>
            </a:r>
          </a:p>
        </p:txBody>
      </p:sp>
      <p:sp>
        <p:nvSpPr>
          <p:cNvPr id="5" name="Frame 4">
            <a:extLst>
              <a:ext uri="{FF2B5EF4-FFF2-40B4-BE49-F238E27FC236}">
                <a16:creationId xmlns:a16="http://schemas.microsoft.com/office/drawing/2014/main" id="{8612DFBE-0314-4A36-B975-50ED83371BD0}"/>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5B83D453-3EA1-48A1-8479-778BDA262857}"/>
              </a:ext>
            </a:extLst>
          </p:cNvPr>
          <p:cNvSpPr txBox="1"/>
          <p:nvPr/>
        </p:nvSpPr>
        <p:spPr>
          <a:xfrm>
            <a:off x="10206180" y="6282097"/>
            <a:ext cx="1246367" cy="369332"/>
          </a:xfrm>
          <a:prstGeom prst="rect">
            <a:avLst/>
          </a:prstGeom>
          <a:noFill/>
        </p:spPr>
        <p:txBody>
          <a:bodyPr wrap="none" rtlCol="0">
            <a:spAutoFit/>
          </a:bodyPr>
          <a:lstStyle/>
          <a:p>
            <a:r>
              <a:rPr lang="en-US" dirty="0">
                <a:hlinkClick r:id="rId2"/>
              </a:rPr>
              <a:t>PBC Bylaws</a:t>
            </a:r>
            <a:endParaRPr lang="en-US" dirty="0"/>
          </a:p>
        </p:txBody>
      </p:sp>
    </p:spTree>
    <p:extLst>
      <p:ext uri="{BB962C8B-B14F-4D97-AF65-F5344CB8AC3E}">
        <p14:creationId xmlns:p14="http://schemas.microsoft.com/office/powerpoint/2010/main" val="1545079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3158" y="685070"/>
            <a:ext cx="8911687" cy="764589"/>
          </a:xfrm>
        </p:spPr>
        <p:txBody>
          <a:bodyPr>
            <a:normAutofit/>
          </a:bodyPr>
          <a:lstStyle/>
          <a:p>
            <a:r>
              <a:rPr lang="en-US" b="1" dirty="0"/>
              <a:t>PBC Responsibilities:</a:t>
            </a:r>
          </a:p>
        </p:txBody>
      </p:sp>
      <p:sp>
        <p:nvSpPr>
          <p:cNvPr id="3" name="Content Placeholder 2"/>
          <p:cNvSpPr>
            <a:spLocks noGrp="1"/>
          </p:cNvSpPr>
          <p:nvPr>
            <p:ph idx="1"/>
          </p:nvPr>
        </p:nvSpPr>
        <p:spPr>
          <a:xfrm>
            <a:off x="1113158" y="1449658"/>
            <a:ext cx="10052179" cy="5075319"/>
          </a:xfrm>
        </p:spPr>
        <p:txBody>
          <a:bodyPr>
            <a:normAutofit fontScale="70000" lnSpcReduction="20000"/>
          </a:bodyPr>
          <a:lstStyle/>
          <a:p>
            <a:pPr marL="388620" indent="-342900">
              <a:lnSpc>
                <a:spcPct val="110000"/>
              </a:lnSpc>
            </a:pPr>
            <a:r>
              <a:rPr lang="en-US" sz="2400" dirty="0"/>
              <a:t>oversees and facilitates Cañada’s planning processes, including the Annual Strategic Plan, the Educational Master Plan</a:t>
            </a:r>
          </a:p>
          <a:p>
            <a:pPr marL="388620" indent="-342900">
              <a:lnSpc>
                <a:spcPct val="110000"/>
              </a:lnSpc>
            </a:pPr>
            <a:r>
              <a:rPr lang="en-US" sz="2400" dirty="0"/>
              <a:t>ensures that the Instructional Planning Council (IPC) and Student Services Planning Council (SSPC) implement annual cycles of Program Review as well as Student Learning Outcomes and Service Area Outcome assessments that allow for continuous improvement. </a:t>
            </a:r>
          </a:p>
          <a:p>
            <a:pPr marL="388620" indent="-342900">
              <a:lnSpc>
                <a:spcPct val="110000"/>
              </a:lnSpc>
            </a:pPr>
            <a:r>
              <a:rPr lang="en-US" sz="2400" dirty="0"/>
              <a:t>ensures that College Committees fulfill their responsibilities for shaping and implementing college plans related to their area of expertise (e.g., distance education, technology, </a:t>
            </a:r>
            <a:r>
              <a:rPr lang="en-US" sz="2400" dirty="0" err="1"/>
              <a:t>etc</a:t>
            </a:r>
            <a:r>
              <a:rPr lang="en-US" sz="2400" dirty="0"/>
              <a:t>).</a:t>
            </a:r>
          </a:p>
          <a:p>
            <a:pPr marL="388620" indent="-342900">
              <a:lnSpc>
                <a:spcPct val="110000"/>
              </a:lnSpc>
            </a:pPr>
            <a:r>
              <a:rPr lang="en-US" sz="2400" dirty="0"/>
              <a:t>establishes ad hoc work groups and subcommittees to address college planning needs and priorities. </a:t>
            </a:r>
          </a:p>
          <a:p>
            <a:pPr marL="388620" indent="-342900">
              <a:lnSpc>
                <a:spcPct val="110000"/>
              </a:lnSpc>
            </a:pPr>
            <a:r>
              <a:rPr lang="en-US" sz="2500" dirty="0"/>
              <a:t>serves as the College’s Accreditation Oversight Committee with particular focus on ensuring that the College meets all of the requirements and standards set by the Accrediting Commission for Community and Junior Colleges (ACCJC). </a:t>
            </a:r>
          </a:p>
          <a:p>
            <a:pPr marL="388620" indent="-342900">
              <a:lnSpc>
                <a:spcPct val="110000"/>
              </a:lnSpc>
            </a:pPr>
            <a:r>
              <a:rPr lang="en-US" sz="2500" dirty="0"/>
              <a:t>hosts regular presentations and discussions of the College budget. </a:t>
            </a:r>
          </a:p>
          <a:p>
            <a:pPr marL="388620" indent="-342900">
              <a:lnSpc>
                <a:spcPct val="110000"/>
              </a:lnSpc>
            </a:pPr>
            <a:r>
              <a:rPr lang="en-US" sz="2500" dirty="0"/>
              <a:t>reviews feedback on current budgeting processes and makes recommendations for improvement, such as the processes for requesting personnel and non-personnel items.</a:t>
            </a:r>
          </a:p>
          <a:p>
            <a:pPr marL="388620" indent="-342900">
              <a:lnSpc>
                <a:spcPct val="110000"/>
              </a:lnSpc>
            </a:pPr>
            <a:r>
              <a:rPr lang="en-US" sz="2400" dirty="0"/>
              <a:t>ensures the Office of Planning, Research, and Institutional Effectiveness (PRIE) conducts an annual evaluation of college participatory governance processes and makes recommendations for any areas identified for improvement.</a:t>
            </a:r>
          </a:p>
        </p:txBody>
      </p:sp>
      <p:sp>
        <p:nvSpPr>
          <p:cNvPr id="4" name="Frame 3">
            <a:extLst>
              <a:ext uri="{FF2B5EF4-FFF2-40B4-BE49-F238E27FC236}">
                <a16:creationId xmlns:a16="http://schemas.microsoft.com/office/drawing/2014/main" id="{D57876A5-98E5-4F48-88AB-2A600E1AF071}"/>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7EC76B9E-60B2-49C3-85F9-6D6237886309}"/>
              </a:ext>
            </a:extLst>
          </p:cNvPr>
          <p:cNvSpPr txBox="1"/>
          <p:nvPr/>
        </p:nvSpPr>
        <p:spPr>
          <a:xfrm>
            <a:off x="10206180" y="6282097"/>
            <a:ext cx="1246367" cy="369332"/>
          </a:xfrm>
          <a:prstGeom prst="rect">
            <a:avLst/>
          </a:prstGeom>
          <a:noFill/>
        </p:spPr>
        <p:txBody>
          <a:bodyPr wrap="none" rtlCol="0">
            <a:spAutoFit/>
          </a:bodyPr>
          <a:lstStyle/>
          <a:p>
            <a:r>
              <a:rPr lang="en-US" dirty="0">
                <a:hlinkClick r:id="rId2"/>
              </a:rPr>
              <a:t>PBC Bylaws</a:t>
            </a:r>
            <a:endParaRPr lang="en-US" dirty="0"/>
          </a:p>
        </p:txBody>
      </p:sp>
    </p:spTree>
    <p:extLst>
      <p:ext uri="{BB962C8B-B14F-4D97-AF65-F5344CB8AC3E}">
        <p14:creationId xmlns:p14="http://schemas.microsoft.com/office/powerpoint/2010/main" val="4291145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Content Placeholder 2"/>
          <p:cNvSpPr>
            <a:spLocks noGrp="1"/>
          </p:cNvSpPr>
          <p:nvPr>
            <p:ph idx="1"/>
          </p:nvPr>
        </p:nvSpPr>
        <p:spPr>
          <a:xfrm>
            <a:off x="838200" y="1690688"/>
            <a:ext cx="10515600" cy="4351338"/>
          </a:xfrm>
        </p:spPr>
        <p:txBody>
          <a:bodyPr>
            <a:normAutofit/>
          </a:bodyPr>
          <a:lstStyle/>
          <a:p>
            <a:pPr marL="0" lvl="0" indent="0">
              <a:spcBef>
                <a:spcPts val="600"/>
              </a:spcBef>
              <a:spcAft>
                <a:spcPts val="600"/>
              </a:spcAft>
              <a:buNone/>
            </a:pPr>
            <a:r>
              <a:rPr lang="en-US" dirty="0"/>
              <a:t>Part 1: Who are we? What is Participatory Governance?</a:t>
            </a:r>
          </a:p>
          <a:p>
            <a:pPr marL="0" lvl="0" indent="0">
              <a:spcBef>
                <a:spcPts val="1200"/>
              </a:spcBef>
              <a:spcAft>
                <a:spcPts val="600"/>
              </a:spcAft>
              <a:buNone/>
            </a:pPr>
            <a:r>
              <a:rPr lang="en-US" dirty="0"/>
              <a:t>Part 2: Participatory Governance Roles and Responsibilities</a:t>
            </a:r>
          </a:p>
          <a:p>
            <a:pPr marL="0" lvl="0" indent="0">
              <a:spcBef>
                <a:spcPts val="1200"/>
              </a:spcBef>
              <a:spcAft>
                <a:spcPts val="600"/>
              </a:spcAft>
              <a:buNone/>
            </a:pPr>
            <a:r>
              <a:rPr lang="en-US" dirty="0"/>
              <a:t>Part 3: The College Planning and Budgeting Cycle</a:t>
            </a:r>
          </a:p>
        </p:txBody>
      </p:sp>
      <p:sp>
        <p:nvSpPr>
          <p:cNvPr id="4" name="Frame 3">
            <a:extLst>
              <a:ext uri="{FF2B5EF4-FFF2-40B4-BE49-F238E27FC236}">
                <a16:creationId xmlns:a16="http://schemas.microsoft.com/office/drawing/2014/main" id="{AE1A8C6D-3568-4CD7-875E-95889DF567F5}"/>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061480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066" y="662539"/>
            <a:ext cx="10607040" cy="821101"/>
          </a:xfrm>
        </p:spPr>
        <p:txBody>
          <a:bodyPr>
            <a:normAutofit/>
          </a:bodyPr>
          <a:lstStyle/>
          <a:p>
            <a:r>
              <a:rPr lang="en-US" b="1" dirty="0"/>
              <a:t>Roles &amp; Responsibilities of all PBC members</a:t>
            </a:r>
          </a:p>
        </p:txBody>
      </p:sp>
      <p:sp>
        <p:nvSpPr>
          <p:cNvPr id="3" name="Content Placeholder 2"/>
          <p:cNvSpPr>
            <a:spLocks noGrp="1"/>
          </p:cNvSpPr>
          <p:nvPr>
            <p:ph idx="1"/>
          </p:nvPr>
        </p:nvSpPr>
        <p:spPr>
          <a:xfrm>
            <a:off x="1522102" y="1970772"/>
            <a:ext cx="9288967" cy="4038600"/>
          </a:xfrm>
        </p:spPr>
        <p:txBody>
          <a:bodyPr>
            <a:normAutofit/>
          </a:bodyPr>
          <a:lstStyle/>
          <a:p>
            <a:pPr marL="685800" indent="-685800"/>
            <a:r>
              <a:rPr lang="en-US" sz="2800" dirty="0"/>
              <a:t>Communicating</a:t>
            </a:r>
          </a:p>
          <a:p>
            <a:pPr marL="685800" indent="-685800"/>
            <a:r>
              <a:rPr lang="en-US" sz="2800" dirty="0"/>
              <a:t>Representing your constituency while keeping your “college-wide” hat on   </a:t>
            </a:r>
            <a:r>
              <a:rPr lang="en-US" sz="2800" dirty="0">
                <a:sym typeface="Wingdings" pitchFamily="2" charset="2"/>
              </a:rPr>
              <a:t></a:t>
            </a:r>
            <a:r>
              <a:rPr lang="en-US" sz="2800" dirty="0"/>
              <a:t>   wearing multiple hats!</a:t>
            </a:r>
          </a:p>
          <a:p>
            <a:pPr marL="685800" indent="-685800"/>
            <a:r>
              <a:rPr lang="en-US" sz="2800" dirty="0"/>
              <a:t>Honoring your responsibility for the overall well-being of the College as a whole</a:t>
            </a:r>
          </a:p>
          <a:p>
            <a:pPr marL="685800" indent="-685800"/>
            <a:r>
              <a:rPr lang="en-US" sz="2800" dirty="0"/>
              <a:t>Ultimately:  recommendations to President</a:t>
            </a:r>
          </a:p>
          <a:p>
            <a:endParaRPr lang="en-US" sz="2800" dirty="0"/>
          </a:p>
        </p:txBody>
      </p:sp>
      <p:sp>
        <p:nvSpPr>
          <p:cNvPr id="4" name="Frame 3">
            <a:extLst>
              <a:ext uri="{FF2B5EF4-FFF2-40B4-BE49-F238E27FC236}">
                <a16:creationId xmlns:a16="http://schemas.microsoft.com/office/drawing/2014/main" id="{1779339E-AE91-4F34-8954-59A4AB3CCFF6}"/>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5791693C-5B03-4741-8ED6-F4080881E737}"/>
              </a:ext>
            </a:extLst>
          </p:cNvPr>
          <p:cNvSpPr txBox="1"/>
          <p:nvPr/>
        </p:nvSpPr>
        <p:spPr>
          <a:xfrm>
            <a:off x="10206180" y="6282097"/>
            <a:ext cx="1246367" cy="369332"/>
          </a:xfrm>
          <a:prstGeom prst="rect">
            <a:avLst/>
          </a:prstGeom>
          <a:noFill/>
        </p:spPr>
        <p:txBody>
          <a:bodyPr wrap="none" rtlCol="0">
            <a:spAutoFit/>
          </a:bodyPr>
          <a:lstStyle/>
          <a:p>
            <a:r>
              <a:rPr lang="en-US" dirty="0">
                <a:hlinkClick r:id="rId2"/>
              </a:rPr>
              <a:t>PBC Bylaws</a:t>
            </a:r>
            <a:endParaRPr lang="en-US" dirty="0"/>
          </a:p>
        </p:txBody>
      </p:sp>
    </p:spTree>
    <p:extLst>
      <p:ext uri="{BB962C8B-B14F-4D97-AF65-F5344CB8AC3E}">
        <p14:creationId xmlns:p14="http://schemas.microsoft.com/office/powerpoint/2010/main" val="20189049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0062" y="1997688"/>
            <a:ext cx="10131425" cy="3649133"/>
          </a:xfrm>
        </p:spPr>
        <p:txBody>
          <a:bodyPr>
            <a:normAutofit/>
          </a:bodyPr>
          <a:lstStyle/>
          <a:p>
            <a:pPr marL="396875" indent="-350838"/>
            <a:r>
              <a:rPr lang="en-US" sz="2400" dirty="0"/>
              <a:t>Members will commit to attend and prepare for Planning &amp; Budget Council (PBC) meetings </a:t>
            </a:r>
          </a:p>
          <a:p>
            <a:pPr marL="396875" indent="-350838"/>
            <a:r>
              <a:rPr lang="en-US" sz="2400" dirty="0"/>
              <a:t>Members will notify co-chairs if unable to attend scheduled meetings </a:t>
            </a:r>
          </a:p>
          <a:p>
            <a:pPr marL="396875" indent="-350838"/>
            <a:r>
              <a:rPr lang="en-US" sz="2400" dirty="0"/>
              <a:t>Meetings will start on time </a:t>
            </a:r>
          </a:p>
          <a:p>
            <a:pPr marL="396875" indent="-350838"/>
            <a:r>
              <a:rPr lang="en-US" sz="2400" dirty="0"/>
              <a:t>Members will provide information to and solicit feedback from constituent groups.</a:t>
            </a:r>
          </a:p>
          <a:p>
            <a:pPr marL="396875" indent="-350838"/>
            <a:r>
              <a:rPr lang="en-US" sz="2400" dirty="0"/>
              <a:t>Members may be removed or asked to resign by consensus of the other members, after three (3) absences in one semester. </a:t>
            </a:r>
          </a:p>
        </p:txBody>
      </p:sp>
      <p:sp>
        <p:nvSpPr>
          <p:cNvPr id="5" name="Title 1"/>
          <p:cNvSpPr txBox="1">
            <a:spLocks/>
          </p:cNvSpPr>
          <p:nvPr/>
        </p:nvSpPr>
        <p:spPr>
          <a:xfrm>
            <a:off x="911027" y="752447"/>
            <a:ext cx="9835196" cy="76458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914400">
              <a:lnSpc>
                <a:spcPct val="90000"/>
              </a:lnSpc>
            </a:pPr>
            <a:r>
              <a:rPr lang="en-US" sz="4400" b="1" dirty="0">
                <a:solidFill>
                  <a:schemeClr val="tx1"/>
                </a:solidFill>
              </a:rPr>
              <a:t>PBC Members: expectations of service</a:t>
            </a:r>
          </a:p>
        </p:txBody>
      </p:sp>
      <p:sp>
        <p:nvSpPr>
          <p:cNvPr id="4" name="Frame 3">
            <a:extLst>
              <a:ext uri="{FF2B5EF4-FFF2-40B4-BE49-F238E27FC236}">
                <a16:creationId xmlns:a16="http://schemas.microsoft.com/office/drawing/2014/main" id="{BFE338D1-964C-4625-B17D-E8B9B25EDA10}"/>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a:extLst>
              <a:ext uri="{FF2B5EF4-FFF2-40B4-BE49-F238E27FC236}">
                <a16:creationId xmlns:a16="http://schemas.microsoft.com/office/drawing/2014/main" id="{81EA4BB1-ED36-4276-9DD0-00766BC4808D}"/>
              </a:ext>
            </a:extLst>
          </p:cNvPr>
          <p:cNvSpPr txBox="1"/>
          <p:nvPr/>
        </p:nvSpPr>
        <p:spPr>
          <a:xfrm>
            <a:off x="10206180" y="6282097"/>
            <a:ext cx="1246367" cy="369332"/>
          </a:xfrm>
          <a:prstGeom prst="rect">
            <a:avLst/>
          </a:prstGeom>
          <a:noFill/>
        </p:spPr>
        <p:txBody>
          <a:bodyPr wrap="none" rtlCol="0">
            <a:spAutoFit/>
          </a:bodyPr>
          <a:lstStyle/>
          <a:p>
            <a:r>
              <a:rPr lang="en-US" dirty="0">
                <a:hlinkClick r:id="rId2"/>
              </a:rPr>
              <a:t>PBC Bylaws</a:t>
            </a:r>
            <a:endParaRPr lang="en-US" dirty="0"/>
          </a:p>
        </p:txBody>
      </p:sp>
    </p:spTree>
    <p:extLst>
      <p:ext uri="{BB962C8B-B14F-4D97-AF65-F5344CB8AC3E}">
        <p14:creationId xmlns:p14="http://schemas.microsoft.com/office/powerpoint/2010/main" val="3207883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224" y="230588"/>
            <a:ext cx="11937006" cy="1225679"/>
          </a:xfrm>
        </p:spPr>
        <p:txBody>
          <a:bodyPr>
            <a:normAutofit/>
          </a:bodyPr>
          <a:lstStyle/>
          <a:p>
            <a:r>
              <a:rPr lang="en-US" sz="4000" b="1" dirty="0"/>
              <a:t>Instructional Planning Council (IPC) responsibilities</a:t>
            </a:r>
            <a:r>
              <a:rPr lang="en-US" sz="4000" dirty="0"/>
              <a:t>:</a:t>
            </a:r>
          </a:p>
        </p:txBody>
      </p:sp>
      <p:sp>
        <p:nvSpPr>
          <p:cNvPr id="3" name="Content Placeholder 2"/>
          <p:cNvSpPr>
            <a:spLocks noGrp="1"/>
          </p:cNvSpPr>
          <p:nvPr>
            <p:ph idx="1"/>
          </p:nvPr>
        </p:nvSpPr>
        <p:spPr>
          <a:xfrm>
            <a:off x="311770" y="1288112"/>
            <a:ext cx="11522878" cy="4999799"/>
          </a:xfrm>
        </p:spPr>
        <p:txBody>
          <a:bodyPr>
            <a:noAutofit/>
          </a:bodyPr>
          <a:lstStyle/>
          <a:p>
            <a:pPr marL="0" indent="0">
              <a:lnSpc>
                <a:spcPct val="100000"/>
              </a:lnSpc>
              <a:spcBef>
                <a:spcPts val="600"/>
              </a:spcBef>
              <a:buNone/>
            </a:pPr>
            <a:r>
              <a:rPr lang="en-US" sz="2000" b="1" dirty="0"/>
              <a:t>The Instructional Planning Council (IPC) is advisory to the Planning &amp; Budgeting Council on a range of issues related to instruction:</a:t>
            </a:r>
          </a:p>
          <a:p>
            <a:pPr algn="l">
              <a:buFont typeface="+mj-lt"/>
              <a:buAutoNum type="arabicPeriod"/>
            </a:pPr>
            <a:r>
              <a:rPr lang="en-US" sz="1800" b="0" i="0" dirty="0">
                <a:solidFill>
                  <a:srgbClr val="333333"/>
                </a:solidFill>
                <a:effectLst/>
                <a:latin typeface="Source Sans Pro" panose="020B0503030403020204" pitchFamily="34" charset="0"/>
              </a:rPr>
              <a:t> Develop and oversee the annual process of instructional program review (on behalf of Academic Senate)</a:t>
            </a:r>
          </a:p>
          <a:p>
            <a:pPr algn="l">
              <a:buFont typeface="+mj-lt"/>
              <a:buAutoNum type="arabicPeriod"/>
            </a:pPr>
            <a:r>
              <a:rPr lang="en-US" sz="1800" b="0" i="0" dirty="0">
                <a:solidFill>
                  <a:srgbClr val="333333"/>
                </a:solidFill>
                <a:effectLst/>
                <a:latin typeface="Source Sans Pro" panose="020B0503030403020204" pitchFamily="34" charset="0"/>
              </a:rPr>
              <a:t>Provide feedback on instructional program review narratives in accordance with the Academic Senate guidelines.</a:t>
            </a:r>
          </a:p>
          <a:p>
            <a:pPr algn="l">
              <a:buFont typeface="+mj-lt"/>
              <a:buAutoNum type="arabicPeriod"/>
            </a:pPr>
            <a:r>
              <a:rPr lang="en-US" sz="1800" b="0" i="0" dirty="0">
                <a:solidFill>
                  <a:srgbClr val="333333"/>
                </a:solidFill>
                <a:effectLst/>
                <a:latin typeface="Source Sans Pro" panose="020B0503030403020204" pitchFamily="34" charset="0"/>
              </a:rPr>
              <a:t>Evaluate the instructional program review process yearly.</a:t>
            </a:r>
          </a:p>
          <a:p>
            <a:pPr algn="l">
              <a:buFont typeface="+mj-lt"/>
              <a:buAutoNum type="arabicPeriod"/>
            </a:pPr>
            <a:r>
              <a:rPr lang="en-US" sz="1800" b="0" i="0" dirty="0">
                <a:solidFill>
                  <a:srgbClr val="333333"/>
                </a:solidFill>
                <a:effectLst/>
                <a:latin typeface="Source Sans Pro" panose="020B0503030403020204" pitchFamily="34" charset="0"/>
              </a:rPr>
              <a:t>Host Instructional Program Review presentations (this could include a collaboration with SSPC).</a:t>
            </a:r>
          </a:p>
          <a:p>
            <a:pPr algn="l">
              <a:buFont typeface="+mj-lt"/>
              <a:buAutoNum type="arabicPeriod"/>
            </a:pPr>
            <a:r>
              <a:rPr lang="en-US" sz="1800" b="0" i="0" dirty="0">
                <a:solidFill>
                  <a:srgbClr val="333333"/>
                </a:solidFill>
                <a:effectLst/>
                <a:latin typeface="Source Sans Pro" panose="020B0503030403020204" pitchFamily="34" charset="0"/>
              </a:rPr>
              <a:t>Coordinate the annual program review college-wide process (including the timeline, communication, due dates) in collaboration with all councils and appropriate work groups</a:t>
            </a:r>
          </a:p>
          <a:p>
            <a:pPr algn="l">
              <a:buFont typeface="+mj-lt"/>
              <a:buAutoNum type="arabicPeriod"/>
            </a:pPr>
            <a:r>
              <a:rPr lang="en-US" sz="1800" b="0" i="0" dirty="0">
                <a:solidFill>
                  <a:srgbClr val="333333"/>
                </a:solidFill>
                <a:effectLst/>
                <a:latin typeface="Source Sans Pro" panose="020B0503030403020204" pitchFamily="34" charset="0"/>
              </a:rPr>
              <a:t>Recommend and review policies and procedures as they relate to instruction.</a:t>
            </a:r>
          </a:p>
          <a:p>
            <a:pPr algn="l">
              <a:buFont typeface="+mj-lt"/>
              <a:buAutoNum type="arabicPeriod"/>
            </a:pPr>
            <a:r>
              <a:rPr lang="en-US" sz="1800" b="0" i="0" dirty="0">
                <a:solidFill>
                  <a:srgbClr val="333333"/>
                </a:solidFill>
                <a:effectLst/>
                <a:latin typeface="Source Sans Pro" panose="020B0503030403020204" pitchFamily="34" charset="0"/>
              </a:rPr>
              <a:t>Provide support and feedback on the development of new instructional programs and instructional program discontinuance.</a:t>
            </a:r>
          </a:p>
          <a:p>
            <a:pPr algn="l">
              <a:buFont typeface="+mj-lt"/>
              <a:buAutoNum type="arabicPeriod"/>
            </a:pPr>
            <a:r>
              <a:rPr lang="en-US" sz="1800" b="0" i="0" dirty="0">
                <a:solidFill>
                  <a:srgbClr val="333333"/>
                </a:solidFill>
                <a:effectLst/>
                <a:latin typeface="Source Sans Pro" panose="020B0503030403020204" pitchFamily="34" charset="0"/>
              </a:rPr>
              <a:t>Regularly monitor through the agenda process how the campus is meeting relevant parts of ACCJC Standard II.</a:t>
            </a:r>
          </a:p>
          <a:p>
            <a:pPr algn="l">
              <a:buFont typeface="+mj-lt"/>
              <a:buAutoNum type="arabicPeriod"/>
            </a:pPr>
            <a:r>
              <a:rPr lang="en-US" sz="1800" b="0" i="0" dirty="0">
                <a:solidFill>
                  <a:srgbClr val="333333"/>
                </a:solidFill>
                <a:effectLst/>
                <a:latin typeface="Source Sans Pro" panose="020B0503030403020204" pitchFamily="34" charset="0"/>
              </a:rPr>
              <a:t>Completion of a yearly review of the purpose and the role of the Instructional Planning Council.</a:t>
            </a:r>
          </a:p>
          <a:p>
            <a:pPr algn="l">
              <a:buFont typeface="+mj-lt"/>
              <a:buAutoNum type="arabicPeriod"/>
            </a:pPr>
            <a:r>
              <a:rPr lang="en-US" sz="1800" b="0" i="0" dirty="0">
                <a:solidFill>
                  <a:srgbClr val="333333"/>
                </a:solidFill>
                <a:effectLst/>
                <a:latin typeface="Source Sans Pro" panose="020B0503030403020204" pitchFamily="34" charset="0"/>
              </a:rPr>
              <a:t>Discuss and identify innovative instructional methods and opportunities to enhance teaching and learning.</a:t>
            </a:r>
          </a:p>
          <a:p>
            <a:pPr algn="l">
              <a:buFont typeface="+mj-lt"/>
              <a:buAutoNum type="arabicPeriod"/>
            </a:pPr>
            <a:r>
              <a:rPr lang="en-US" sz="1800" b="0" i="0" dirty="0">
                <a:solidFill>
                  <a:srgbClr val="333333"/>
                </a:solidFill>
                <a:effectLst/>
                <a:latin typeface="Source Sans Pro" panose="020B0503030403020204" pitchFamily="34" charset="0"/>
              </a:rPr>
              <a:t>Review and provide feedback on reassigned time applications.</a:t>
            </a:r>
          </a:p>
        </p:txBody>
      </p:sp>
      <p:sp>
        <p:nvSpPr>
          <p:cNvPr id="4" name="Frame 3">
            <a:extLst>
              <a:ext uri="{FF2B5EF4-FFF2-40B4-BE49-F238E27FC236}">
                <a16:creationId xmlns:a16="http://schemas.microsoft.com/office/drawing/2014/main" id="{970DF9FA-A82E-464B-9B2B-948131D908B0}"/>
              </a:ext>
            </a:extLst>
          </p:cNvPr>
          <p:cNvSpPr/>
          <p:nvPr/>
        </p:nvSpPr>
        <p:spPr>
          <a:xfrm>
            <a:off x="-761345"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TextBox 4">
            <a:extLst>
              <a:ext uri="{FF2B5EF4-FFF2-40B4-BE49-F238E27FC236}">
                <a16:creationId xmlns:a16="http://schemas.microsoft.com/office/drawing/2014/main" id="{16AE5BEF-A06E-4D94-A2A8-2BF90860766A}"/>
              </a:ext>
            </a:extLst>
          </p:cNvPr>
          <p:cNvSpPr txBox="1"/>
          <p:nvPr/>
        </p:nvSpPr>
        <p:spPr>
          <a:xfrm>
            <a:off x="10343878" y="6258080"/>
            <a:ext cx="1179041" cy="369332"/>
          </a:xfrm>
          <a:prstGeom prst="rect">
            <a:avLst/>
          </a:prstGeom>
          <a:noFill/>
        </p:spPr>
        <p:txBody>
          <a:bodyPr wrap="none" rtlCol="0">
            <a:spAutoFit/>
          </a:bodyPr>
          <a:lstStyle/>
          <a:p>
            <a:r>
              <a:rPr lang="en-US" dirty="0">
                <a:solidFill>
                  <a:schemeClr val="tx1"/>
                </a:solidFill>
                <a:hlinkClick r:id="rId2"/>
              </a:rPr>
              <a:t>IPC Bylaws</a:t>
            </a:r>
            <a:endParaRPr lang="en-US" dirty="0"/>
          </a:p>
        </p:txBody>
      </p:sp>
    </p:spTree>
    <p:extLst>
      <p:ext uri="{BB962C8B-B14F-4D97-AF65-F5344CB8AC3E}">
        <p14:creationId xmlns:p14="http://schemas.microsoft.com/office/powerpoint/2010/main" val="1924985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799" y="266759"/>
            <a:ext cx="11676994" cy="1280890"/>
          </a:xfrm>
        </p:spPr>
        <p:txBody>
          <a:bodyPr>
            <a:noAutofit/>
          </a:bodyPr>
          <a:lstStyle/>
          <a:p>
            <a:r>
              <a:rPr lang="en-US" b="1" dirty="0"/>
              <a:t>Student Services Planning Council (SSPC) responsibilities:</a:t>
            </a:r>
          </a:p>
        </p:txBody>
      </p:sp>
      <p:sp>
        <p:nvSpPr>
          <p:cNvPr id="3" name="Content Placeholder 2"/>
          <p:cNvSpPr>
            <a:spLocks noGrp="1"/>
          </p:cNvSpPr>
          <p:nvPr>
            <p:ph idx="1"/>
          </p:nvPr>
        </p:nvSpPr>
        <p:spPr>
          <a:xfrm>
            <a:off x="304799" y="1684284"/>
            <a:ext cx="11676994" cy="4345259"/>
          </a:xfrm>
        </p:spPr>
        <p:txBody>
          <a:bodyPr>
            <a:noAutofit/>
          </a:bodyPr>
          <a:lstStyle/>
          <a:p>
            <a:pPr marL="0" indent="0">
              <a:lnSpc>
                <a:spcPct val="100000"/>
              </a:lnSpc>
              <a:spcBef>
                <a:spcPts val="0"/>
              </a:spcBef>
              <a:buNone/>
            </a:pPr>
            <a:r>
              <a:rPr lang="en-US" sz="2000" b="1" dirty="0"/>
              <a:t>The Student Services Planning Council is advisory to the Planning and Budgeting Council on a range of issues pertaining to student services.  Its duties include:</a:t>
            </a:r>
          </a:p>
          <a:p>
            <a:pPr marL="457200" indent="-457200">
              <a:lnSpc>
                <a:spcPct val="110000"/>
              </a:lnSpc>
              <a:spcBef>
                <a:spcPts val="600"/>
              </a:spcBef>
              <a:buFont typeface="Arial" panose="020B0604020202020204" pitchFamily="34" charset="0"/>
              <a:buAutoNum type="arabicPeriod"/>
            </a:pPr>
            <a:r>
              <a:rPr lang="en-US" sz="1800" dirty="0"/>
              <a:t>Develop, implement, and evaluate a Student Services planning cycle (including staffing, equipment, facilities and budgetary needs.) </a:t>
            </a:r>
          </a:p>
          <a:p>
            <a:pPr marL="457200" indent="-457200">
              <a:lnSpc>
                <a:spcPct val="110000"/>
              </a:lnSpc>
              <a:spcBef>
                <a:spcPts val="600"/>
              </a:spcBef>
              <a:buFont typeface="Arial" panose="020B0604020202020204" pitchFamily="34" charset="0"/>
              <a:buAutoNum type="arabicPeriod"/>
            </a:pPr>
            <a:r>
              <a:rPr lang="en-US" sz="1800" dirty="0"/>
              <a:t>Integrate Student Services Division plans. </a:t>
            </a:r>
          </a:p>
          <a:p>
            <a:pPr marL="457200" indent="-457200">
              <a:lnSpc>
                <a:spcPct val="110000"/>
              </a:lnSpc>
              <a:spcBef>
                <a:spcPts val="600"/>
              </a:spcBef>
              <a:buFont typeface="Arial" panose="020B0604020202020204" pitchFamily="34" charset="0"/>
              <a:buAutoNum type="arabicPeriod"/>
            </a:pPr>
            <a:r>
              <a:rPr lang="en-US" sz="1800" dirty="0"/>
              <a:t>Make recommendations about policies and procedures related to Student Services. </a:t>
            </a:r>
          </a:p>
          <a:p>
            <a:pPr marL="457200" indent="-457200">
              <a:lnSpc>
                <a:spcPct val="110000"/>
              </a:lnSpc>
              <a:spcBef>
                <a:spcPts val="600"/>
              </a:spcBef>
              <a:buFont typeface="Arial" panose="020B0604020202020204" pitchFamily="34" charset="0"/>
              <a:buAutoNum type="arabicPeriod"/>
            </a:pPr>
            <a:r>
              <a:rPr lang="en-US" sz="1800" dirty="0"/>
              <a:t>Make recommendations to College Planning and Budgeting Council regarding prioritization of resources advancing the Strategic Goals regarding Student Services. </a:t>
            </a:r>
          </a:p>
          <a:p>
            <a:pPr marL="457200" indent="-457200">
              <a:lnSpc>
                <a:spcPct val="110000"/>
              </a:lnSpc>
              <a:spcBef>
                <a:spcPts val="600"/>
              </a:spcBef>
              <a:buFont typeface="Arial" panose="020B0604020202020204" pitchFamily="34" charset="0"/>
              <a:buAutoNum type="arabicPeriod"/>
            </a:pPr>
            <a:r>
              <a:rPr lang="en-US" sz="1800" dirty="0"/>
              <a:t>Meet at least once a year with the Instructional Planning Council (IPC) through the PBC hiring process. </a:t>
            </a:r>
          </a:p>
          <a:p>
            <a:pPr marL="457200" indent="-457200">
              <a:lnSpc>
                <a:spcPct val="110000"/>
              </a:lnSpc>
              <a:spcBef>
                <a:spcPts val="600"/>
              </a:spcBef>
              <a:buFont typeface="Arial" panose="020B0604020202020204" pitchFamily="34" charset="0"/>
              <a:buAutoNum type="arabicPeriod"/>
            </a:pPr>
            <a:r>
              <a:rPr lang="en-US" sz="1800" dirty="0"/>
              <a:t>Evaluates proposals for adding, modifying, and discontinuing Student Services programs. </a:t>
            </a:r>
          </a:p>
          <a:p>
            <a:pPr marL="457200" indent="-457200">
              <a:lnSpc>
                <a:spcPct val="110000"/>
              </a:lnSpc>
              <a:spcBef>
                <a:spcPts val="600"/>
              </a:spcBef>
              <a:buFont typeface="Arial" panose="020B0604020202020204" pitchFamily="34" charset="0"/>
              <a:buAutoNum type="arabicPeriod"/>
            </a:pPr>
            <a:r>
              <a:rPr lang="en-US" sz="1800" dirty="0"/>
              <a:t>Develop ongoing communication strategy with IPC by designating a SSPC member representative(s) to report to IPC on SSPC matters and to report back to SSPC on IPC matters. </a:t>
            </a:r>
          </a:p>
          <a:p>
            <a:pPr marL="457200" indent="-457200">
              <a:lnSpc>
                <a:spcPct val="110000"/>
              </a:lnSpc>
              <a:spcBef>
                <a:spcPts val="600"/>
              </a:spcBef>
              <a:buFont typeface="Arial" panose="020B0604020202020204" pitchFamily="34" charset="0"/>
              <a:buAutoNum type="arabicPeriod"/>
            </a:pPr>
            <a:r>
              <a:rPr lang="en-US" sz="1800" dirty="0"/>
              <a:t>Form subcommittees, work groups and task forces as needed.</a:t>
            </a:r>
          </a:p>
        </p:txBody>
      </p:sp>
      <p:sp>
        <p:nvSpPr>
          <p:cNvPr id="4" name="Frame 3">
            <a:extLst>
              <a:ext uri="{FF2B5EF4-FFF2-40B4-BE49-F238E27FC236}">
                <a16:creationId xmlns:a16="http://schemas.microsoft.com/office/drawing/2014/main" id="{ED7C08FA-88E3-424D-904F-1318409ACE2D}"/>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a:extLst>
              <a:ext uri="{FF2B5EF4-FFF2-40B4-BE49-F238E27FC236}">
                <a16:creationId xmlns:a16="http://schemas.microsoft.com/office/drawing/2014/main" id="{3E6434E8-7171-47C4-9F0F-C217FC72D5F5}"/>
              </a:ext>
            </a:extLst>
          </p:cNvPr>
          <p:cNvSpPr txBox="1"/>
          <p:nvPr/>
        </p:nvSpPr>
        <p:spPr>
          <a:xfrm>
            <a:off x="10329333" y="6221909"/>
            <a:ext cx="1523143" cy="369332"/>
          </a:xfrm>
          <a:prstGeom prst="rect">
            <a:avLst/>
          </a:prstGeom>
          <a:noFill/>
        </p:spPr>
        <p:txBody>
          <a:bodyPr wrap="square">
            <a:spAutoFit/>
          </a:bodyPr>
          <a:lstStyle/>
          <a:p>
            <a:r>
              <a:rPr lang="en-US" dirty="0">
                <a:hlinkClick r:id="rId2"/>
              </a:rPr>
              <a:t>SS</a:t>
            </a:r>
            <a:r>
              <a:rPr lang="en-US" dirty="0">
                <a:solidFill>
                  <a:schemeClr val="tx1"/>
                </a:solidFill>
                <a:hlinkClick r:id="rId2"/>
              </a:rPr>
              <a:t>PC Bylaws</a:t>
            </a:r>
            <a:endParaRPr lang="en-US" dirty="0"/>
          </a:p>
        </p:txBody>
      </p:sp>
    </p:spTree>
    <p:extLst>
      <p:ext uri="{BB962C8B-B14F-4D97-AF65-F5344CB8AC3E}">
        <p14:creationId xmlns:p14="http://schemas.microsoft.com/office/powerpoint/2010/main" val="12636722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799" y="266759"/>
            <a:ext cx="11676994" cy="1280890"/>
          </a:xfrm>
        </p:spPr>
        <p:txBody>
          <a:bodyPr>
            <a:noAutofit/>
          </a:bodyPr>
          <a:lstStyle/>
          <a:p>
            <a:r>
              <a:rPr lang="en-US" b="1" dirty="0"/>
              <a:t>Equity and Antiracism Planning Council (EAPC) responsibilities:</a:t>
            </a:r>
          </a:p>
        </p:txBody>
      </p:sp>
      <p:sp>
        <p:nvSpPr>
          <p:cNvPr id="3" name="Content Placeholder 2"/>
          <p:cNvSpPr>
            <a:spLocks noGrp="1"/>
          </p:cNvSpPr>
          <p:nvPr>
            <p:ph idx="1"/>
          </p:nvPr>
        </p:nvSpPr>
        <p:spPr>
          <a:xfrm>
            <a:off x="304799" y="1889512"/>
            <a:ext cx="11676994" cy="4345259"/>
          </a:xfrm>
        </p:spPr>
        <p:txBody>
          <a:bodyPr>
            <a:noAutofit/>
          </a:bodyPr>
          <a:lstStyle/>
          <a:p>
            <a:pPr marL="0" indent="0">
              <a:lnSpc>
                <a:spcPct val="120000"/>
              </a:lnSpc>
              <a:buNone/>
            </a:pPr>
            <a:r>
              <a:rPr lang="en-US" sz="1800" b="1" dirty="0"/>
              <a:t>Mission</a:t>
            </a:r>
            <a:r>
              <a:rPr lang="en-US" sz="1800" dirty="0"/>
              <a:t>: The mission of the Equity and Antiracism Planning Council is to disrupt and dismantle systemic racism and White supremacy for our college community in pursuit of equity, antiracism, justice and liberation. </a:t>
            </a:r>
          </a:p>
          <a:p>
            <a:pPr marL="0" indent="0">
              <a:lnSpc>
                <a:spcPct val="120000"/>
              </a:lnSpc>
              <a:buNone/>
            </a:pPr>
            <a:r>
              <a:rPr lang="en-US" sz="1800" dirty="0"/>
              <a:t>In an effort to achieve the Council mission/purpose, the EAPC will:  </a:t>
            </a:r>
          </a:p>
          <a:p>
            <a:pPr lvl="1">
              <a:lnSpc>
                <a:spcPct val="120000"/>
              </a:lnSpc>
            </a:pPr>
            <a:r>
              <a:rPr lang="en-US" sz="1600" b="1" dirty="0"/>
              <a:t>Goal</a:t>
            </a:r>
            <a:r>
              <a:rPr lang="en-US" sz="1600" dirty="0"/>
              <a:t> #1: Collaborate with other bodies to review and revise college policies and practices. </a:t>
            </a:r>
          </a:p>
          <a:p>
            <a:pPr lvl="1">
              <a:lnSpc>
                <a:spcPct val="120000"/>
              </a:lnSpc>
              <a:spcBef>
                <a:spcPts val="0"/>
              </a:spcBef>
            </a:pPr>
            <a:r>
              <a:rPr lang="en-US" sz="1600" b="1" dirty="0"/>
              <a:t>Goal</a:t>
            </a:r>
            <a:r>
              <a:rPr lang="en-US" sz="1600" dirty="0"/>
              <a:t> # 2: Facilitate training for students, faculty, staff, and administration. </a:t>
            </a:r>
          </a:p>
          <a:p>
            <a:pPr lvl="1">
              <a:lnSpc>
                <a:spcPct val="120000"/>
              </a:lnSpc>
              <a:spcBef>
                <a:spcPts val="0"/>
              </a:spcBef>
            </a:pPr>
            <a:r>
              <a:rPr lang="en-US" sz="1600" b="1" dirty="0"/>
              <a:t>Goal</a:t>
            </a:r>
            <a:r>
              <a:rPr lang="en-US" sz="1600" dirty="0"/>
              <a:t> #3: Develop and implement college-wide programming related to equity and antiracism. </a:t>
            </a:r>
          </a:p>
          <a:p>
            <a:pPr marL="0" indent="0">
              <a:lnSpc>
                <a:spcPct val="120000"/>
              </a:lnSpc>
              <a:buNone/>
            </a:pPr>
            <a:r>
              <a:rPr lang="en-US" sz="1800" b="1" dirty="0"/>
              <a:t>Responsibilities</a:t>
            </a:r>
            <a:r>
              <a:rPr lang="en-US" sz="1800" dirty="0"/>
              <a:t> include: Strategic Planning (oversight of the SEAP Plan), Priority Setting, Participatory Governance (partner with PBC), Program Development &amp; Support, Address Systemic Barriers, Innovation &amp; Inquiry, Campus Climate, Professional Development.</a:t>
            </a:r>
          </a:p>
          <a:p>
            <a:pPr marL="0" indent="0">
              <a:lnSpc>
                <a:spcPct val="120000"/>
              </a:lnSpc>
              <a:buNone/>
            </a:pPr>
            <a:r>
              <a:rPr lang="en-US" sz="1800" b="1" dirty="0"/>
              <a:t>Reporting </a:t>
            </a:r>
            <a:r>
              <a:rPr lang="en-US" sz="1800" dirty="0"/>
              <a:t>EAPC makes recommendations directly to the College President.</a:t>
            </a:r>
          </a:p>
          <a:p>
            <a:pPr marL="0" indent="0">
              <a:lnSpc>
                <a:spcPct val="120000"/>
              </a:lnSpc>
              <a:buNone/>
            </a:pPr>
            <a:r>
              <a:rPr lang="en-US" sz="1800" dirty="0">
                <a:hlinkClick r:id="rId2"/>
              </a:rPr>
              <a:t>EAPC Bylaws</a:t>
            </a:r>
            <a:endParaRPr lang="en-US" sz="1800" dirty="0"/>
          </a:p>
        </p:txBody>
      </p:sp>
      <p:sp>
        <p:nvSpPr>
          <p:cNvPr id="4" name="Frame 3">
            <a:extLst>
              <a:ext uri="{FF2B5EF4-FFF2-40B4-BE49-F238E27FC236}">
                <a16:creationId xmlns:a16="http://schemas.microsoft.com/office/drawing/2014/main" id="{ED7C08FA-88E3-424D-904F-1318409ACE2D}"/>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24647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78293"/>
            <a:ext cx="12298680" cy="6827576"/>
            <a:chOff x="0" y="30424"/>
            <a:chExt cx="12298680" cy="6827576"/>
          </a:xfrm>
        </p:grpSpPr>
        <p:graphicFrame>
          <p:nvGraphicFramePr>
            <p:cNvPr id="66" name="Diagram 65"/>
            <p:cNvGraphicFramePr/>
            <p:nvPr/>
          </p:nvGraphicFramePr>
          <p:xfrm>
            <a:off x="6394559" y="4289286"/>
            <a:ext cx="2281313" cy="1729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val 5"/>
            <p:cNvSpPr/>
            <p:nvPr/>
          </p:nvSpPr>
          <p:spPr>
            <a:xfrm>
              <a:off x="7234946" y="5035589"/>
              <a:ext cx="618159" cy="3043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IPC</a:t>
              </a:r>
            </a:p>
          </p:txBody>
        </p:sp>
        <p:sp>
          <p:nvSpPr>
            <p:cNvPr id="14" name="Oval 13"/>
            <p:cNvSpPr/>
            <p:nvPr/>
          </p:nvSpPr>
          <p:spPr>
            <a:xfrm>
              <a:off x="1632347" y="2648768"/>
              <a:ext cx="1167915" cy="886579"/>
            </a:xfrm>
            <a:prstGeom prst="ellipse">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Academic Senate (faculty)</a:t>
              </a:r>
            </a:p>
          </p:txBody>
        </p:sp>
        <p:sp>
          <p:nvSpPr>
            <p:cNvPr id="15" name="Oval 14"/>
            <p:cNvSpPr/>
            <p:nvPr/>
          </p:nvSpPr>
          <p:spPr>
            <a:xfrm>
              <a:off x="119365" y="2639162"/>
              <a:ext cx="1186659" cy="87304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ASCC</a:t>
              </a:r>
            </a:p>
            <a:p>
              <a:pPr algn="ctr"/>
              <a:r>
                <a:rPr lang="en-US" sz="1200" b="1" dirty="0">
                  <a:solidFill>
                    <a:schemeClr val="bg1"/>
                  </a:solidFill>
                </a:rPr>
                <a:t>(students)</a:t>
              </a:r>
            </a:p>
          </p:txBody>
        </p:sp>
        <p:sp>
          <p:nvSpPr>
            <p:cNvPr id="16" name="Oval 15"/>
            <p:cNvSpPr/>
            <p:nvPr/>
          </p:nvSpPr>
          <p:spPr>
            <a:xfrm>
              <a:off x="3057292" y="2652480"/>
              <a:ext cx="1145980" cy="871297"/>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ClassifiedSenate (staff)</a:t>
              </a:r>
            </a:p>
          </p:txBody>
        </p:sp>
        <p:sp>
          <p:nvSpPr>
            <p:cNvPr id="17" name="Rectangle 16"/>
            <p:cNvSpPr/>
            <p:nvPr/>
          </p:nvSpPr>
          <p:spPr>
            <a:xfrm>
              <a:off x="11026643" y="2704070"/>
              <a:ext cx="1099308" cy="296961"/>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Cabinet </a:t>
              </a:r>
              <a:endParaRPr lang="en-US" sz="1200" dirty="0">
                <a:solidFill>
                  <a:schemeClr val="bg1"/>
                </a:solidFill>
              </a:endParaRPr>
            </a:p>
          </p:txBody>
        </p:sp>
        <p:sp>
          <p:nvSpPr>
            <p:cNvPr id="18" name="Rectangle 17"/>
            <p:cNvSpPr/>
            <p:nvPr/>
          </p:nvSpPr>
          <p:spPr>
            <a:xfrm>
              <a:off x="10950229" y="6024084"/>
              <a:ext cx="1218700" cy="419405"/>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rPr>
                <a:t>Deans</a:t>
              </a:r>
            </a:p>
          </p:txBody>
        </p:sp>
        <p:sp>
          <p:nvSpPr>
            <p:cNvPr id="19" name="Rectangle 18"/>
            <p:cNvSpPr/>
            <p:nvPr/>
          </p:nvSpPr>
          <p:spPr>
            <a:xfrm>
              <a:off x="4795029" y="1447800"/>
              <a:ext cx="1979896" cy="509326"/>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President</a:t>
              </a:r>
            </a:p>
          </p:txBody>
        </p:sp>
        <p:sp>
          <p:nvSpPr>
            <p:cNvPr id="20" name="Rectangle 19"/>
            <p:cNvSpPr/>
            <p:nvPr/>
          </p:nvSpPr>
          <p:spPr>
            <a:xfrm>
              <a:off x="6228653" y="6079999"/>
              <a:ext cx="4351395" cy="308163"/>
            </a:xfrm>
            <a:prstGeom prst="rect">
              <a:avLst/>
            </a:prstGeom>
            <a:solidFill>
              <a:srgbClr val="6DA9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bg1"/>
                  </a:solidFill>
                </a:rPr>
                <a:t>Programs</a:t>
              </a:r>
            </a:p>
            <a:p>
              <a:pPr algn="ctr"/>
              <a:r>
                <a:rPr lang="en-US" sz="1050" dirty="0">
                  <a:solidFill>
                    <a:schemeClr val="bg1"/>
                  </a:solidFill>
                </a:rPr>
                <a:t>Program Review, Assessment, Resource and Staffing Requests</a:t>
              </a:r>
            </a:p>
          </p:txBody>
        </p:sp>
        <p:sp>
          <p:nvSpPr>
            <p:cNvPr id="21" name="Rectangle 20"/>
            <p:cNvSpPr/>
            <p:nvPr/>
          </p:nvSpPr>
          <p:spPr>
            <a:xfrm>
              <a:off x="0" y="6478084"/>
              <a:ext cx="12298680" cy="379916"/>
            </a:xfrm>
            <a:prstGeom prst="rect">
              <a:avLst/>
            </a:prstGeom>
            <a:solidFill>
              <a:srgbClr val="6DA9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College Mission</a:t>
              </a:r>
              <a:endParaRPr lang="en-US" sz="2000" dirty="0">
                <a:solidFill>
                  <a:schemeClr val="bg1"/>
                </a:solidFill>
              </a:endParaRPr>
            </a:p>
          </p:txBody>
        </p:sp>
        <p:cxnSp>
          <p:nvCxnSpPr>
            <p:cNvPr id="33" name="Straight Connector 32"/>
            <p:cNvCxnSpPr>
              <a:cxnSpLocks/>
            </p:cNvCxnSpPr>
            <p:nvPr/>
          </p:nvCxnSpPr>
          <p:spPr>
            <a:xfrm>
              <a:off x="11550331" y="3075686"/>
              <a:ext cx="9248" cy="2913804"/>
            </a:xfrm>
            <a:prstGeom prst="line">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a:stCxn id="18" idx="1"/>
              <a:endCxn id="20" idx="3"/>
            </p:cNvCxnSpPr>
            <p:nvPr/>
          </p:nvCxnSpPr>
          <p:spPr>
            <a:xfrm flipH="1">
              <a:off x="10580048" y="6233787"/>
              <a:ext cx="370181" cy="294"/>
            </a:xfrm>
            <a:prstGeom prst="line">
              <a:avLst/>
            </a:prstGeom>
            <a:ln w="28575">
              <a:solidFill>
                <a:schemeClr val="accent5">
                  <a:lumMod val="75000"/>
                </a:schemeClr>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graphicFrame>
          <p:nvGraphicFramePr>
            <p:cNvPr id="48" name="Diagram 47"/>
            <p:cNvGraphicFramePr/>
            <p:nvPr/>
          </p:nvGraphicFramePr>
          <p:xfrm>
            <a:off x="6311158" y="2320015"/>
            <a:ext cx="4000518" cy="223017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3" name="Elbow Connector 2"/>
            <p:cNvCxnSpPr>
              <a:cxnSpLocks/>
              <a:stCxn id="15" idx="0"/>
              <a:endCxn id="28" idx="4"/>
            </p:cNvCxnSpPr>
            <p:nvPr/>
          </p:nvCxnSpPr>
          <p:spPr>
            <a:xfrm rot="5400000" flipH="1" flipV="1">
              <a:off x="2630595" y="48832"/>
              <a:ext cx="672431" cy="4508230"/>
            </a:xfrm>
            <a:prstGeom prst="bentConnector3">
              <a:avLst>
                <a:gd name="adj1" fmla="val 50000"/>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Elbow Connector 7"/>
            <p:cNvCxnSpPr>
              <a:cxnSpLocks/>
              <a:stCxn id="14" idx="0"/>
              <a:endCxn id="51" idx="4"/>
            </p:cNvCxnSpPr>
            <p:nvPr/>
          </p:nvCxnSpPr>
          <p:spPr>
            <a:xfrm rot="5400000" flipH="1" flipV="1">
              <a:off x="3526975" y="652058"/>
              <a:ext cx="686041" cy="3307381"/>
            </a:xfrm>
            <a:prstGeom prst="bentConnector3">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Elbow Connector 24"/>
            <p:cNvCxnSpPr>
              <a:cxnSpLocks/>
              <a:endCxn id="17" idx="0"/>
            </p:cNvCxnSpPr>
            <p:nvPr/>
          </p:nvCxnSpPr>
          <p:spPr>
            <a:xfrm>
              <a:off x="6804065" y="1577705"/>
              <a:ext cx="4772232" cy="1126365"/>
            </a:xfrm>
            <a:prstGeom prst="bentConnector2">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4734518" y="4727947"/>
              <a:ext cx="182015" cy="525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Elbow Connector 73"/>
            <p:cNvCxnSpPr>
              <a:cxnSpLocks/>
              <a:stCxn id="15" idx="4"/>
            </p:cNvCxnSpPr>
            <p:nvPr/>
          </p:nvCxnSpPr>
          <p:spPr>
            <a:xfrm rot="16200000" flipH="1">
              <a:off x="2269596" y="1955309"/>
              <a:ext cx="1466207" cy="4580008"/>
            </a:xfrm>
            <a:prstGeom prst="bentConnector2">
              <a:avLst/>
            </a:prstGeom>
            <a:ln w="38100">
              <a:solidFill>
                <a:schemeClr val="accent5">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Elbow Connector 80"/>
            <p:cNvCxnSpPr>
              <a:cxnSpLocks/>
              <a:stCxn id="14" idx="4"/>
            </p:cNvCxnSpPr>
            <p:nvPr/>
          </p:nvCxnSpPr>
          <p:spPr>
            <a:xfrm rot="16200000" flipH="1">
              <a:off x="3032969" y="2718683"/>
              <a:ext cx="1443072" cy="3076400"/>
            </a:xfrm>
            <a:prstGeom prst="bent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Elbow Connector 82"/>
            <p:cNvCxnSpPr>
              <a:cxnSpLocks/>
              <a:stCxn id="16" idx="4"/>
            </p:cNvCxnSpPr>
            <p:nvPr/>
          </p:nvCxnSpPr>
          <p:spPr>
            <a:xfrm rot="16200000" flipH="1">
              <a:off x="3727918" y="3426140"/>
              <a:ext cx="1467149" cy="1662421"/>
            </a:xfrm>
            <a:prstGeom prst="bentConnector2">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a:cxnSpLocks/>
              <a:stCxn id="20" idx="2"/>
            </p:cNvCxnSpPr>
            <p:nvPr/>
          </p:nvCxnSpPr>
          <p:spPr>
            <a:xfrm>
              <a:off x="8404351" y="6388162"/>
              <a:ext cx="0" cy="89922"/>
            </a:xfrm>
            <a:prstGeom prst="line">
              <a:avLst/>
            </a:prstGeom>
            <a:ln w="57150">
              <a:solidFill>
                <a:srgbClr val="6DA945"/>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21969" y="5401669"/>
              <a:ext cx="3730875" cy="1200329"/>
            </a:xfrm>
            <a:prstGeom prst="rect">
              <a:avLst/>
            </a:prstGeom>
            <a:noFill/>
          </p:spPr>
          <p:txBody>
            <a:bodyPr wrap="square" rtlCol="0">
              <a:spAutoFit/>
            </a:bodyPr>
            <a:lstStyle/>
            <a:p>
              <a:r>
                <a:rPr lang="en-US" dirty="0"/>
                <a:t>Key:</a:t>
              </a:r>
            </a:p>
            <a:p>
              <a:r>
                <a:rPr lang="en-US" dirty="0"/>
                <a:t>          = recommendations</a:t>
              </a:r>
            </a:p>
            <a:p>
              <a:r>
                <a:rPr lang="en-US" dirty="0"/>
                <a:t>          = decisions</a:t>
              </a:r>
            </a:p>
            <a:p>
              <a:r>
                <a:rPr lang="en-US" dirty="0"/>
                <a:t>	</a:t>
              </a:r>
            </a:p>
          </p:txBody>
        </p:sp>
        <p:cxnSp>
          <p:nvCxnSpPr>
            <p:cNvPr id="11" name="Straight Connector 10"/>
            <p:cNvCxnSpPr/>
            <p:nvPr/>
          </p:nvCxnSpPr>
          <p:spPr>
            <a:xfrm>
              <a:off x="424260" y="5949741"/>
              <a:ext cx="438533" cy="0"/>
            </a:xfrm>
            <a:prstGeom prst="line">
              <a:avLst/>
            </a:prstGeom>
            <a:ln w="28575">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24260" y="6136398"/>
              <a:ext cx="438533"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5191934" y="1876177"/>
              <a:ext cx="57981" cy="90554"/>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5494695" y="1872173"/>
              <a:ext cx="57981" cy="90554"/>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Elbow Connector 45"/>
            <p:cNvCxnSpPr>
              <a:cxnSpLocks/>
              <a:stCxn id="16" idx="0"/>
              <a:endCxn id="19" idx="2"/>
            </p:cNvCxnSpPr>
            <p:nvPr/>
          </p:nvCxnSpPr>
          <p:spPr>
            <a:xfrm rot="5400000" flipH="1" flipV="1">
              <a:off x="4359952" y="1227456"/>
              <a:ext cx="695354" cy="2154695"/>
            </a:xfrm>
            <a:prstGeom prst="bentConnector3">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839837" y="792428"/>
              <a:ext cx="1878056" cy="42672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Chancellor</a:t>
              </a:r>
            </a:p>
          </p:txBody>
        </p:sp>
        <p:sp>
          <p:nvSpPr>
            <p:cNvPr id="53" name="Rectangle 52"/>
            <p:cNvSpPr/>
            <p:nvPr/>
          </p:nvSpPr>
          <p:spPr>
            <a:xfrm>
              <a:off x="4541639" y="63805"/>
              <a:ext cx="2474451" cy="483999"/>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5">
                      <a:lumMod val="75000"/>
                    </a:schemeClr>
                  </a:solidFill>
                </a:rPr>
                <a:t>SMCCD Board of Trustees</a:t>
              </a:r>
            </a:p>
          </p:txBody>
        </p:sp>
        <p:cxnSp>
          <p:nvCxnSpPr>
            <p:cNvPr id="12" name="Straight Connector 11"/>
            <p:cNvCxnSpPr>
              <a:cxnSpLocks/>
              <a:stCxn id="19" idx="0"/>
              <a:endCxn id="9" idx="2"/>
            </p:cNvCxnSpPr>
            <p:nvPr/>
          </p:nvCxnSpPr>
          <p:spPr>
            <a:xfrm flipH="1" flipV="1">
              <a:off x="5778865" y="1219148"/>
              <a:ext cx="6112" cy="228652"/>
            </a:xfrm>
            <a:prstGeom prst="line">
              <a:avLst/>
            </a:prstGeom>
            <a:ln w="28575">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cxnSpLocks/>
              <a:stCxn id="9" idx="0"/>
              <a:endCxn id="53" idx="2"/>
            </p:cNvCxnSpPr>
            <p:nvPr/>
          </p:nvCxnSpPr>
          <p:spPr>
            <a:xfrm flipV="1">
              <a:off x="5778865" y="547804"/>
              <a:ext cx="0" cy="244624"/>
            </a:xfrm>
            <a:prstGeom prst="line">
              <a:avLst/>
            </a:prstGeom>
            <a:ln w="28575">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56" name="Picture 5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2561" y="65728"/>
              <a:ext cx="1152273" cy="517436"/>
            </a:xfrm>
            <a:prstGeom prst="rect">
              <a:avLst/>
            </a:prstGeom>
          </p:spPr>
        </p:pic>
        <p:sp>
          <p:nvSpPr>
            <p:cNvPr id="57" name="TextBox 56"/>
            <p:cNvSpPr txBox="1"/>
            <p:nvPr/>
          </p:nvSpPr>
          <p:spPr>
            <a:xfrm>
              <a:off x="1306024" y="30424"/>
              <a:ext cx="3126112" cy="500137"/>
            </a:xfrm>
            <a:prstGeom prst="rect">
              <a:avLst/>
            </a:prstGeom>
            <a:noFill/>
          </p:spPr>
          <p:txBody>
            <a:bodyPr wrap="none" rtlCol="0">
              <a:spAutoFit/>
            </a:bodyPr>
            <a:lstStyle/>
            <a:p>
              <a:r>
                <a:rPr lang="en-US" sz="1600" dirty="0">
                  <a:solidFill>
                    <a:srgbClr val="40775E"/>
                  </a:solidFill>
                </a:rPr>
                <a:t>Participatory Governance Structure</a:t>
              </a:r>
            </a:p>
            <a:p>
              <a:r>
                <a:rPr lang="en-US" sz="1050" i="1" dirty="0">
                  <a:solidFill>
                    <a:srgbClr val="40775E"/>
                  </a:solidFill>
                </a:rPr>
                <a:t>As of May 15, 2024</a:t>
              </a:r>
            </a:p>
          </p:txBody>
        </p:sp>
        <p:graphicFrame>
          <p:nvGraphicFramePr>
            <p:cNvPr id="65" name="Diagram 64"/>
            <p:cNvGraphicFramePr/>
            <p:nvPr/>
          </p:nvGraphicFramePr>
          <p:xfrm>
            <a:off x="8043545" y="4261196"/>
            <a:ext cx="2281313" cy="172978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67" name="Oval 66"/>
            <p:cNvSpPr/>
            <p:nvPr/>
          </p:nvSpPr>
          <p:spPr>
            <a:xfrm>
              <a:off x="8867661" y="5005097"/>
              <a:ext cx="646857" cy="298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SSPC</a:t>
              </a:r>
            </a:p>
          </p:txBody>
        </p:sp>
      </p:grpSp>
      <p:sp>
        <p:nvSpPr>
          <p:cNvPr id="118" name="TextBox 117">
            <a:extLst>
              <a:ext uri="{FF2B5EF4-FFF2-40B4-BE49-F238E27FC236}">
                <a16:creationId xmlns:a16="http://schemas.microsoft.com/office/drawing/2014/main" id="{8EAA7ECE-CCC6-4E60-B8CC-7052F7B5418E}"/>
              </a:ext>
            </a:extLst>
          </p:cNvPr>
          <p:cNvSpPr txBox="1"/>
          <p:nvPr/>
        </p:nvSpPr>
        <p:spPr>
          <a:xfrm>
            <a:off x="1015271" y="3923125"/>
            <a:ext cx="2402065" cy="715581"/>
          </a:xfrm>
          <a:prstGeom prst="rect">
            <a:avLst/>
          </a:prstGeom>
          <a:solidFill>
            <a:schemeClr val="bg1"/>
          </a:solidFill>
          <a:ln w="3175">
            <a:solidFill>
              <a:schemeClr val="bg2">
                <a:lumMod val="50000"/>
              </a:schemeClr>
            </a:solidFill>
          </a:ln>
        </p:spPr>
        <p:txBody>
          <a:bodyPr wrap="square" rtlCol="0">
            <a:spAutoFit/>
          </a:bodyPr>
          <a:lstStyle/>
          <a:p>
            <a:pPr algn="ctr"/>
            <a:r>
              <a:rPr lang="en-US" sz="1050" dirty="0"/>
              <a:t>Subcommittees of the Academic Senate:</a:t>
            </a:r>
          </a:p>
          <a:p>
            <a:pPr algn="ctr"/>
            <a:r>
              <a:rPr lang="en-US" sz="1000" b="1" dirty="0"/>
              <a:t>Black Students Matter</a:t>
            </a:r>
          </a:p>
          <a:p>
            <a:pPr algn="ctr"/>
            <a:r>
              <a:rPr lang="en-US" sz="1000" b="1" dirty="0"/>
              <a:t>Curriculum Committee</a:t>
            </a:r>
          </a:p>
          <a:p>
            <a:pPr algn="ctr"/>
            <a:r>
              <a:rPr lang="en-US" sz="1000" b="1" dirty="0"/>
              <a:t>Textbook Affordability</a:t>
            </a:r>
          </a:p>
        </p:txBody>
      </p:sp>
      <p:sp>
        <p:nvSpPr>
          <p:cNvPr id="119" name="TextBox 118">
            <a:extLst>
              <a:ext uri="{FF2B5EF4-FFF2-40B4-BE49-F238E27FC236}">
                <a16:creationId xmlns:a16="http://schemas.microsoft.com/office/drawing/2014/main" id="{165B7E22-8A07-44A9-812A-0FF5B316314D}"/>
              </a:ext>
            </a:extLst>
          </p:cNvPr>
          <p:cNvSpPr txBox="1"/>
          <p:nvPr/>
        </p:nvSpPr>
        <p:spPr>
          <a:xfrm>
            <a:off x="9605085" y="2268669"/>
            <a:ext cx="1345144" cy="1361911"/>
          </a:xfrm>
          <a:prstGeom prst="rect">
            <a:avLst/>
          </a:prstGeom>
          <a:noFill/>
          <a:ln w="19050">
            <a:solidFill>
              <a:srgbClr val="40775E"/>
            </a:solidFill>
          </a:ln>
        </p:spPr>
        <p:txBody>
          <a:bodyPr wrap="square" rtlCol="0">
            <a:spAutoFit/>
          </a:bodyPr>
          <a:lstStyle/>
          <a:p>
            <a:r>
              <a:rPr lang="en-US" sz="1050" b="1" dirty="0"/>
              <a:t>College Committees</a:t>
            </a:r>
          </a:p>
          <a:p>
            <a:pPr marL="117475" indent="-117475">
              <a:buFont typeface="Arial" panose="020B0604020202020204" pitchFamily="34" charset="0"/>
              <a:buChar char="•"/>
            </a:pPr>
            <a:r>
              <a:rPr lang="en-US" sz="900" dirty="0"/>
              <a:t>Distance Ed. Advisory (DEAC)</a:t>
            </a:r>
          </a:p>
          <a:p>
            <a:pPr marL="117475" indent="-117475">
              <a:buFont typeface="Arial" panose="020B0604020202020204" pitchFamily="34" charset="0"/>
              <a:buChar char="•"/>
            </a:pPr>
            <a:r>
              <a:rPr lang="en-US" sz="900" dirty="0"/>
              <a:t>Honors Transfer Prog.</a:t>
            </a:r>
            <a:endParaRPr lang="en-US" sz="1000" dirty="0"/>
          </a:p>
          <a:p>
            <a:pPr marL="117475" indent="-117475">
              <a:buFont typeface="Arial" panose="020B0604020202020204" pitchFamily="34" charset="0"/>
              <a:buChar char="•"/>
            </a:pPr>
            <a:r>
              <a:rPr lang="en-US" sz="900" dirty="0"/>
              <a:t>Professional Development Planning</a:t>
            </a:r>
          </a:p>
          <a:p>
            <a:pPr marL="117475" indent="-117475">
              <a:buFont typeface="Arial" panose="020B0604020202020204" pitchFamily="34" charset="0"/>
              <a:buChar char="•"/>
            </a:pPr>
            <a:r>
              <a:rPr lang="en-US" sz="900" dirty="0"/>
              <a:t>Safety (District Plan)</a:t>
            </a:r>
          </a:p>
          <a:p>
            <a:pPr marL="117475" indent="-117475">
              <a:buFont typeface="Arial" panose="020B0604020202020204" pitchFamily="34" charset="0"/>
              <a:buChar char="•"/>
            </a:pPr>
            <a:r>
              <a:rPr lang="en-US" sz="900" dirty="0"/>
              <a:t>Technology</a:t>
            </a:r>
          </a:p>
        </p:txBody>
      </p:sp>
      <p:cxnSp>
        <p:nvCxnSpPr>
          <p:cNvPr id="132" name="Straight Arrow Connector 131">
            <a:extLst>
              <a:ext uri="{FF2B5EF4-FFF2-40B4-BE49-F238E27FC236}">
                <a16:creationId xmlns:a16="http://schemas.microsoft.com/office/drawing/2014/main" id="{8972A1C3-6EE6-4A75-A4E5-CB3271F7EBF4}"/>
              </a:ext>
            </a:extLst>
          </p:cNvPr>
          <p:cNvCxnSpPr>
            <a:cxnSpLocks/>
          </p:cNvCxnSpPr>
          <p:nvPr/>
        </p:nvCxnSpPr>
        <p:spPr>
          <a:xfrm flipH="1">
            <a:off x="8675872" y="2588439"/>
            <a:ext cx="921397" cy="0"/>
          </a:xfrm>
          <a:prstGeom prst="straightConnector1">
            <a:avLst/>
          </a:prstGeom>
          <a:ln w="38100">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D884E934-105E-4418-9953-BCAE1776068C}"/>
              </a:ext>
            </a:extLst>
          </p:cNvPr>
          <p:cNvCxnSpPr>
            <a:cxnSpLocks/>
          </p:cNvCxnSpPr>
          <p:nvPr/>
        </p:nvCxnSpPr>
        <p:spPr>
          <a:xfrm rot="5400000" flipH="1" flipV="1">
            <a:off x="7212874" y="4112781"/>
            <a:ext cx="483930" cy="228690"/>
          </a:xfrm>
          <a:prstGeom prst="bentConnector3">
            <a:avLst/>
          </a:prstGeom>
          <a:ln w="38100">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Elbow Connector 28">
            <a:extLst>
              <a:ext uri="{FF2B5EF4-FFF2-40B4-BE49-F238E27FC236}">
                <a16:creationId xmlns:a16="http://schemas.microsoft.com/office/drawing/2014/main" id="{C3C74212-37C6-48C7-B3FD-16FDC91322C8}"/>
              </a:ext>
            </a:extLst>
          </p:cNvPr>
          <p:cNvCxnSpPr>
            <a:cxnSpLocks/>
          </p:cNvCxnSpPr>
          <p:nvPr/>
        </p:nvCxnSpPr>
        <p:spPr>
          <a:xfrm rot="16200000" flipH="1">
            <a:off x="8970934" y="4158884"/>
            <a:ext cx="488494" cy="244064"/>
          </a:xfrm>
          <a:prstGeom prst="bentConnector3">
            <a:avLst>
              <a:gd name="adj1" fmla="val 50000"/>
            </a:avLst>
          </a:prstGeom>
          <a:ln w="38100">
            <a:solidFill>
              <a:schemeClr val="accent5">
                <a:lumMod val="75000"/>
              </a:schemeClr>
            </a:solidFill>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59BAAED2-5CE5-411A-B713-89831AEE0DC6}"/>
              </a:ext>
            </a:extLst>
          </p:cNvPr>
          <p:cNvCxnSpPr/>
          <p:nvPr/>
        </p:nvCxnSpPr>
        <p:spPr>
          <a:xfrm>
            <a:off x="7529092" y="5927506"/>
            <a:ext cx="0" cy="207832"/>
          </a:xfrm>
          <a:prstGeom prst="straightConnector1">
            <a:avLst/>
          </a:prstGeom>
          <a:ln w="12700">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1B4CB2B8-A728-4A85-8349-2F942B85966A}"/>
              </a:ext>
            </a:extLst>
          </p:cNvPr>
          <p:cNvCxnSpPr/>
          <p:nvPr/>
        </p:nvCxnSpPr>
        <p:spPr>
          <a:xfrm>
            <a:off x="9186936" y="5920808"/>
            <a:ext cx="0" cy="207832"/>
          </a:xfrm>
          <a:prstGeom prst="straightConnector1">
            <a:avLst/>
          </a:prstGeom>
          <a:ln w="12700">
            <a:solidFill>
              <a:schemeClr val="accent5">
                <a:lumMod val="7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90" name="Diagram 89">
            <a:extLst>
              <a:ext uri="{FF2B5EF4-FFF2-40B4-BE49-F238E27FC236}">
                <a16:creationId xmlns:a16="http://schemas.microsoft.com/office/drawing/2014/main" id="{78BF5E27-6715-4BB0-B65A-843E515AD85A}"/>
              </a:ext>
            </a:extLst>
          </p:cNvPr>
          <p:cNvGraphicFramePr/>
          <p:nvPr/>
        </p:nvGraphicFramePr>
        <p:xfrm>
          <a:off x="4016334" y="2391022"/>
          <a:ext cx="4000518" cy="223017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cxnSp>
        <p:nvCxnSpPr>
          <p:cNvPr id="97" name="Straight Arrow Connector 96">
            <a:extLst>
              <a:ext uri="{FF2B5EF4-FFF2-40B4-BE49-F238E27FC236}">
                <a16:creationId xmlns:a16="http://schemas.microsoft.com/office/drawing/2014/main" id="{09B23AC5-370A-49B2-A17C-348F13B0935F}"/>
              </a:ext>
            </a:extLst>
          </p:cNvPr>
          <p:cNvCxnSpPr/>
          <p:nvPr/>
        </p:nvCxnSpPr>
        <p:spPr>
          <a:xfrm flipV="1">
            <a:off x="6016593" y="2014600"/>
            <a:ext cx="0" cy="336216"/>
          </a:xfrm>
          <a:prstGeom prst="straightConnector1">
            <a:avLst/>
          </a:prstGeom>
          <a:ln w="28575">
            <a:solidFill>
              <a:schemeClr val="accent5">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9" name="Elbow Connector 2">
            <a:extLst>
              <a:ext uri="{FF2B5EF4-FFF2-40B4-BE49-F238E27FC236}">
                <a16:creationId xmlns:a16="http://schemas.microsoft.com/office/drawing/2014/main" id="{3F2683DC-310F-4939-9C90-66293BA102D8}"/>
              </a:ext>
            </a:extLst>
          </p:cNvPr>
          <p:cNvCxnSpPr>
            <a:cxnSpLocks/>
            <a:stCxn id="48" idx="0"/>
            <a:endCxn id="19" idx="3"/>
          </p:cNvCxnSpPr>
          <p:nvPr/>
        </p:nvCxnSpPr>
        <p:spPr>
          <a:xfrm rot="16200000" flipV="1">
            <a:off x="7234395" y="1290862"/>
            <a:ext cx="617552" cy="1536492"/>
          </a:xfrm>
          <a:prstGeom prst="bentConnector2">
            <a:avLst/>
          </a:prstGeom>
          <a:ln w="28575">
            <a:solidFill>
              <a:schemeClr val="accent5">
                <a:lumMod val="75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2EFA13BB-9B31-4A7E-856C-45EFD9BEB5B6}"/>
              </a:ext>
            </a:extLst>
          </p:cNvPr>
          <p:cNvSpPr/>
          <p:nvPr/>
        </p:nvSpPr>
        <p:spPr>
          <a:xfrm>
            <a:off x="9476838" y="1552817"/>
            <a:ext cx="1562063" cy="2967553"/>
          </a:xfrm>
          <a:prstGeom prst="rect">
            <a:avLst/>
          </a:prstGeom>
          <a:noFill/>
          <a:ln w="57150">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5A2E642B-A366-4F65-9830-D39C4D630A42}"/>
              </a:ext>
            </a:extLst>
          </p:cNvPr>
          <p:cNvSpPr txBox="1"/>
          <p:nvPr/>
        </p:nvSpPr>
        <p:spPr>
          <a:xfrm>
            <a:off x="8853909" y="512603"/>
            <a:ext cx="1898553" cy="461665"/>
          </a:xfrm>
          <a:prstGeom prst="rect">
            <a:avLst/>
          </a:prstGeom>
          <a:noFill/>
        </p:spPr>
        <p:txBody>
          <a:bodyPr wrap="square" rtlCol="0">
            <a:spAutoFit/>
          </a:bodyPr>
          <a:lstStyle/>
          <a:p>
            <a:r>
              <a:rPr lang="en-US" sz="2400" b="1" dirty="0">
                <a:solidFill>
                  <a:srgbClr val="FF0000"/>
                </a:solidFill>
              </a:rPr>
              <a:t>Committees</a:t>
            </a:r>
          </a:p>
        </p:txBody>
      </p:sp>
      <p:cxnSp>
        <p:nvCxnSpPr>
          <p:cNvPr id="54" name="Straight Connector 53">
            <a:extLst>
              <a:ext uri="{FF2B5EF4-FFF2-40B4-BE49-F238E27FC236}">
                <a16:creationId xmlns:a16="http://schemas.microsoft.com/office/drawing/2014/main" id="{6F5DC746-EF5A-423C-9EF5-CD8AFF9B426E}"/>
              </a:ext>
            </a:extLst>
          </p:cNvPr>
          <p:cNvCxnSpPr>
            <a:cxnSpLocks/>
            <a:stCxn id="52" idx="2"/>
          </p:cNvCxnSpPr>
          <p:nvPr/>
        </p:nvCxnSpPr>
        <p:spPr>
          <a:xfrm>
            <a:off x="9803186" y="974268"/>
            <a:ext cx="585720" cy="57854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71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564" y="557381"/>
            <a:ext cx="11251014" cy="821101"/>
          </a:xfrm>
        </p:spPr>
        <p:txBody>
          <a:bodyPr>
            <a:noAutofit/>
          </a:bodyPr>
          <a:lstStyle/>
          <a:p>
            <a:r>
              <a:rPr lang="en-US" b="1" dirty="0"/>
              <a:t>Roles &amp; responsibilities of all College Committee members</a:t>
            </a:r>
          </a:p>
        </p:txBody>
      </p:sp>
      <p:sp>
        <p:nvSpPr>
          <p:cNvPr id="3" name="Content Placeholder 2"/>
          <p:cNvSpPr>
            <a:spLocks noGrp="1"/>
          </p:cNvSpPr>
          <p:nvPr>
            <p:ph idx="1"/>
          </p:nvPr>
        </p:nvSpPr>
        <p:spPr>
          <a:xfrm>
            <a:off x="1096771" y="1873585"/>
            <a:ext cx="10209315" cy="4427034"/>
          </a:xfrm>
        </p:spPr>
        <p:txBody>
          <a:bodyPr>
            <a:noAutofit/>
          </a:bodyPr>
          <a:lstStyle/>
          <a:p>
            <a:pPr marL="685800" indent="-685800"/>
            <a:r>
              <a:rPr lang="en-US" sz="2000" dirty="0"/>
              <a:t>Ensure balanced participation by all four campus constituencies</a:t>
            </a:r>
          </a:p>
          <a:p>
            <a:pPr marL="685800" indent="-685800"/>
            <a:r>
              <a:rPr lang="en-US" sz="2000" dirty="0"/>
              <a:t>Ensure participation of some issue-area experts from across the College and/or the District (as needed)</a:t>
            </a:r>
          </a:p>
          <a:p>
            <a:pPr marL="685800" indent="-685800"/>
            <a:r>
              <a:rPr lang="en-US" sz="2000" dirty="0"/>
              <a:t>Create (or update) Bylaws per PBC approved template</a:t>
            </a:r>
          </a:p>
          <a:p>
            <a:pPr marL="685800" indent="-685800"/>
            <a:r>
              <a:rPr lang="en-US" sz="2000" dirty="0"/>
              <a:t>Understand the changes approved by PBC regarding the role and responsibilities of all college-wide committees</a:t>
            </a:r>
          </a:p>
          <a:p>
            <a:pPr marL="685800" indent="-685800"/>
            <a:r>
              <a:rPr lang="en-US" sz="2000" dirty="0"/>
              <a:t>Review the Education Master Plan and Strategic Enrollment Management Plan to identify those aspects of each Plan for which the Committee should take responsibility</a:t>
            </a:r>
          </a:p>
          <a:p>
            <a:pPr marL="685800" indent="-685800"/>
            <a:r>
              <a:rPr lang="en-US" sz="2000" dirty="0"/>
              <a:t>Update or revise the Committee’s Plan and vet those changes with each Planning Council before coming to PBC for approval</a:t>
            </a:r>
          </a:p>
          <a:p>
            <a:pPr marL="685800" indent="-685800"/>
            <a:r>
              <a:rPr lang="en-US" sz="2000" dirty="0"/>
              <a:t>Monitor college-wide implementation of the Plan and report to PBC if progress is or is not being made (at least annually)</a:t>
            </a:r>
          </a:p>
          <a:p>
            <a:endParaRPr lang="en-US" sz="2400" dirty="0"/>
          </a:p>
        </p:txBody>
      </p:sp>
      <p:sp>
        <p:nvSpPr>
          <p:cNvPr id="4" name="Frame 3">
            <a:extLst>
              <a:ext uri="{FF2B5EF4-FFF2-40B4-BE49-F238E27FC236}">
                <a16:creationId xmlns:a16="http://schemas.microsoft.com/office/drawing/2014/main" id="{82132BDC-B5FA-4B53-BD82-FB004661156D}"/>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1EEF6275-4F06-45B1-AB95-74D245F334E8}"/>
              </a:ext>
            </a:extLst>
          </p:cNvPr>
          <p:cNvSpPr txBox="1"/>
          <p:nvPr/>
        </p:nvSpPr>
        <p:spPr>
          <a:xfrm>
            <a:off x="6095998" y="6294144"/>
            <a:ext cx="5735866" cy="461665"/>
          </a:xfrm>
          <a:prstGeom prst="rect">
            <a:avLst/>
          </a:prstGeom>
          <a:noFill/>
        </p:spPr>
        <p:txBody>
          <a:bodyPr wrap="none" rtlCol="0">
            <a:spAutoFit/>
          </a:bodyPr>
          <a:lstStyle/>
          <a:p>
            <a:r>
              <a:rPr lang="en-US" sz="1200" dirty="0"/>
              <a:t>Cañada’s Participatory Governance Manual: </a:t>
            </a:r>
            <a:r>
              <a:rPr lang="en-US" sz="1200" dirty="0">
                <a:hlinkClick r:id="rId2"/>
              </a:rPr>
              <a:t>https://canadacollege.edu/pgm/process.php</a:t>
            </a:r>
            <a:endParaRPr lang="en-US" sz="1200" dirty="0"/>
          </a:p>
          <a:p>
            <a:endParaRPr lang="en-US" sz="1200" dirty="0"/>
          </a:p>
        </p:txBody>
      </p:sp>
    </p:spTree>
    <p:extLst>
      <p:ext uri="{BB962C8B-B14F-4D97-AF65-F5344CB8AC3E}">
        <p14:creationId xmlns:p14="http://schemas.microsoft.com/office/powerpoint/2010/main" val="4446088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Part 3: The College Planning &amp; Budgeting Cycle</a:t>
            </a:r>
          </a:p>
        </p:txBody>
      </p:sp>
      <p:sp>
        <p:nvSpPr>
          <p:cNvPr id="3" name="Content Placeholder 2"/>
          <p:cNvSpPr>
            <a:spLocks noGrp="1"/>
          </p:cNvSpPr>
          <p:nvPr>
            <p:ph idx="1"/>
          </p:nvPr>
        </p:nvSpPr>
        <p:spPr>
          <a:xfrm>
            <a:off x="2081559" y="2194828"/>
            <a:ext cx="8476716" cy="3223839"/>
          </a:xfrm>
        </p:spPr>
        <p:txBody>
          <a:bodyPr>
            <a:noAutofit/>
          </a:bodyPr>
          <a:lstStyle/>
          <a:p>
            <a:pPr lvl="1"/>
            <a:r>
              <a:rPr lang="en-US" sz="3200" dirty="0"/>
              <a:t>Integrated Planning and Budgeting Cycle</a:t>
            </a:r>
          </a:p>
          <a:p>
            <a:pPr lvl="1"/>
            <a:r>
              <a:rPr lang="en-US" sz="3200" dirty="0"/>
              <a:t>Program Review, Priority Setting and Resource Allocation</a:t>
            </a:r>
          </a:p>
          <a:p>
            <a:pPr lvl="1"/>
            <a:r>
              <a:rPr lang="en-US" sz="3200" dirty="0"/>
              <a:t>Basing decisions based on data</a:t>
            </a:r>
            <a:endParaRPr lang="en-US" sz="3200" b="1" dirty="0"/>
          </a:p>
        </p:txBody>
      </p:sp>
      <p:sp>
        <p:nvSpPr>
          <p:cNvPr id="4" name="Frame 3">
            <a:extLst>
              <a:ext uri="{FF2B5EF4-FFF2-40B4-BE49-F238E27FC236}">
                <a16:creationId xmlns:a16="http://schemas.microsoft.com/office/drawing/2014/main" id="{6DC4B130-A9C5-4D1B-8C32-F3D4926F5866}"/>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745559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7870" y="252248"/>
            <a:ext cx="11992303" cy="927538"/>
          </a:xfrm>
        </p:spPr>
        <p:txBody>
          <a:bodyPr>
            <a:normAutofit/>
          </a:bodyPr>
          <a:lstStyle/>
          <a:p>
            <a:pPr algn="ctr"/>
            <a:r>
              <a:rPr lang="en-US" sz="3200" dirty="0"/>
              <a:t>Annual Integrated Planning, Budgeting &amp; Evaluation Cycle</a:t>
            </a:r>
          </a:p>
        </p:txBody>
      </p:sp>
      <p:pic>
        <p:nvPicPr>
          <p:cNvPr id="5" name="Picture 4">
            <a:extLst>
              <a:ext uri="{FF2B5EF4-FFF2-40B4-BE49-F238E27FC236}">
                <a16:creationId xmlns:a16="http://schemas.microsoft.com/office/drawing/2014/main" id="{5A322847-2653-46EA-8A8C-2603DC1E379C}"/>
              </a:ext>
            </a:extLst>
          </p:cNvPr>
          <p:cNvPicPr>
            <a:picLocks noChangeAspect="1"/>
          </p:cNvPicPr>
          <p:nvPr/>
        </p:nvPicPr>
        <p:blipFill>
          <a:blip r:embed="rId2"/>
          <a:stretch>
            <a:fillRect/>
          </a:stretch>
        </p:blipFill>
        <p:spPr>
          <a:xfrm>
            <a:off x="0" y="385417"/>
            <a:ext cx="12192000" cy="6087165"/>
          </a:xfrm>
          <a:prstGeom prst="rect">
            <a:avLst/>
          </a:prstGeom>
        </p:spPr>
      </p:pic>
    </p:spTree>
    <p:extLst>
      <p:ext uri="{BB962C8B-B14F-4D97-AF65-F5344CB8AC3E}">
        <p14:creationId xmlns:p14="http://schemas.microsoft.com/office/powerpoint/2010/main" val="4045110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A85EFC9F-5AF1-4F89-89E2-E291A6F68276}"/>
              </a:ext>
            </a:extLst>
          </p:cNvPr>
          <p:cNvCxnSpPr/>
          <p:nvPr/>
        </p:nvCxnSpPr>
        <p:spPr>
          <a:xfrm>
            <a:off x="10981266" y="2954867"/>
            <a:ext cx="355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2" name="Table 7">
            <a:extLst>
              <a:ext uri="{FF2B5EF4-FFF2-40B4-BE49-F238E27FC236}">
                <a16:creationId xmlns:a16="http://schemas.microsoft.com/office/drawing/2014/main" id="{B7782F62-E8FB-47C0-9987-BDA88810EC27}"/>
              </a:ext>
            </a:extLst>
          </p:cNvPr>
          <p:cNvGraphicFramePr>
            <a:graphicFrameLocks noGrp="1"/>
          </p:cNvGraphicFramePr>
          <p:nvPr/>
        </p:nvGraphicFramePr>
        <p:xfrm>
          <a:off x="-8467" y="0"/>
          <a:ext cx="12200467" cy="6857999"/>
        </p:xfrm>
        <a:graphic>
          <a:graphicData uri="http://schemas.openxmlformats.org/drawingml/2006/table">
            <a:tbl>
              <a:tblPr firstRow="1" bandRow="1">
                <a:tableStyleId>{10A1B5D5-9B99-4C35-A422-299274C87663}</a:tableStyleId>
              </a:tblPr>
              <a:tblGrid>
                <a:gridCol w="3441348">
                  <a:extLst>
                    <a:ext uri="{9D8B030D-6E8A-4147-A177-3AD203B41FA5}">
                      <a16:colId xmlns:a16="http://schemas.microsoft.com/office/drawing/2014/main" val="2108463748"/>
                    </a:ext>
                  </a:extLst>
                </a:gridCol>
                <a:gridCol w="1174934">
                  <a:extLst>
                    <a:ext uri="{9D8B030D-6E8A-4147-A177-3AD203B41FA5}">
                      <a16:colId xmlns:a16="http://schemas.microsoft.com/office/drawing/2014/main" val="3211578179"/>
                    </a:ext>
                  </a:extLst>
                </a:gridCol>
                <a:gridCol w="1516837">
                  <a:extLst>
                    <a:ext uri="{9D8B030D-6E8A-4147-A177-3AD203B41FA5}">
                      <a16:colId xmlns:a16="http://schemas.microsoft.com/office/drawing/2014/main" val="3198063818"/>
                    </a:ext>
                  </a:extLst>
                </a:gridCol>
                <a:gridCol w="1516837">
                  <a:extLst>
                    <a:ext uri="{9D8B030D-6E8A-4147-A177-3AD203B41FA5}">
                      <a16:colId xmlns:a16="http://schemas.microsoft.com/office/drawing/2014/main" val="931738859"/>
                    </a:ext>
                  </a:extLst>
                </a:gridCol>
                <a:gridCol w="1516837">
                  <a:extLst>
                    <a:ext uri="{9D8B030D-6E8A-4147-A177-3AD203B41FA5}">
                      <a16:colId xmlns:a16="http://schemas.microsoft.com/office/drawing/2014/main" val="394953179"/>
                    </a:ext>
                  </a:extLst>
                </a:gridCol>
                <a:gridCol w="1516837">
                  <a:extLst>
                    <a:ext uri="{9D8B030D-6E8A-4147-A177-3AD203B41FA5}">
                      <a16:colId xmlns:a16="http://schemas.microsoft.com/office/drawing/2014/main" val="314511996"/>
                    </a:ext>
                  </a:extLst>
                </a:gridCol>
                <a:gridCol w="1516837">
                  <a:extLst>
                    <a:ext uri="{9D8B030D-6E8A-4147-A177-3AD203B41FA5}">
                      <a16:colId xmlns:a16="http://schemas.microsoft.com/office/drawing/2014/main" val="4172314921"/>
                    </a:ext>
                  </a:extLst>
                </a:gridCol>
              </a:tblGrid>
              <a:tr h="7025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200" dirty="0">
                          <a:solidFill>
                            <a:schemeClr val="lt1"/>
                          </a:solidFill>
                          <a:effectLst/>
                        </a:rPr>
                        <a:t>Cañada College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rPr>
                        <a:t>Strategic Planning Calendar</a:t>
                      </a:r>
                      <a:endParaRPr lang="en-US" sz="2000" b="1"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2022-23</a:t>
                      </a:r>
                      <a:endParaRPr lang="en-US" sz="2000"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2023-24</a:t>
                      </a:r>
                      <a:endParaRPr lang="en-US" sz="2000"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2024-25</a:t>
                      </a:r>
                      <a:endParaRPr lang="en-US" sz="2000"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2025-26</a:t>
                      </a:r>
                      <a:endParaRPr lang="en-US" sz="2000"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2026-27</a:t>
                      </a:r>
                      <a:endParaRPr lang="en-US" sz="2000" i="0" dirty="0">
                        <a:solidFill>
                          <a:schemeClr val="bg1"/>
                        </a:solidFill>
                      </a:endParaRPr>
                    </a:p>
                  </a:txBody>
                  <a:tcPr anchor="ctr">
                    <a:solidFill>
                      <a:srgbClr val="00634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2027-2028</a:t>
                      </a:r>
                      <a:endParaRPr lang="en-US" sz="2000" i="0" dirty="0">
                        <a:solidFill>
                          <a:schemeClr val="bg1"/>
                        </a:solidFill>
                      </a:endParaRPr>
                    </a:p>
                  </a:txBody>
                  <a:tcPr anchor="ctr">
                    <a:solidFill>
                      <a:srgbClr val="006342"/>
                    </a:solidFill>
                  </a:tcPr>
                </a:tc>
                <a:extLst>
                  <a:ext uri="{0D108BD9-81ED-4DB2-BD59-A6C34878D82A}">
                    <a16:rowId xmlns:a16="http://schemas.microsoft.com/office/drawing/2014/main" val="2098446373"/>
                  </a:ext>
                </a:extLst>
              </a:tr>
              <a:tr h="993331">
                <a:tc>
                  <a:txBody>
                    <a:bodyPr/>
                    <a:lstStyle/>
                    <a:p>
                      <a:r>
                        <a:rPr lang="en-US" sz="1800" b="1" dirty="0">
                          <a:solidFill>
                            <a:schemeClr val="bg1"/>
                          </a:solidFill>
                        </a:rPr>
                        <a:t>Educational Master Plan 2022-27</a:t>
                      </a:r>
                    </a:p>
                  </a:txBody>
                  <a:tcPr anchor="ctr">
                    <a:solidFill>
                      <a:srgbClr val="006658"/>
                    </a:solidFill>
                  </a:tcPr>
                </a:tc>
                <a:tc>
                  <a:txBody>
                    <a:bodyPr/>
                    <a:lstStyle/>
                    <a:p>
                      <a:pPr algn="ctr"/>
                      <a:r>
                        <a:rPr lang="en-US" b="1" dirty="0">
                          <a:solidFill>
                            <a:schemeClr val="bg1"/>
                          </a:solidFill>
                        </a:rPr>
                        <a:t>Year 1</a:t>
                      </a:r>
                      <a:endParaRPr lang="en-US" b="1" i="0" dirty="0">
                        <a:solidFill>
                          <a:schemeClr val="bg1"/>
                        </a:solidFill>
                      </a:endParaRPr>
                    </a:p>
                  </a:txBody>
                  <a:tcPr anchor="ctr">
                    <a:solidFill>
                      <a:srgbClr val="006658"/>
                    </a:solidFill>
                  </a:tcPr>
                </a:tc>
                <a:tc>
                  <a:txBody>
                    <a:bodyPr/>
                    <a:lstStyle/>
                    <a:p>
                      <a:pPr algn="ctr"/>
                      <a:r>
                        <a:rPr lang="en-US" b="1" dirty="0">
                          <a:solidFill>
                            <a:schemeClr val="bg1"/>
                          </a:solidFill>
                        </a:rPr>
                        <a:t>Year 2</a:t>
                      </a:r>
                      <a:endParaRPr lang="en-US" b="1" i="0" dirty="0">
                        <a:solidFill>
                          <a:schemeClr val="bg1"/>
                        </a:solidFill>
                      </a:endParaRPr>
                    </a:p>
                  </a:txBody>
                  <a:tcPr anchor="ctr">
                    <a:solidFill>
                      <a:srgbClr val="006658"/>
                    </a:solidFill>
                  </a:tcPr>
                </a:tc>
                <a:tc>
                  <a:txBody>
                    <a:bodyPr/>
                    <a:lstStyle/>
                    <a:p>
                      <a:pPr algn="ctr"/>
                      <a:r>
                        <a:rPr lang="en-US" b="1" dirty="0">
                          <a:solidFill>
                            <a:schemeClr val="bg1"/>
                          </a:solidFill>
                        </a:rPr>
                        <a:t>Year 3</a:t>
                      </a:r>
                      <a:endParaRPr lang="en-US" b="1" i="0" dirty="0">
                        <a:solidFill>
                          <a:schemeClr val="bg1"/>
                        </a:solidFill>
                      </a:endParaRPr>
                    </a:p>
                  </a:txBody>
                  <a:tcPr anchor="ctr">
                    <a:solidFill>
                      <a:srgbClr val="006658"/>
                    </a:solidFill>
                  </a:tcPr>
                </a:tc>
                <a:tc>
                  <a:txBody>
                    <a:bodyPr/>
                    <a:lstStyle/>
                    <a:p>
                      <a:pPr algn="ctr"/>
                      <a:r>
                        <a:rPr lang="en-US" b="1" dirty="0">
                          <a:solidFill>
                            <a:schemeClr val="bg1"/>
                          </a:solidFill>
                        </a:rPr>
                        <a:t>Year 4</a:t>
                      </a:r>
                      <a:endParaRPr lang="en-US" b="1" i="0" dirty="0">
                        <a:solidFill>
                          <a:schemeClr val="bg1"/>
                        </a:solidFill>
                      </a:endParaRPr>
                    </a:p>
                  </a:txBody>
                  <a:tcPr anchor="ctr">
                    <a:solidFill>
                      <a:srgbClr val="006658"/>
                    </a:solidFill>
                  </a:tcPr>
                </a:tc>
                <a:tc>
                  <a:txBody>
                    <a:bodyPr/>
                    <a:lstStyle/>
                    <a:p>
                      <a:pPr algn="ctr"/>
                      <a:r>
                        <a:rPr lang="en-US" b="1" dirty="0">
                          <a:solidFill>
                            <a:schemeClr val="bg1"/>
                          </a:solidFill>
                        </a:rPr>
                        <a:t>Year 5</a:t>
                      </a:r>
                      <a:endParaRPr lang="en-US" b="1" i="0" dirty="0">
                        <a:solidFill>
                          <a:schemeClr val="bg1"/>
                        </a:solidFill>
                      </a:endParaRPr>
                    </a:p>
                  </a:txBody>
                  <a:tcPr anchor="ctr">
                    <a:solidFill>
                      <a:srgbClr val="006658"/>
                    </a:solidFill>
                  </a:tcPr>
                </a:tc>
                <a:tc>
                  <a:txBody>
                    <a:bodyPr/>
                    <a:lstStyle/>
                    <a:p>
                      <a:pPr algn="ctr"/>
                      <a:r>
                        <a:rPr lang="en-US" dirty="0">
                          <a:solidFill>
                            <a:schemeClr val="bg1"/>
                          </a:solidFill>
                        </a:rPr>
                        <a:t>EMP Planning Year</a:t>
                      </a:r>
                      <a:endParaRPr lang="en-US" i="0" dirty="0">
                        <a:solidFill>
                          <a:schemeClr val="bg1"/>
                        </a:solidFill>
                      </a:endParaRPr>
                    </a:p>
                  </a:txBody>
                  <a:tcPr anchor="ctr">
                    <a:solidFill>
                      <a:srgbClr val="006658"/>
                    </a:solidFill>
                  </a:tcPr>
                </a:tc>
                <a:extLst>
                  <a:ext uri="{0D108BD9-81ED-4DB2-BD59-A6C34878D82A}">
                    <a16:rowId xmlns:a16="http://schemas.microsoft.com/office/drawing/2014/main" val="770081816"/>
                  </a:ext>
                </a:extLst>
              </a:tr>
              <a:tr h="370011">
                <a:tc>
                  <a:txBody>
                    <a:bodyPr/>
                    <a:lstStyle/>
                    <a:p>
                      <a:pPr algn="r"/>
                      <a:r>
                        <a:rPr lang="en-US" sz="1800" b="0" dirty="0">
                          <a:solidFill>
                            <a:schemeClr val="tx1"/>
                          </a:solidFill>
                        </a:rPr>
                        <a:t>Committee Plans:</a:t>
                      </a:r>
                      <a:endParaRPr lang="en-US" sz="1800" b="0" i="1" dirty="0">
                        <a:solidFill>
                          <a:schemeClr val="tx1"/>
                        </a:solidFill>
                      </a:endParaRPr>
                    </a:p>
                  </a:txBody>
                  <a:tcPr anchor="ctr"/>
                </a:tc>
                <a:tc gridSpan="6">
                  <a:txBody>
                    <a:bodyPr/>
                    <a:lstStyle/>
                    <a:p>
                      <a:endParaRPr lang="en-US" i="0" dirty="0"/>
                    </a:p>
                  </a:txBody>
                  <a:tcPr anchor="ctr"/>
                </a:tc>
                <a:tc hMerge="1">
                  <a:txBody>
                    <a:bodyPr/>
                    <a:lstStyle/>
                    <a:p>
                      <a:pPr algn="ctr"/>
                      <a:endParaRPr lang="en-US" i="0" dirty="0"/>
                    </a:p>
                  </a:txBody>
                  <a:tcPr anchor="ctr"/>
                </a:tc>
                <a:tc hMerge="1">
                  <a:txBody>
                    <a:bodyPr/>
                    <a:lstStyle/>
                    <a:p>
                      <a:pPr algn="ctr"/>
                      <a:endParaRPr lang="en-US" sz="1400" i="0" dirty="0"/>
                    </a:p>
                  </a:txBody>
                  <a:tcPr anchor="ctr"/>
                </a:tc>
                <a:tc hMerge="1">
                  <a:txBody>
                    <a:bodyPr/>
                    <a:lstStyle/>
                    <a:p>
                      <a:pPr algn="ctr"/>
                      <a:endParaRPr lang="en-US" sz="1400" i="0" dirty="0"/>
                    </a:p>
                  </a:txBody>
                  <a:tcPr anchor="ctr"/>
                </a:tc>
                <a:tc hMerge="1">
                  <a:txBody>
                    <a:bodyPr/>
                    <a:lstStyle/>
                    <a:p>
                      <a:pPr algn="ctr"/>
                      <a:endParaRPr lang="en-US" sz="1400" i="0" dirty="0"/>
                    </a:p>
                  </a:txBody>
                  <a:tcPr anchor="ctr"/>
                </a:tc>
                <a:tc hMerge="1">
                  <a:txBody>
                    <a:bodyPr/>
                    <a:lstStyle/>
                    <a:p>
                      <a:pPr algn="ctr"/>
                      <a:endParaRPr lang="en-US" sz="1400" i="0" dirty="0"/>
                    </a:p>
                  </a:txBody>
                  <a:tcPr anchor="ctr"/>
                </a:tc>
                <a:extLst>
                  <a:ext uri="{0D108BD9-81ED-4DB2-BD59-A6C34878D82A}">
                    <a16:rowId xmlns:a16="http://schemas.microsoft.com/office/drawing/2014/main" val="55813967"/>
                  </a:ext>
                </a:extLst>
              </a:tr>
              <a:tr h="599013">
                <a:tc>
                  <a:txBody>
                    <a:bodyPr/>
                    <a:lstStyle/>
                    <a:p>
                      <a:pPr algn="r"/>
                      <a:r>
                        <a:rPr lang="en-US" sz="1400" b="0" dirty="0">
                          <a:solidFill>
                            <a:schemeClr val="tx1"/>
                          </a:solidFill>
                        </a:rPr>
                        <a:t>Distance Education Plan</a:t>
                      </a:r>
                    </a:p>
                  </a:txBody>
                  <a:tcPr anchor="ctr"/>
                </a:tc>
                <a:tc>
                  <a:txBody>
                    <a:bodyPr/>
                    <a:lstStyle/>
                    <a:p>
                      <a:endParaRPr lang="en-US" i="0" dirty="0"/>
                    </a:p>
                  </a:txBody>
                  <a:tcPr anchor="ctr"/>
                </a:tc>
                <a:tc>
                  <a:txBody>
                    <a:bodyPr/>
                    <a:lstStyle/>
                    <a:p>
                      <a:pPr algn="ctr"/>
                      <a:endParaRPr lang="en-US" i="0" dirty="0"/>
                    </a:p>
                  </a:txBody>
                  <a:tcPr anchor="ctr"/>
                </a:tc>
                <a:tc>
                  <a:txBody>
                    <a:bodyPr/>
                    <a:lstStyle/>
                    <a:p>
                      <a:pPr algn="ctr"/>
                      <a:r>
                        <a:rPr lang="en-US" sz="1400" dirty="0"/>
                        <a:t>Year 1</a:t>
                      </a:r>
                      <a:endParaRPr lang="en-US" sz="1400" i="0" dirty="0"/>
                    </a:p>
                  </a:txBody>
                  <a:tcPr anchor="ctr"/>
                </a:tc>
                <a:tc>
                  <a:txBody>
                    <a:bodyPr/>
                    <a:lstStyle/>
                    <a:p>
                      <a:pPr algn="ctr"/>
                      <a:r>
                        <a:rPr lang="en-US" sz="1400" dirty="0"/>
                        <a:t>Year 2</a:t>
                      </a:r>
                      <a:endParaRPr lang="en-US" sz="1400" i="0" dirty="0"/>
                    </a:p>
                  </a:txBody>
                  <a:tcPr anchor="ctr"/>
                </a:tc>
                <a:tc>
                  <a:txBody>
                    <a:bodyPr/>
                    <a:lstStyle/>
                    <a:p>
                      <a:pPr algn="ctr"/>
                      <a:r>
                        <a:rPr lang="en-US" sz="1400" dirty="0"/>
                        <a:t>Year 3</a:t>
                      </a:r>
                      <a:endParaRPr lang="en-US" sz="1400" i="0" dirty="0"/>
                    </a:p>
                  </a:txBody>
                  <a:tcPr anchor="ctr"/>
                </a:tc>
                <a:tc>
                  <a:txBody>
                    <a:bodyPr/>
                    <a:lstStyle/>
                    <a:p>
                      <a:pPr algn="ctr"/>
                      <a:endParaRPr lang="en-US" sz="1400" i="0" dirty="0"/>
                    </a:p>
                  </a:txBody>
                  <a:tcPr anchor="ctr"/>
                </a:tc>
                <a:extLst>
                  <a:ext uri="{0D108BD9-81ED-4DB2-BD59-A6C34878D82A}">
                    <a16:rowId xmlns:a16="http://schemas.microsoft.com/office/drawing/2014/main" val="1212856393"/>
                  </a:ext>
                </a:extLst>
              </a:tr>
              <a:tr h="599013">
                <a:tc>
                  <a:txBody>
                    <a:bodyPr/>
                    <a:lstStyle/>
                    <a:p>
                      <a:pPr algn="r"/>
                      <a:r>
                        <a:rPr lang="en-US" sz="1400" b="0" dirty="0">
                          <a:solidFill>
                            <a:schemeClr val="tx1"/>
                          </a:solidFill>
                        </a:rPr>
                        <a:t>Facilities Master Plan (District)</a:t>
                      </a:r>
                    </a:p>
                  </a:txBody>
                  <a:tcPr anchor="ctr"/>
                </a:tc>
                <a:tc>
                  <a:txBody>
                    <a:bodyPr/>
                    <a:lstStyle/>
                    <a:p>
                      <a:pPr algn="ctr"/>
                      <a:r>
                        <a:rPr lang="en-US" sz="1400" dirty="0"/>
                        <a:t>Year 1</a:t>
                      </a:r>
                      <a:endParaRPr lang="en-US" sz="1400" i="1" dirty="0"/>
                    </a:p>
                  </a:txBody>
                  <a:tcPr anchor="ctr"/>
                </a:tc>
                <a:tc>
                  <a:txBody>
                    <a:bodyPr/>
                    <a:lstStyle/>
                    <a:p>
                      <a:pPr algn="ctr"/>
                      <a:r>
                        <a:rPr lang="en-US" sz="1400" dirty="0"/>
                        <a:t>Year 2</a:t>
                      </a:r>
                      <a:endParaRPr lang="en-US" sz="1400" i="1" dirty="0"/>
                    </a:p>
                  </a:txBody>
                  <a:tcPr anchor="ctr"/>
                </a:tc>
                <a:tc>
                  <a:txBody>
                    <a:bodyPr/>
                    <a:lstStyle/>
                    <a:p>
                      <a:pPr algn="ctr"/>
                      <a:r>
                        <a:rPr lang="en-US" sz="1400" dirty="0"/>
                        <a:t>Year 3</a:t>
                      </a:r>
                      <a:endParaRPr lang="en-US" sz="1400" i="1" dirty="0"/>
                    </a:p>
                  </a:txBody>
                  <a:tcPr anchor="ctr"/>
                </a:tc>
                <a:tc gridSpan="3">
                  <a:txBody>
                    <a:bodyPr/>
                    <a:lstStyle/>
                    <a:p>
                      <a:pPr algn="ctr"/>
                      <a:r>
                        <a:rPr lang="en-US" sz="1400" kern="1200" dirty="0">
                          <a:solidFill>
                            <a:schemeClr val="dk1"/>
                          </a:solidFill>
                        </a:rPr>
                        <a:t>Plan Amendment (2025-30) </a:t>
                      </a:r>
                      <a:endParaRPr lang="en-US" sz="1400" kern="1200" dirty="0">
                        <a:solidFill>
                          <a:schemeClr val="dk1"/>
                        </a:solidFill>
                        <a:latin typeface="+mn-lt"/>
                        <a:ea typeface="+mn-ea"/>
                        <a:cs typeface="+mn-cs"/>
                      </a:endParaRPr>
                    </a:p>
                  </a:txBody>
                  <a:tcPr anchor="ctr"/>
                </a:tc>
                <a:tc hMerge="1">
                  <a:txBody>
                    <a:bodyPr/>
                    <a:lstStyle/>
                    <a:p>
                      <a:endParaRPr lang="en-US" i="0" dirty="0"/>
                    </a:p>
                  </a:txBody>
                  <a:tcPr anchor="ctr"/>
                </a:tc>
                <a:tc hMerge="1">
                  <a:txBody>
                    <a:bodyPr/>
                    <a:lstStyle/>
                    <a:p>
                      <a:endParaRPr lang="en-US" i="0" dirty="0"/>
                    </a:p>
                  </a:txBody>
                  <a:tcPr anchor="ctr"/>
                </a:tc>
                <a:extLst>
                  <a:ext uri="{0D108BD9-81ED-4DB2-BD59-A6C34878D82A}">
                    <a16:rowId xmlns:a16="http://schemas.microsoft.com/office/drawing/2014/main" val="1646820905"/>
                  </a:ext>
                </a:extLst>
              </a:tr>
              <a:tr h="599013">
                <a:tc>
                  <a:txBody>
                    <a:bodyPr/>
                    <a:lstStyle/>
                    <a:p>
                      <a:pPr algn="r"/>
                      <a:r>
                        <a:rPr lang="en-US" sz="1400" b="0" dirty="0">
                          <a:solidFill>
                            <a:schemeClr val="tx1"/>
                          </a:solidFill>
                        </a:rPr>
                        <a:t>Professional Development Plan</a:t>
                      </a:r>
                    </a:p>
                  </a:txBody>
                  <a:tcPr anchor="ctr"/>
                </a:tc>
                <a:tc>
                  <a:txBody>
                    <a:bodyPr/>
                    <a:lstStyle/>
                    <a:p>
                      <a:endParaRPr lang="en-US" i="0" dirty="0"/>
                    </a:p>
                  </a:txBody>
                  <a:tcPr anchor="ctr"/>
                </a:tc>
                <a:tc>
                  <a:txBody>
                    <a:bodyPr/>
                    <a:lstStyle/>
                    <a:p>
                      <a:pPr algn="ctr"/>
                      <a:endParaRPr lang="en-US" i="0" dirty="0"/>
                    </a:p>
                  </a:txBody>
                  <a:tcPr anchor="ctr"/>
                </a:tc>
                <a:tc>
                  <a:txBody>
                    <a:bodyPr/>
                    <a:lstStyle/>
                    <a:p>
                      <a:pPr algn="ctr"/>
                      <a:r>
                        <a:rPr lang="en-US" sz="1400" dirty="0"/>
                        <a:t>Year 1</a:t>
                      </a:r>
                      <a:endParaRPr lang="en-US" sz="1400" i="1" dirty="0"/>
                    </a:p>
                  </a:txBody>
                  <a:tcPr anchor="ctr"/>
                </a:tc>
                <a:tc>
                  <a:txBody>
                    <a:bodyPr/>
                    <a:lstStyle/>
                    <a:p>
                      <a:pPr algn="ctr"/>
                      <a:r>
                        <a:rPr lang="en-US" sz="1400" dirty="0"/>
                        <a:t>Year 2</a:t>
                      </a:r>
                      <a:endParaRPr lang="en-US" sz="1400" i="1" dirty="0"/>
                    </a:p>
                  </a:txBody>
                  <a:tcPr anchor="ctr"/>
                </a:tc>
                <a:tc>
                  <a:txBody>
                    <a:bodyPr/>
                    <a:lstStyle/>
                    <a:p>
                      <a:pPr algn="ctr"/>
                      <a:r>
                        <a:rPr lang="en-US" sz="1400" dirty="0"/>
                        <a:t>Year 3</a:t>
                      </a:r>
                      <a:endParaRPr lang="en-US" sz="1400" i="1" dirty="0"/>
                    </a:p>
                  </a:txBody>
                  <a:tcPr anchor="ctr"/>
                </a:tc>
                <a:tc>
                  <a:txBody>
                    <a:bodyPr/>
                    <a:lstStyle/>
                    <a:p>
                      <a:endParaRPr lang="en-US" i="0" dirty="0"/>
                    </a:p>
                  </a:txBody>
                  <a:tcPr anchor="ctr"/>
                </a:tc>
                <a:extLst>
                  <a:ext uri="{0D108BD9-81ED-4DB2-BD59-A6C34878D82A}">
                    <a16:rowId xmlns:a16="http://schemas.microsoft.com/office/drawing/2014/main" val="1719603675"/>
                  </a:ext>
                </a:extLst>
              </a:tr>
              <a:tr h="599013">
                <a:tc>
                  <a:txBody>
                    <a:bodyPr/>
                    <a:lstStyle/>
                    <a:p>
                      <a:pPr algn="r"/>
                      <a:r>
                        <a:rPr lang="en-US" sz="1400" b="0" dirty="0">
                          <a:solidFill>
                            <a:schemeClr val="tx1"/>
                          </a:solidFill>
                        </a:rPr>
                        <a:t>Strategic Enrollment Management Plan</a:t>
                      </a:r>
                    </a:p>
                  </a:txBody>
                  <a:tcPr anchor="ctr"/>
                </a:tc>
                <a:tc>
                  <a:txBody>
                    <a:bodyPr/>
                    <a:lstStyle/>
                    <a:p>
                      <a:endParaRPr lang="en-US" i="0" dirty="0"/>
                    </a:p>
                  </a:txBody>
                  <a:tcPr anchor="ctr"/>
                </a:tc>
                <a:tc>
                  <a:txBody>
                    <a:bodyPr/>
                    <a:lstStyle/>
                    <a:p>
                      <a:pPr algn="ctr"/>
                      <a:r>
                        <a:rPr lang="en-US" sz="1400" dirty="0"/>
                        <a:t>Year 1</a:t>
                      </a:r>
                      <a:endParaRPr lang="en-US" sz="1400" i="1" dirty="0"/>
                    </a:p>
                  </a:txBody>
                  <a:tcPr anchor="ctr"/>
                </a:tc>
                <a:tc>
                  <a:txBody>
                    <a:bodyPr/>
                    <a:lstStyle/>
                    <a:p>
                      <a:pPr algn="ctr"/>
                      <a:r>
                        <a:rPr lang="en-US" sz="1400" dirty="0"/>
                        <a:t>Year 2</a:t>
                      </a:r>
                      <a:endParaRPr lang="en-US" sz="1400" i="1" dirty="0"/>
                    </a:p>
                  </a:txBody>
                  <a:tcPr anchor="ctr"/>
                </a:tc>
                <a:tc>
                  <a:txBody>
                    <a:bodyPr/>
                    <a:lstStyle/>
                    <a:p>
                      <a:pPr algn="ctr"/>
                      <a:r>
                        <a:rPr lang="en-US" sz="1400" dirty="0"/>
                        <a:t>Year 3</a:t>
                      </a:r>
                      <a:endParaRPr lang="en-US" sz="1400" i="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completed</a:t>
                      </a:r>
                      <a:endParaRPr lang="en-US" sz="1400" i="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completed</a:t>
                      </a:r>
                      <a:endParaRPr lang="en-US" sz="1400" i="0" dirty="0"/>
                    </a:p>
                  </a:txBody>
                  <a:tcPr anchor="ctr"/>
                </a:tc>
                <a:extLst>
                  <a:ext uri="{0D108BD9-81ED-4DB2-BD59-A6C34878D82A}">
                    <a16:rowId xmlns:a16="http://schemas.microsoft.com/office/drawing/2014/main" val="2299932252"/>
                  </a:ext>
                </a:extLst>
              </a:tr>
              <a:tr h="599013">
                <a:tc>
                  <a:txBody>
                    <a:bodyPr/>
                    <a:lstStyle/>
                    <a:p>
                      <a:pPr algn="r"/>
                      <a:r>
                        <a:rPr lang="en-US" sz="1400" b="0" dirty="0">
                          <a:solidFill>
                            <a:schemeClr val="tx1"/>
                          </a:solidFill>
                        </a:rPr>
                        <a:t>Student Equity &amp; Achievement Plan</a:t>
                      </a:r>
                    </a:p>
                  </a:txBody>
                  <a:tcPr anchor="ctr"/>
                </a:tc>
                <a:tc>
                  <a:txBody>
                    <a:bodyPr/>
                    <a:lstStyle/>
                    <a:p>
                      <a:pPr algn="ctr"/>
                      <a:r>
                        <a:rPr lang="en-US" sz="1400" dirty="0"/>
                        <a:t>Year 1</a:t>
                      </a:r>
                      <a:endParaRPr lang="en-US" sz="1400" i="0" dirty="0"/>
                    </a:p>
                  </a:txBody>
                  <a:tcPr anchor="ctr"/>
                </a:tc>
                <a:tc>
                  <a:txBody>
                    <a:bodyPr/>
                    <a:lstStyle/>
                    <a:p>
                      <a:pPr algn="ctr"/>
                      <a:r>
                        <a:rPr lang="en-US" sz="1400" dirty="0"/>
                        <a:t>Year 2</a:t>
                      </a:r>
                      <a:endParaRPr lang="en-US" sz="1400" i="0" dirty="0"/>
                    </a:p>
                  </a:txBody>
                  <a:tcPr anchor="ctr"/>
                </a:tc>
                <a:tc>
                  <a:txBody>
                    <a:bodyPr/>
                    <a:lstStyle/>
                    <a:p>
                      <a:pPr algn="ctr"/>
                      <a:r>
                        <a:rPr lang="en-US" sz="1400" dirty="0"/>
                        <a:t>Year 3</a:t>
                      </a:r>
                      <a:endParaRPr lang="en-US" sz="1400" i="0" dirty="0"/>
                    </a:p>
                  </a:txBody>
                  <a:tcPr anchor="ctr"/>
                </a:tc>
                <a:tc>
                  <a:txBody>
                    <a:bodyPr/>
                    <a:lstStyle/>
                    <a:p>
                      <a:pPr algn="ctr"/>
                      <a:r>
                        <a:rPr lang="en-US" sz="1400" dirty="0"/>
                        <a:t>Year 1</a:t>
                      </a:r>
                      <a:endParaRPr lang="en-US" sz="1400" i="0" dirty="0"/>
                    </a:p>
                  </a:txBody>
                  <a:tcPr anchor="ctr"/>
                </a:tc>
                <a:tc>
                  <a:txBody>
                    <a:bodyPr/>
                    <a:lstStyle/>
                    <a:p>
                      <a:pPr algn="ctr"/>
                      <a:r>
                        <a:rPr lang="en-US" sz="1400" dirty="0"/>
                        <a:t>Year 2</a:t>
                      </a:r>
                      <a:endParaRPr lang="en-US" sz="1400" i="0" dirty="0"/>
                    </a:p>
                  </a:txBody>
                  <a:tcPr anchor="ctr"/>
                </a:tc>
                <a:tc>
                  <a:txBody>
                    <a:bodyPr/>
                    <a:lstStyle/>
                    <a:p>
                      <a:pPr algn="ctr"/>
                      <a:r>
                        <a:rPr lang="en-US" sz="1400" dirty="0"/>
                        <a:t>Year 3</a:t>
                      </a:r>
                      <a:endParaRPr lang="en-US" sz="1400" i="0" dirty="0"/>
                    </a:p>
                  </a:txBody>
                  <a:tcPr anchor="ctr"/>
                </a:tc>
                <a:extLst>
                  <a:ext uri="{0D108BD9-81ED-4DB2-BD59-A6C34878D82A}">
                    <a16:rowId xmlns:a16="http://schemas.microsoft.com/office/drawing/2014/main" val="2200157542"/>
                  </a:ext>
                </a:extLst>
              </a:tr>
              <a:tr h="599013">
                <a:tc>
                  <a:txBody>
                    <a:bodyPr/>
                    <a:lstStyle/>
                    <a:p>
                      <a:pPr algn="r"/>
                      <a:r>
                        <a:rPr lang="en-US" sz="1400" b="0" dirty="0">
                          <a:solidFill>
                            <a:schemeClr val="tx1"/>
                          </a:solidFill>
                        </a:rPr>
                        <a:t>Technology Plan</a:t>
                      </a:r>
                    </a:p>
                  </a:txBody>
                  <a:tcPr anchor="ctr"/>
                </a:tc>
                <a:tc>
                  <a:txBody>
                    <a:bodyPr/>
                    <a:lstStyle/>
                    <a:p>
                      <a:endParaRPr lang="en-US" i="0" dirty="0"/>
                    </a:p>
                  </a:txBody>
                  <a:tcPr anchor="ctr"/>
                </a:tc>
                <a:tc>
                  <a:txBody>
                    <a:bodyPr/>
                    <a:lstStyle/>
                    <a:p>
                      <a:pPr algn="ctr"/>
                      <a:endParaRPr lang="en-US" i="0" dirty="0"/>
                    </a:p>
                  </a:txBody>
                  <a:tcPr anchor="ctr"/>
                </a:tc>
                <a:tc>
                  <a:txBody>
                    <a:bodyPr/>
                    <a:lstStyle/>
                    <a:p>
                      <a:pPr algn="ctr"/>
                      <a:r>
                        <a:rPr lang="en-US" sz="1400" dirty="0"/>
                        <a:t>Year 1</a:t>
                      </a:r>
                      <a:endParaRPr lang="en-US" sz="1400" i="1" dirty="0"/>
                    </a:p>
                  </a:txBody>
                  <a:tcPr anchor="ctr"/>
                </a:tc>
                <a:tc>
                  <a:txBody>
                    <a:bodyPr/>
                    <a:lstStyle/>
                    <a:p>
                      <a:pPr algn="ctr"/>
                      <a:r>
                        <a:rPr lang="en-US" sz="1400" dirty="0"/>
                        <a:t>Year 2</a:t>
                      </a:r>
                      <a:endParaRPr lang="en-US" sz="1400" i="1" dirty="0"/>
                    </a:p>
                  </a:txBody>
                  <a:tcPr anchor="ctr"/>
                </a:tc>
                <a:tc>
                  <a:txBody>
                    <a:bodyPr/>
                    <a:lstStyle/>
                    <a:p>
                      <a:pPr algn="ctr"/>
                      <a:r>
                        <a:rPr lang="en-US" sz="1400" dirty="0"/>
                        <a:t>Year 3</a:t>
                      </a:r>
                      <a:endParaRPr lang="en-US" sz="1400" i="1" dirty="0"/>
                    </a:p>
                  </a:txBody>
                  <a:tcPr anchor="ctr"/>
                </a:tc>
                <a:tc>
                  <a:txBody>
                    <a:bodyPr/>
                    <a:lstStyle/>
                    <a:p>
                      <a:endParaRPr lang="en-US" i="0" dirty="0"/>
                    </a:p>
                  </a:txBody>
                  <a:tcPr anchor="ctr"/>
                </a:tc>
                <a:extLst>
                  <a:ext uri="{0D108BD9-81ED-4DB2-BD59-A6C34878D82A}">
                    <a16:rowId xmlns:a16="http://schemas.microsoft.com/office/drawing/2014/main" val="2116075707"/>
                  </a:ext>
                </a:extLst>
              </a:tr>
              <a:tr h="599013">
                <a:tc>
                  <a:txBody>
                    <a:bodyPr/>
                    <a:lstStyle/>
                    <a:p>
                      <a:pPr algn="r"/>
                      <a:r>
                        <a:rPr lang="en-US" sz="1400" b="0" dirty="0">
                          <a:solidFill>
                            <a:schemeClr val="tx1"/>
                          </a:solidFill>
                        </a:rPr>
                        <a:t>Transfer Plan*</a:t>
                      </a:r>
                      <a:endParaRPr lang="en-US" sz="1400" b="0" i="1" dirty="0">
                        <a:solidFill>
                          <a:schemeClr val="tx1"/>
                        </a:solidFill>
                      </a:endParaRPr>
                    </a:p>
                  </a:txBody>
                  <a:tcPr anchor="ctr"/>
                </a:tc>
                <a:tc>
                  <a:txBody>
                    <a:bodyPr/>
                    <a:lstStyle/>
                    <a:p>
                      <a:endParaRPr lang="en-US" i="0" dirty="0"/>
                    </a:p>
                  </a:txBody>
                  <a:tcPr anchor="ctr"/>
                </a:tc>
                <a:tc>
                  <a:txBody>
                    <a:bodyPr/>
                    <a:lstStyle/>
                    <a:p>
                      <a:pPr algn="ctr"/>
                      <a:endParaRPr lang="en-US" i="0" dirty="0"/>
                    </a:p>
                  </a:txBody>
                  <a:tcPr anchor="ctr"/>
                </a:tc>
                <a:tc>
                  <a:txBody>
                    <a:bodyPr/>
                    <a:lstStyle/>
                    <a:p>
                      <a:endParaRPr lang="en-US" i="0" dirty="0"/>
                    </a:p>
                  </a:txBody>
                  <a:tcPr anchor="ctr"/>
                </a:tc>
                <a:tc>
                  <a:txBody>
                    <a:bodyPr/>
                    <a:lstStyle/>
                    <a:p>
                      <a:pPr algn="ctr"/>
                      <a:r>
                        <a:rPr lang="en-US" sz="1400" dirty="0"/>
                        <a:t>Year 1</a:t>
                      </a:r>
                      <a:endParaRPr lang="en-US" sz="1400" i="1" dirty="0"/>
                    </a:p>
                  </a:txBody>
                  <a:tcPr anchor="ctr"/>
                </a:tc>
                <a:tc>
                  <a:txBody>
                    <a:bodyPr/>
                    <a:lstStyle/>
                    <a:p>
                      <a:pPr algn="ctr"/>
                      <a:r>
                        <a:rPr lang="en-US" sz="1400" dirty="0"/>
                        <a:t>Year 2</a:t>
                      </a:r>
                      <a:endParaRPr lang="en-US" sz="1400" i="1" dirty="0"/>
                    </a:p>
                  </a:txBody>
                  <a:tcPr anchor="ctr"/>
                </a:tc>
                <a:tc>
                  <a:txBody>
                    <a:bodyPr/>
                    <a:lstStyle/>
                    <a:p>
                      <a:pPr algn="ctr"/>
                      <a:r>
                        <a:rPr lang="en-US" sz="1400" dirty="0"/>
                        <a:t>Year 3</a:t>
                      </a:r>
                      <a:endParaRPr lang="en-US" sz="1400" i="1" dirty="0"/>
                    </a:p>
                  </a:txBody>
                  <a:tcPr anchor="ctr"/>
                </a:tc>
                <a:extLst>
                  <a:ext uri="{0D108BD9-81ED-4DB2-BD59-A6C34878D82A}">
                    <a16:rowId xmlns:a16="http://schemas.microsoft.com/office/drawing/2014/main" val="4275984740"/>
                  </a:ext>
                </a:extLst>
              </a:tr>
              <a:tr h="599013">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1" dirty="0">
                          <a:solidFill>
                            <a:schemeClr val="tx1"/>
                          </a:solidFill>
                        </a:rPr>
                        <a:t>Committee plans operationalize and help monitor the implementation of the goals and strategic initiatives established in the Education Master Plan by topic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*Plan developed and monitored by the Ca</a:t>
                      </a:r>
                      <a:r>
                        <a:rPr lang="en-US" sz="1200" kern="1200" dirty="0">
                          <a:solidFill>
                            <a:schemeClr val="dk1"/>
                          </a:solidFill>
                          <a:effectLst/>
                          <a:latin typeface="+mn-lt"/>
                          <a:ea typeface="+mn-ea"/>
                          <a:cs typeface="+mn-cs"/>
                        </a:rPr>
                        <a:t>ña</a:t>
                      </a:r>
                      <a:r>
                        <a:rPr lang="en-US" sz="1200" dirty="0"/>
                        <a:t>da Transfer Advisory Board (not a committee)</a:t>
                      </a:r>
                    </a:p>
                  </a:txBody>
                  <a:tcPr/>
                </a:tc>
                <a:tc hMerge="1">
                  <a:txBody>
                    <a:bodyPr/>
                    <a:lstStyle/>
                    <a:p>
                      <a:endParaRPr lang="en-US" i="0" dirty="0"/>
                    </a:p>
                  </a:txBody>
                  <a:tcPr anchor="ctr"/>
                </a:tc>
                <a:tc hMerge="1">
                  <a:txBody>
                    <a:bodyPr/>
                    <a:lstStyle/>
                    <a:p>
                      <a:pPr algn="ctr"/>
                      <a:endParaRPr lang="en-US" i="0" dirty="0"/>
                    </a:p>
                  </a:txBody>
                  <a:tcPr anchor="ctr"/>
                </a:tc>
                <a:tc hMerge="1">
                  <a:txBody>
                    <a:bodyPr/>
                    <a:lstStyle/>
                    <a:p>
                      <a:endParaRPr lang="en-US" i="0" dirty="0"/>
                    </a:p>
                  </a:txBody>
                  <a:tcPr anchor="ctr"/>
                </a:tc>
                <a:tc hMerge="1">
                  <a:txBody>
                    <a:bodyPr/>
                    <a:lstStyle/>
                    <a:p>
                      <a:pPr algn="ctr"/>
                      <a:endParaRPr lang="en-US" sz="1400" i="1" dirty="0"/>
                    </a:p>
                  </a:txBody>
                  <a:tcPr anchor="ctr"/>
                </a:tc>
                <a:tc hMerge="1">
                  <a:txBody>
                    <a:bodyPr/>
                    <a:lstStyle/>
                    <a:p>
                      <a:pPr algn="ctr"/>
                      <a:endParaRPr lang="en-US" sz="1400" i="1" dirty="0"/>
                    </a:p>
                  </a:txBody>
                  <a:tcPr anchor="ctr"/>
                </a:tc>
                <a:tc hMerge="1">
                  <a:txBody>
                    <a:bodyPr/>
                    <a:lstStyle/>
                    <a:p>
                      <a:pPr algn="ctr"/>
                      <a:endParaRPr lang="en-US" sz="1400" i="1" dirty="0"/>
                    </a:p>
                  </a:txBody>
                  <a:tcPr anchor="ctr"/>
                </a:tc>
                <a:extLst>
                  <a:ext uri="{0D108BD9-81ED-4DB2-BD59-A6C34878D82A}">
                    <a16:rowId xmlns:a16="http://schemas.microsoft.com/office/drawing/2014/main" val="192877385"/>
                  </a:ext>
                </a:extLst>
              </a:tr>
            </a:tbl>
          </a:graphicData>
        </a:graphic>
      </p:graphicFrame>
      <p:sp>
        <p:nvSpPr>
          <p:cNvPr id="7" name="Rectangle 6">
            <a:extLst>
              <a:ext uri="{FF2B5EF4-FFF2-40B4-BE49-F238E27FC236}">
                <a16:creationId xmlns:a16="http://schemas.microsoft.com/office/drawing/2014/main" id="{39E221C8-DB88-46BB-95B6-BFB22AEF58AA}"/>
              </a:ext>
            </a:extLst>
          </p:cNvPr>
          <p:cNvSpPr/>
          <p:nvPr/>
        </p:nvSpPr>
        <p:spPr>
          <a:xfrm>
            <a:off x="9106679" y="0"/>
            <a:ext cx="1500450" cy="6250193"/>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6558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8" y="489720"/>
            <a:ext cx="10515600" cy="1325563"/>
          </a:xfrm>
        </p:spPr>
        <p:txBody>
          <a:bodyPr/>
          <a:lstStyle/>
          <a:p>
            <a:r>
              <a:rPr lang="en-US" b="1" dirty="0"/>
              <a:t>Part 1: 	Who are we?  </a:t>
            </a:r>
            <a:br>
              <a:rPr lang="en-US" b="1" dirty="0"/>
            </a:br>
            <a:r>
              <a:rPr lang="en-US" b="1" dirty="0"/>
              <a:t>		What is participatory governance?</a:t>
            </a:r>
          </a:p>
        </p:txBody>
      </p:sp>
      <p:sp>
        <p:nvSpPr>
          <p:cNvPr id="3" name="Content Placeholder 2"/>
          <p:cNvSpPr>
            <a:spLocks noGrp="1"/>
          </p:cNvSpPr>
          <p:nvPr>
            <p:ph idx="1"/>
          </p:nvPr>
        </p:nvSpPr>
        <p:spPr>
          <a:xfrm>
            <a:off x="2325453" y="2238539"/>
            <a:ext cx="10942320" cy="5014912"/>
          </a:xfrm>
        </p:spPr>
        <p:txBody>
          <a:bodyPr>
            <a:noAutofit/>
          </a:bodyPr>
          <a:lstStyle/>
          <a:p>
            <a:pPr marL="0" indent="0">
              <a:buNone/>
            </a:pPr>
            <a:endParaRPr lang="en-US" sz="2000" b="1" dirty="0"/>
          </a:p>
          <a:p>
            <a:pPr lvl="1"/>
            <a:r>
              <a:rPr lang="en-US" sz="3200" dirty="0"/>
              <a:t>People, Programs, Service Area</a:t>
            </a:r>
          </a:p>
          <a:p>
            <a:pPr lvl="1"/>
            <a:r>
              <a:rPr lang="en-US" sz="3200" dirty="0"/>
              <a:t>Mission, Vision, and Values of the College</a:t>
            </a:r>
          </a:p>
          <a:p>
            <a:pPr lvl="1"/>
            <a:r>
              <a:rPr lang="en-US" sz="3200" dirty="0"/>
              <a:t>College Organizational Chart</a:t>
            </a:r>
          </a:p>
          <a:p>
            <a:pPr lvl="1"/>
            <a:r>
              <a:rPr lang="en-US" sz="3200" dirty="0"/>
              <a:t>What is Participatory Governance?</a:t>
            </a:r>
          </a:p>
          <a:p>
            <a:pPr lvl="1"/>
            <a:r>
              <a:rPr lang="en-US" sz="3200" dirty="0"/>
              <a:t>The Law</a:t>
            </a:r>
          </a:p>
        </p:txBody>
      </p:sp>
      <p:sp>
        <p:nvSpPr>
          <p:cNvPr id="4" name="Frame 3">
            <a:extLst>
              <a:ext uri="{FF2B5EF4-FFF2-40B4-BE49-F238E27FC236}">
                <a16:creationId xmlns:a16="http://schemas.microsoft.com/office/drawing/2014/main" id="{6DC4B130-A9C5-4D1B-8C32-F3D4926F5866}"/>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526046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Working on College Plans Together</a:t>
            </a:r>
          </a:p>
        </p:txBody>
      </p:sp>
      <p:sp>
        <p:nvSpPr>
          <p:cNvPr id="5" name="Content Placeholder 4">
            <a:extLst>
              <a:ext uri="{FF2B5EF4-FFF2-40B4-BE49-F238E27FC236}">
                <a16:creationId xmlns:a16="http://schemas.microsoft.com/office/drawing/2014/main" id="{7C04077A-0CE7-425E-B12F-755BD66EAC62}"/>
              </a:ext>
            </a:extLst>
          </p:cNvPr>
          <p:cNvSpPr>
            <a:spLocks noGrp="1"/>
          </p:cNvSpPr>
          <p:nvPr>
            <p:ph idx="1"/>
          </p:nvPr>
        </p:nvSpPr>
        <p:spPr>
          <a:xfrm>
            <a:off x="928511" y="1565792"/>
            <a:ext cx="10515600" cy="4351338"/>
          </a:xfrm>
        </p:spPr>
        <p:txBody>
          <a:bodyPr>
            <a:normAutofit/>
          </a:bodyPr>
          <a:lstStyle/>
          <a:p>
            <a:pPr marL="0" indent="0">
              <a:buNone/>
            </a:pPr>
            <a:r>
              <a:rPr lang="en-US" sz="2400" dirty="0"/>
              <a:t>Each year our collaborative work on our strategic priorities starts at our </a:t>
            </a:r>
            <a:r>
              <a:rPr lang="en-US" sz="2400" dirty="0">
                <a:hlinkClick r:id="rId2"/>
              </a:rPr>
              <a:t>Summer Leadership Retreat </a:t>
            </a:r>
            <a:r>
              <a:rPr lang="en-US" sz="2400" dirty="0"/>
              <a:t>and continues all year in our college Councils, Committees, and ad hoc work groups.</a:t>
            </a:r>
          </a:p>
          <a:p>
            <a:pPr marL="0" indent="0">
              <a:buNone/>
            </a:pPr>
            <a:r>
              <a:rPr lang="en-US" sz="2400" dirty="0"/>
              <a:t>Information on how to get involved is posted on our </a:t>
            </a:r>
            <a:r>
              <a:rPr lang="en-US" sz="2400" dirty="0">
                <a:hlinkClick r:id="rId3"/>
              </a:rPr>
              <a:t>Cañada Collaborates website</a:t>
            </a:r>
            <a:endParaRPr lang="en-US" sz="2400" dirty="0"/>
          </a:p>
        </p:txBody>
      </p:sp>
      <p:sp>
        <p:nvSpPr>
          <p:cNvPr id="6" name="Frame 5">
            <a:extLst>
              <a:ext uri="{FF2B5EF4-FFF2-40B4-BE49-F238E27FC236}">
                <a16:creationId xmlns:a16="http://schemas.microsoft.com/office/drawing/2014/main" id="{A6FEE215-9B0F-4223-B745-D87380BDE2BD}"/>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050" name="Picture 2" descr="leadership retreat 2025 photo">
            <a:extLst>
              <a:ext uri="{FF2B5EF4-FFF2-40B4-BE49-F238E27FC236}">
                <a16:creationId xmlns:a16="http://schemas.microsoft.com/office/drawing/2014/main" id="{7F531EC8-D938-4B9A-A13B-051D1F4D526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6666" y="3265981"/>
            <a:ext cx="10679289" cy="3848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6711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1" y="208982"/>
            <a:ext cx="10131425" cy="1456267"/>
          </a:xfrm>
        </p:spPr>
        <p:txBody>
          <a:bodyPr>
            <a:normAutofit/>
          </a:bodyPr>
          <a:lstStyle/>
          <a:p>
            <a:r>
              <a:rPr lang="en-US" b="1" dirty="0"/>
              <a:t>Program Review</a:t>
            </a:r>
          </a:p>
        </p:txBody>
      </p:sp>
      <p:sp>
        <p:nvSpPr>
          <p:cNvPr id="5" name="Content Placeholder 4"/>
          <p:cNvSpPr>
            <a:spLocks noGrp="1"/>
          </p:cNvSpPr>
          <p:nvPr>
            <p:ph idx="1"/>
          </p:nvPr>
        </p:nvSpPr>
        <p:spPr>
          <a:xfrm>
            <a:off x="685801" y="1631962"/>
            <a:ext cx="11296451" cy="4312920"/>
          </a:xfrm>
        </p:spPr>
        <p:txBody>
          <a:bodyPr>
            <a:noAutofit/>
          </a:bodyPr>
          <a:lstStyle/>
          <a:p>
            <a:pPr marL="45720" indent="0">
              <a:buNone/>
            </a:pPr>
            <a:r>
              <a:rPr lang="en-US" sz="2000" b="1" dirty="0"/>
              <a:t>PURPOSE:  Program review is the process through which constituencies on a campus take stock of their successes and shortcomings and seek to identify ways in which they can meet their goals more effectively. </a:t>
            </a:r>
          </a:p>
          <a:p>
            <a:r>
              <a:rPr lang="en-US" sz="2000" dirty="0"/>
              <a:t>A candid self-evaluation supported by evidence</a:t>
            </a:r>
          </a:p>
          <a:p>
            <a:r>
              <a:rPr lang="en-US" sz="2000" dirty="0"/>
              <a:t>Guides internal decision making</a:t>
            </a:r>
          </a:p>
          <a:p>
            <a:r>
              <a:rPr lang="en-US" sz="2000" dirty="0"/>
              <a:t>Provides external accountability (accreditation)</a:t>
            </a:r>
          </a:p>
          <a:p>
            <a:r>
              <a:rPr lang="en-US" sz="2000" dirty="0"/>
              <a:t>Connects program review with the college mission, planning, and budgeting</a:t>
            </a:r>
          </a:p>
          <a:p>
            <a:r>
              <a:rPr lang="en-US" sz="2000" dirty="0"/>
              <a:t>Faculty and Student Service Programs describes and documents what they do and why they do it</a:t>
            </a:r>
          </a:p>
          <a:p>
            <a:r>
              <a:rPr lang="en-US" sz="2000" dirty="0"/>
              <a:t>Instructional Program Review is faculty led:  at Cañada the Academic Senate delegates process of peer review of program reviews to IPC</a:t>
            </a:r>
          </a:p>
          <a:p>
            <a:r>
              <a:rPr lang="en-US" sz="2000" dirty="0"/>
              <a:t>SSPC facilitates the peer review of student services program reviews</a:t>
            </a:r>
          </a:p>
          <a:p>
            <a:r>
              <a:rPr lang="en-US" sz="2000" dirty="0"/>
              <a:t>The President’s Office facilitates the peer review of administrative program reviews</a:t>
            </a:r>
          </a:p>
        </p:txBody>
      </p:sp>
      <p:sp>
        <p:nvSpPr>
          <p:cNvPr id="6" name="Frame 5">
            <a:extLst>
              <a:ext uri="{FF2B5EF4-FFF2-40B4-BE49-F238E27FC236}">
                <a16:creationId xmlns:a16="http://schemas.microsoft.com/office/drawing/2014/main" id="{A4C1C4E5-D501-4E7D-9443-0AA6537A9587}"/>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186F0F50-11EC-46B9-994D-AABB62BBDC7A}"/>
              </a:ext>
            </a:extLst>
          </p:cNvPr>
          <p:cNvSpPr txBox="1"/>
          <p:nvPr/>
        </p:nvSpPr>
        <p:spPr>
          <a:xfrm>
            <a:off x="273466" y="6304218"/>
            <a:ext cx="6580328" cy="523220"/>
          </a:xfrm>
          <a:prstGeom prst="rect">
            <a:avLst/>
          </a:prstGeom>
          <a:noFill/>
        </p:spPr>
        <p:txBody>
          <a:bodyPr wrap="none" rtlCol="0">
            <a:spAutoFit/>
          </a:bodyPr>
          <a:lstStyle/>
          <a:p>
            <a:r>
              <a:rPr lang="en-US" sz="1400" dirty="0"/>
              <a:t>College Program Review website:  </a:t>
            </a:r>
            <a:r>
              <a:rPr lang="en-US" sz="1400" dirty="0">
                <a:hlinkClick r:id="rId2"/>
              </a:rPr>
              <a:t>https://canadacollege.edu/programreview/index.php</a:t>
            </a:r>
            <a:endParaRPr lang="en-US" sz="1400" dirty="0"/>
          </a:p>
          <a:p>
            <a:endParaRPr lang="en-US" sz="1400" dirty="0"/>
          </a:p>
        </p:txBody>
      </p:sp>
    </p:spTree>
    <p:extLst>
      <p:ext uri="{BB962C8B-B14F-4D97-AF65-F5344CB8AC3E}">
        <p14:creationId xmlns:p14="http://schemas.microsoft.com/office/powerpoint/2010/main" val="1590857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624100-5580-4C53-B406-8C8C2B1D81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250677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CA8606-D967-4FC0-AD55-ECC25DD6F797}"/>
              </a:ext>
            </a:extLst>
          </p:cNvPr>
          <p:cNvPicPr>
            <a:picLocks noChangeAspect="1"/>
          </p:cNvPicPr>
          <p:nvPr/>
        </p:nvPicPr>
        <p:blipFill>
          <a:blip r:embed="rId2"/>
          <a:stretch>
            <a:fillRect/>
          </a:stretch>
        </p:blipFill>
        <p:spPr>
          <a:xfrm>
            <a:off x="1636384" y="0"/>
            <a:ext cx="8919231" cy="6858000"/>
          </a:xfrm>
          <a:prstGeom prst="rect">
            <a:avLst/>
          </a:prstGeom>
        </p:spPr>
      </p:pic>
      <p:sp>
        <p:nvSpPr>
          <p:cNvPr id="5" name="TextBox 4">
            <a:extLst>
              <a:ext uri="{FF2B5EF4-FFF2-40B4-BE49-F238E27FC236}">
                <a16:creationId xmlns:a16="http://schemas.microsoft.com/office/drawing/2014/main" id="{FFE7A9C4-6EBB-4680-B923-BCCF920D8DE0}"/>
              </a:ext>
            </a:extLst>
          </p:cNvPr>
          <p:cNvSpPr txBox="1"/>
          <p:nvPr/>
        </p:nvSpPr>
        <p:spPr>
          <a:xfrm>
            <a:off x="10555615" y="6524677"/>
            <a:ext cx="1780638" cy="430887"/>
          </a:xfrm>
          <a:prstGeom prst="rect">
            <a:avLst/>
          </a:prstGeom>
          <a:noFill/>
        </p:spPr>
        <p:txBody>
          <a:bodyPr wrap="square" rtlCol="0">
            <a:spAutoFit/>
          </a:bodyPr>
          <a:lstStyle/>
          <a:p>
            <a:r>
              <a:rPr lang="en-US" sz="1100" dirty="0">
                <a:hlinkClick r:id="rId3"/>
              </a:rPr>
              <a:t>Program Review website</a:t>
            </a:r>
            <a:endParaRPr lang="en-US" sz="1100" dirty="0"/>
          </a:p>
          <a:p>
            <a:endParaRPr lang="en-US" sz="1100" dirty="0"/>
          </a:p>
        </p:txBody>
      </p:sp>
    </p:spTree>
    <p:extLst>
      <p:ext uri="{BB962C8B-B14F-4D97-AF65-F5344CB8AC3E}">
        <p14:creationId xmlns:p14="http://schemas.microsoft.com/office/powerpoint/2010/main" val="6680111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ame 5">
            <a:extLst>
              <a:ext uri="{FF2B5EF4-FFF2-40B4-BE49-F238E27FC236}">
                <a16:creationId xmlns:a16="http://schemas.microsoft.com/office/drawing/2014/main" id="{D77FA8C8-9B59-4901-8B58-E688C48071A9}"/>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itle 3">
            <a:extLst>
              <a:ext uri="{FF2B5EF4-FFF2-40B4-BE49-F238E27FC236}">
                <a16:creationId xmlns:a16="http://schemas.microsoft.com/office/drawing/2014/main" id="{348E0DA5-2BFA-4767-A0FE-B0EB2927E0A3}"/>
              </a:ext>
            </a:extLst>
          </p:cNvPr>
          <p:cNvSpPr>
            <a:spLocks noGrp="1"/>
          </p:cNvSpPr>
          <p:nvPr>
            <p:ph type="title"/>
          </p:nvPr>
        </p:nvSpPr>
        <p:spPr>
          <a:xfrm>
            <a:off x="685801" y="208982"/>
            <a:ext cx="10131425" cy="1456267"/>
          </a:xfrm>
        </p:spPr>
        <p:txBody>
          <a:bodyPr>
            <a:normAutofit/>
          </a:bodyPr>
          <a:lstStyle/>
          <a:p>
            <a:r>
              <a:rPr lang="en-US" b="1" dirty="0"/>
              <a:t>Program Development &amp; Viability</a:t>
            </a:r>
          </a:p>
        </p:txBody>
      </p:sp>
      <p:sp>
        <p:nvSpPr>
          <p:cNvPr id="7" name="TextBox 6">
            <a:extLst>
              <a:ext uri="{FF2B5EF4-FFF2-40B4-BE49-F238E27FC236}">
                <a16:creationId xmlns:a16="http://schemas.microsoft.com/office/drawing/2014/main" id="{10DEF974-FB42-40E5-991A-04771A2D0D08}"/>
              </a:ext>
            </a:extLst>
          </p:cNvPr>
          <p:cNvSpPr txBox="1"/>
          <p:nvPr/>
        </p:nvSpPr>
        <p:spPr>
          <a:xfrm>
            <a:off x="685801" y="2006391"/>
            <a:ext cx="11198578" cy="2246769"/>
          </a:xfrm>
          <a:prstGeom prst="rect">
            <a:avLst/>
          </a:prstGeom>
          <a:noFill/>
        </p:spPr>
        <p:txBody>
          <a:bodyPr wrap="square">
            <a:spAutoFit/>
          </a:bodyPr>
          <a:lstStyle/>
          <a:p>
            <a:pPr algn="l"/>
            <a:r>
              <a:rPr lang="en-US" sz="2000" b="0" i="0" dirty="0">
                <a:solidFill>
                  <a:srgbClr val="333333"/>
                </a:solidFill>
                <a:effectLst/>
              </a:rPr>
              <a:t>The College uses the Program Review process to regularly monitor the growth and success of all existing instructional and student services programs.  </a:t>
            </a:r>
          </a:p>
          <a:p>
            <a:pPr algn="l"/>
            <a:endParaRPr lang="en-US" sz="2000" dirty="0">
              <a:solidFill>
                <a:srgbClr val="333333"/>
              </a:solidFill>
            </a:endParaRPr>
          </a:p>
          <a:p>
            <a:pPr algn="l"/>
            <a:r>
              <a:rPr lang="en-US" sz="2000" b="0" i="0" dirty="0">
                <a:solidFill>
                  <a:srgbClr val="333333"/>
                </a:solidFill>
                <a:effectLst/>
                <a:latin typeface="Source Sans Pro" panose="020B0503030403020204" pitchFamily="34" charset="0"/>
              </a:rPr>
              <a:t>The </a:t>
            </a:r>
            <a:r>
              <a:rPr lang="en-US" sz="2000" b="0" i="0" dirty="0">
                <a:solidFill>
                  <a:srgbClr val="205C40"/>
                </a:solidFill>
                <a:effectLst/>
                <a:latin typeface="Source Sans Pro" panose="020B0503030403020204" pitchFamily="34" charset="0"/>
                <a:hlinkClick r:id="rId2"/>
              </a:rPr>
              <a:t>Academic Senate </a:t>
            </a:r>
            <a:r>
              <a:rPr lang="en-US" sz="2000" dirty="0">
                <a:solidFill>
                  <a:srgbClr val="333333"/>
                </a:solidFill>
                <a:latin typeface="Source Sans Pro" panose="020B0503030403020204" pitchFamily="34" charset="0"/>
              </a:rPr>
              <a:t>is currently </a:t>
            </a:r>
            <a:r>
              <a:rPr lang="en-US" sz="2000" b="0" i="0" dirty="0">
                <a:solidFill>
                  <a:srgbClr val="333333"/>
                </a:solidFill>
                <a:effectLst/>
                <a:latin typeface="Source Sans Pro" panose="020B0503030403020204" pitchFamily="34" charset="0"/>
              </a:rPr>
              <a:t>updating the process for proposing </a:t>
            </a:r>
            <a:r>
              <a:rPr lang="en-US" sz="2000" b="1" i="0" dirty="0">
                <a:solidFill>
                  <a:srgbClr val="333333"/>
                </a:solidFill>
                <a:effectLst/>
                <a:latin typeface="Source Sans Pro" panose="020B0503030403020204" pitchFamily="34" charset="0"/>
              </a:rPr>
              <a:t>new academic programs.</a:t>
            </a:r>
          </a:p>
          <a:p>
            <a:pPr algn="l"/>
            <a:endParaRPr lang="en-US" sz="2000" b="1" dirty="0">
              <a:solidFill>
                <a:srgbClr val="333333"/>
              </a:solidFill>
              <a:latin typeface="Source Sans Pro" panose="020B0503030403020204" pitchFamily="34" charset="0"/>
            </a:endParaRPr>
          </a:p>
          <a:p>
            <a:pPr algn="l"/>
            <a:r>
              <a:rPr lang="en-US" sz="2000" b="0" i="0" dirty="0">
                <a:solidFill>
                  <a:srgbClr val="333333"/>
                </a:solidFill>
                <a:effectLst/>
              </a:rPr>
              <a:t>In recen</a:t>
            </a:r>
            <a:r>
              <a:rPr lang="en-US" sz="2000" dirty="0">
                <a:solidFill>
                  <a:srgbClr val="333333"/>
                </a:solidFill>
              </a:rPr>
              <a:t>t years, the </a:t>
            </a:r>
            <a:r>
              <a:rPr lang="en-US" sz="2000" b="0" i="0" dirty="0">
                <a:solidFill>
                  <a:srgbClr val="205C40"/>
                </a:solidFill>
                <a:effectLst/>
                <a:latin typeface="Source Sans Pro" panose="020B0503030403020204" pitchFamily="34" charset="0"/>
                <a:hlinkClick r:id="rId2"/>
              </a:rPr>
              <a:t>Academic Senate </a:t>
            </a:r>
            <a:r>
              <a:rPr lang="en-US" sz="2000" dirty="0">
                <a:solidFill>
                  <a:srgbClr val="333333"/>
                </a:solidFill>
                <a:latin typeface="Source Sans Pro" panose="020B0503030403020204" pitchFamily="34" charset="0"/>
              </a:rPr>
              <a:t>created and refined its </a:t>
            </a:r>
            <a:r>
              <a:rPr lang="en-US" sz="2000" dirty="0">
                <a:solidFill>
                  <a:srgbClr val="333333"/>
                </a:solidFill>
                <a:latin typeface="Source Sans Pro" panose="020B0503030403020204" pitchFamily="34" charset="0"/>
                <a:hlinkClick r:id="rId3"/>
              </a:rPr>
              <a:t>program improvement and viability processes</a:t>
            </a:r>
            <a:r>
              <a:rPr lang="en-US" sz="2000" dirty="0">
                <a:solidFill>
                  <a:srgbClr val="333333"/>
                </a:solidFill>
                <a:latin typeface="Source Sans Pro" panose="020B0503030403020204" pitchFamily="34" charset="0"/>
              </a:rPr>
              <a:t>.</a:t>
            </a:r>
          </a:p>
        </p:txBody>
      </p:sp>
    </p:spTree>
    <p:extLst>
      <p:ext uri="{BB962C8B-B14F-4D97-AF65-F5344CB8AC3E}">
        <p14:creationId xmlns:p14="http://schemas.microsoft.com/office/powerpoint/2010/main" val="20439928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PBC Role in Resource Prioritization</a:t>
            </a:r>
          </a:p>
        </p:txBody>
      </p:sp>
      <p:sp>
        <p:nvSpPr>
          <p:cNvPr id="3" name="Content Placeholder 2"/>
          <p:cNvSpPr>
            <a:spLocks noGrp="1"/>
          </p:cNvSpPr>
          <p:nvPr>
            <p:ph idx="1"/>
          </p:nvPr>
        </p:nvSpPr>
        <p:spPr>
          <a:xfrm>
            <a:off x="838200" y="1326382"/>
            <a:ext cx="10638802" cy="4940715"/>
          </a:xfrm>
        </p:spPr>
        <p:txBody>
          <a:bodyPr>
            <a:noAutofit/>
          </a:bodyPr>
          <a:lstStyle/>
          <a:p>
            <a:pPr marL="0" indent="0" algn="l">
              <a:lnSpc>
                <a:spcPct val="120000"/>
              </a:lnSpc>
              <a:spcBef>
                <a:spcPts val="0"/>
              </a:spcBef>
              <a:buNone/>
            </a:pPr>
            <a:r>
              <a:rPr lang="en-US" sz="1400" b="0" i="0" dirty="0">
                <a:solidFill>
                  <a:srgbClr val="333333"/>
                </a:solidFill>
                <a:effectLst/>
              </a:rPr>
              <a:t>The College uses Program Review as evidence for justifying new and replacement positions.  </a:t>
            </a:r>
          </a:p>
          <a:p>
            <a:pPr algn="l">
              <a:lnSpc>
                <a:spcPct val="120000"/>
              </a:lnSpc>
              <a:spcBef>
                <a:spcPts val="0"/>
              </a:spcBef>
            </a:pPr>
            <a:endParaRPr lang="en-US" sz="1400" dirty="0">
              <a:solidFill>
                <a:srgbClr val="333333"/>
              </a:solidFill>
            </a:endParaRPr>
          </a:p>
          <a:p>
            <a:pPr marL="0" indent="0" algn="l">
              <a:lnSpc>
                <a:spcPct val="120000"/>
              </a:lnSpc>
              <a:spcBef>
                <a:spcPts val="0"/>
              </a:spcBef>
              <a:buNone/>
            </a:pPr>
            <a:r>
              <a:rPr lang="en-US" sz="1400" b="1" dirty="0"/>
              <a:t>For New Personnel Requests, t</a:t>
            </a:r>
            <a:r>
              <a:rPr lang="en-US" sz="1400" b="0" i="0" dirty="0">
                <a:solidFill>
                  <a:srgbClr val="333333"/>
                </a:solidFill>
                <a:effectLst/>
              </a:rPr>
              <a:t>hree distinct processes exist:</a:t>
            </a:r>
          </a:p>
          <a:p>
            <a:pPr algn="l">
              <a:lnSpc>
                <a:spcPct val="120000"/>
              </a:lnSpc>
              <a:spcBef>
                <a:spcPts val="0"/>
              </a:spcBef>
            </a:pPr>
            <a:endParaRPr lang="en-US" sz="1400" dirty="0">
              <a:solidFill>
                <a:srgbClr val="333333"/>
              </a:solidFill>
            </a:endParaRPr>
          </a:p>
          <a:p>
            <a:pPr marL="342900" indent="-342900" algn="l">
              <a:lnSpc>
                <a:spcPct val="120000"/>
              </a:lnSpc>
              <a:spcBef>
                <a:spcPts val="0"/>
              </a:spcBef>
              <a:buFont typeface="Arial" panose="020B0604020202020204" pitchFamily="34" charset="0"/>
              <a:buChar char="•"/>
            </a:pPr>
            <a:r>
              <a:rPr lang="en-US" sz="1400" b="0" i="0" dirty="0">
                <a:solidFill>
                  <a:srgbClr val="205C40"/>
                </a:solidFill>
                <a:effectLst/>
                <a:hlinkClick r:id="rId2"/>
              </a:rPr>
              <a:t>Process for New (non-temporary) Positions</a:t>
            </a:r>
            <a:endParaRPr lang="en-US" sz="1400" b="0" i="0" dirty="0">
              <a:solidFill>
                <a:srgbClr val="333333"/>
              </a:solidFill>
              <a:effectLst/>
            </a:endParaRPr>
          </a:p>
          <a:p>
            <a:pPr marL="342900" indent="-342900" algn="l">
              <a:lnSpc>
                <a:spcPct val="120000"/>
              </a:lnSpc>
              <a:spcBef>
                <a:spcPts val="0"/>
              </a:spcBef>
              <a:buFont typeface="Arial" panose="020B0604020202020204" pitchFamily="34" charset="0"/>
              <a:buChar char="•"/>
            </a:pPr>
            <a:r>
              <a:rPr lang="en-US" sz="1400" b="0" i="0" dirty="0">
                <a:solidFill>
                  <a:srgbClr val="205C40"/>
                </a:solidFill>
                <a:effectLst/>
                <a:hlinkClick r:id="rId3"/>
              </a:rPr>
              <a:t>Process for Vacancy Replacements</a:t>
            </a:r>
            <a:endParaRPr lang="en-US" sz="1400" b="0" i="0" dirty="0">
              <a:solidFill>
                <a:srgbClr val="333333"/>
              </a:solidFill>
              <a:effectLst/>
            </a:endParaRPr>
          </a:p>
          <a:p>
            <a:pPr marL="342900" indent="-342900" algn="l">
              <a:lnSpc>
                <a:spcPct val="120000"/>
              </a:lnSpc>
              <a:spcBef>
                <a:spcPts val="0"/>
              </a:spcBef>
              <a:buFont typeface="Arial" panose="020B0604020202020204" pitchFamily="34" charset="0"/>
              <a:buChar char="•"/>
            </a:pPr>
            <a:r>
              <a:rPr lang="en-US" sz="1400" b="0" i="0" dirty="0">
                <a:solidFill>
                  <a:srgbClr val="626E60"/>
                </a:solidFill>
                <a:effectLst/>
                <a:hlinkClick r:id="rId4"/>
              </a:rPr>
              <a:t>Process for Externally-funded and other Temporary Positions</a:t>
            </a:r>
            <a:endParaRPr lang="en-US" sz="1400" b="0" i="0" dirty="0">
              <a:solidFill>
                <a:srgbClr val="333333"/>
              </a:solidFill>
              <a:effectLst/>
            </a:endParaRPr>
          </a:p>
          <a:p>
            <a:pPr marL="0" indent="0">
              <a:lnSpc>
                <a:spcPct val="120000"/>
              </a:lnSpc>
              <a:spcBef>
                <a:spcPts val="0"/>
              </a:spcBef>
              <a:buNone/>
            </a:pPr>
            <a:endParaRPr lang="en-US" sz="1400" b="1" dirty="0"/>
          </a:p>
          <a:p>
            <a:pPr marL="0" indent="0">
              <a:lnSpc>
                <a:spcPct val="120000"/>
              </a:lnSpc>
              <a:spcBef>
                <a:spcPts val="0"/>
              </a:spcBef>
              <a:buNone/>
            </a:pPr>
            <a:r>
              <a:rPr lang="en-US" sz="1400" b="1" dirty="0"/>
              <a:t>For new position requests, PBC hosts </a:t>
            </a:r>
            <a:r>
              <a:rPr lang="en-US" sz="1400" dirty="0"/>
              <a:t>an all-governance group meeting where programs can make presentations about new positions needed.  Host a college-wide discussion of strengths and weaknesses for the position proposals. All members of the college community are invited to participate in the discussion. </a:t>
            </a:r>
          </a:p>
          <a:p>
            <a:pPr marL="0" indent="0">
              <a:lnSpc>
                <a:spcPct val="120000"/>
              </a:lnSpc>
              <a:spcBef>
                <a:spcPts val="0"/>
              </a:spcBef>
              <a:buNone/>
            </a:pPr>
            <a:endParaRPr lang="en-US" sz="1400" dirty="0"/>
          </a:p>
          <a:p>
            <a:pPr marL="0" indent="0">
              <a:lnSpc>
                <a:spcPct val="120000"/>
              </a:lnSpc>
              <a:spcBef>
                <a:spcPts val="0"/>
              </a:spcBef>
              <a:buNone/>
            </a:pPr>
            <a:r>
              <a:rPr lang="en-US" sz="1400" b="1" dirty="0"/>
              <a:t>For Non-personnel Requests:</a:t>
            </a:r>
          </a:p>
          <a:p>
            <a:pPr>
              <a:lnSpc>
                <a:spcPct val="120000"/>
              </a:lnSpc>
              <a:spcBef>
                <a:spcPts val="0"/>
              </a:spcBef>
            </a:pPr>
            <a:r>
              <a:rPr lang="en-US" sz="1400" dirty="0"/>
              <a:t>After Divisions complete the process of prioritizing resource requests, PBC must certify that the prioritization process has been followed. PBC will collect a brief summary of the process used by each Division from a Dean and a Program Review Author (representative) from each Division. The summary includes answers to the following questions:</a:t>
            </a:r>
          </a:p>
          <a:p>
            <a:pPr lvl="1">
              <a:lnSpc>
                <a:spcPct val="120000"/>
              </a:lnSpc>
              <a:spcBef>
                <a:spcPts val="0"/>
              </a:spcBef>
            </a:pPr>
            <a:r>
              <a:rPr lang="en-US" sz="1400" dirty="0"/>
              <a:t>Do all prioritized resource requests align with and support the College’s Mission, Vision and Values? If No, please explain.</a:t>
            </a:r>
          </a:p>
          <a:p>
            <a:pPr lvl="1">
              <a:lnSpc>
                <a:spcPct val="120000"/>
              </a:lnSpc>
              <a:spcBef>
                <a:spcPts val="0"/>
              </a:spcBef>
            </a:pPr>
            <a:r>
              <a:rPr lang="en-US" sz="1400" dirty="0"/>
              <a:t>Please provide a brief summary of how your Division went about the resource request prioritization process during this cycle.  Include any rubrics, tools, or other information you considered during your process.</a:t>
            </a:r>
          </a:p>
          <a:p>
            <a:pPr>
              <a:lnSpc>
                <a:spcPct val="120000"/>
              </a:lnSpc>
              <a:spcBef>
                <a:spcPts val="0"/>
              </a:spcBef>
            </a:pPr>
            <a:r>
              <a:rPr lang="en-US" sz="1400" dirty="0"/>
              <a:t>Once PBC certifies the process, forward the non-personnel requests in priority order to the President.</a:t>
            </a:r>
          </a:p>
        </p:txBody>
      </p:sp>
      <p:sp>
        <p:nvSpPr>
          <p:cNvPr id="4" name="Frame 3">
            <a:extLst>
              <a:ext uri="{FF2B5EF4-FFF2-40B4-BE49-F238E27FC236}">
                <a16:creationId xmlns:a16="http://schemas.microsoft.com/office/drawing/2014/main" id="{0C76747F-E159-45A8-9F4B-8CAC4AEE8968}"/>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740717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348E0DA5-2BFA-4767-A0FE-B0EB2927E0A3}"/>
              </a:ext>
            </a:extLst>
          </p:cNvPr>
          <p:cNvSpPr>
            <a:spLocks noGrp="1"/>
          </p:cNvSpPr>
          <p:nvPr>
            <p:ph type="title"/>
          </p:nvPr>
        </p:nvSpPr>
        <p:spPr/>
        <p:txBody>
          <a:bodyPr>
            <a:normAutofit/>
          </a:bodyPr>
          <a:lstStyle/>
          <a:p>
            <a:r>
              <a:rPr lang="en-US" b="1" dirty="0"/>
              <a:t>Base decisions on data</a:t>
            </a:r>
          </a:p>
        </p:txBody>
      </p:sp>
      <p:sp>
        <p:nvSpPr>
          <p:cNvPr id="2" name="Content Placeholder 1">
            <a:extLst>
              <a:ext uri="{FF2B5EF4-FFF2-40B4-BE49-F238E27FC236}">
                <a16:creationId xmlns:a16="http://schemas.microsoft.com/office/drawing/2014/main" id="{B7540B6C-4B0B-4CBD-B0A4-8223CDAEC094}"/>
              </a:ext>
            </a:extLst>
          </p:cNvPr>
          <p:cNvSpPr>
            <a:spLocks noGrp="1"/>
          </p:cNvSpPr>
          <p:nvPr>
            <p:ph idx="1"/>
          </p:nvPr>
        </p:nvSpPr>
        <p:spPr>
          <a:xfrm>
            <a:off x="838200" y="1825625"/>
            <a:ext cx="7359545" cy="1414286"/>
          </a:xfrm>
        </p:spPr>
        <p:txBody>
          <a:bodyPr>
            <a:normAutofit/>
          </a:bodyPr>
          <a:lstStyle/>
          <a:p>
            <a:r>
              <a:rPr lang="en-US" sz="2400" dirty="0"/>
              <a:t>PBC monitors the college’s outcome metrics via an annual review of Canada’s </a:t>
            </a:r>
            <a:r>
              <a:rPr lang="en-US" sz="2400" dirty="0">
                <a:hlinkClick r:id="rId2"/>
              </a:rPr>
              <a:t>Institution-Set Standards and Goals</a:t>
            </a:r>
            <a:endParaRPr lang="en-US" sz="2400" dirty="0"/>
          </a:p>
        </p:txBody>
      </p:sp>
      <p:sp>
        <p:nvSpPr>
          <p:cNvPr id="6" name="Frame 5">
            <a:extLst>
              <a:ext uri="{FF2B5EF4-FFF2-40B4-BE49-F238E27FC236}">
                <a16:creationId xmlns:a16="http://schemas.microsoft.com/office/drawing/2014/main" id="{D77FA8C8-9B59-4901-8B58-E688C48071A9}"/>
              </a:ext>
            </a:extLst>
          </p:cNvPr>
          <p:cNvSpPr/>
          <p:nvPr/>
        </p:nvSpPr>
        <p:spPr>
          <a:xfrm>
            <a:off x="-772635"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26" name="Picture 2" descr="Data clipart Images - Free Download on Magnific (formerly ...">
            <a:extLst>
              <a:ext uri="{FF2B5EF4-FFF2-40B4-BE49-F238E27FC236}">
                <a16:creationId xmlns:a16="http://schemas.microsoft.com/office/drawing/2014/main" id="{CED6D93D-9CE9-41B1-A21B-EEA67F2EB0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7745" y="80862"/>
            <a:ext cx="4136954" cy="2293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9B195D5-600A-489B-9753-B2B1FE835E7E}"/>
              </a:ext>
            </a:extLst>
          </p:cNvPr>
          <p:cNvSpPr txBox="1"/>
          <p:nvPr/>
        </p:nvSpPr>
        <p:spPr>
          <a:xfrm>
            <a:off x="838199" y="2922385"/>
            <a:ext cx="10834512" cy="3046988"/>
          </a:xfrm>
          <a:prstGeom prst="rect">
            <a:avLst/>
          </a:prstGeom>
          <a:noFill/>
        </p:spPr>
        <p:txBody>
          <a:bodyPr wrap="square">
            <a:spAutoFit/>
          </a:bodyPr>
          <a:lstStyle/>
          <a:p>
            <a:pPr marL="285750" indent="-285750">
              <a:buFont typeface="Arial" panose="020B0604020202020204" pitchFamily="34" charset="0"/>
              <a:buChar char="•"/>
            </a:pPr>
            <a:r>
              <a:rPr lang="en-US" sz="2400" dirty="0">
                <a:hlinkClick r:id="rId4"/>
              </a:rPr>
              <a:t>Programs utilize institutional data </a:t>
            </a:r>
            <a:r>
              <a:rPr lang="en-US" sz="2400" dirty="0"/>
              <a:t>provided by PRIE to conduct their comprehensive program reviews</a:t>
            </a:r>
          </a:p>
          <a:p>
            <a:pPr marL="285750" indent="-285750">
              <a:buFont typeface="Arial" panose="020B0604020202020204" pitchFamily="34" charset="0"/>
              <a:buChar char="•"/>
            </a:pPr>
            <a:r>
              <a:rPr lang="en-US" sz="2400" dirty="0">
                <a:hlinkClick r:id="rId5"/>
              </a:rPr>
              <a:t>PRIE maintains data dashboards </a:t>
            </a:r>
            <a:r>
              <a:rPr lang="en-US" sz="2400" dirty="0"/>
              <a:t>on student outcomes and enrollment management for public use</a:t>
            </a:r>
          </a:p>
          <a:p>
            <a:pPr marL="285750" indent="-285750">
              <a:buFont typeface="Arial" panose="020B0604020202020204" pitchFamily="34" charset="0"/>
              <a:buChar char="•"/>
            </a:pPr>
            <a:r>
              <a:rPr lang="en-US" sz="2400" dirty="0"/>
              <a:t>PRIE provides data related to </a:t>
            </a:r>
            <a:r>
              <a:rPr lang="en-US" sz="2400" dirty="0">
                <a:hlinkClick r:id="rId6"/>
              </a:rPr>
              <a:t>equitable student outcomes in dashboards</a:t>
            </a:r>
            <a:r>
              <a:rPr lang="en-US" sz="2400" dirty="0"/>
              <a:t>, in the college’s </a:t>
            </a:r>
            <a:r>
              <a:rPr lang="en-US" sz="2400" dirty="0">
                <a:hlinkClick r:id="rId7"/>
              </a:rPr>
              <a:t>Student Equity Plan</a:t>
            </a:r>
            <a:r>
              <a:rPr lang="en-US" sz="2400" dirty="0"/>
              <a:t>, and in program review </a:t>
            </a:r>
            <a:r>
              <a:rPr lang="en-US" sz="2400" dirty="0">
                <a:hlinkClick r:id="rId8"/>
              </a:rPr>
              <a:t>data packets</a:t>
            </a:r>
            <a:endParaRPr lang="en-US" sz="2400" dirty="0"/>
          </a:p>
          <a:p>
            <a:pPr marL="285750" indent="-285750">
              <a:buFont typeface="Arial" panose="020B0604020202020204" pitchFamily="34" charset="0"/>
              <a:buChar char="•"/>
            </a:pPr>
            <a:r>
              <a:rPr lang="en-US" sz="2400" dirty="0"/>
              <a:t>PRIE regularly conducts surveys and </a:t>
            </a:r>
            <a:r>
              <a:rPr lang="en-US" sz="2400" dirty="0">
                <a:hlinkClick r:id="rId9"/>
              </a:rPr>
              <a:t>posts the results its website</a:t>
            </a:r>
            <a:endParaRPr lang="en-US" sz="2400" dirty="0"/>
          </a:p>
          <a:p>
            <a:pPr marL="285750" indent="-285750">
              <a:buFont typeface="Arial" panose="020B0604020202020204" pitchFamily="34" charset="0"/>
              <a:buChar char="•"/>
            </a:pPr>
            <a:r>
              <a:rPr lang="en-US" sz="2400" dirty="0"/>
              <a:t>PRIE also conducts bespoke program evaluations as needed</a:t>
            </a:r>
          </a:p>
        </p:txBody>
      </p:sp>
    </p:spTree>
    <p:extLst>
      <p:ext uri="{BB962C8B-B14F-4D97-AF65-F5344CB8AC3E}">
        <p14:creationId xmlns:p14="http://schemas.microsoft.com/office/powerpoint/2010/main" val="16570610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accent1">
                    <a:lumMod val="75000"/>
                  </a:schemeClr>
                </a:solidFill>
              </a:rPr>
              <a:t>Questions &amp; Answers</a:t>
            </a:r>
          </a:p>
        </p:txBody>
      </p:sp>
      <p:sp>
        <p:nvSpPr>
          <p:cNvPr id="3" name="Frame 2">
            <a:extLst>
              <a:ext uri="{FF2B5EF4-FFF2-40B4-BE49-F238E27FC236}">
                <a16:creationId xmlns:a16="http://schemas.microsoft.com/office/drawing/2014/main" id="{F0C368E7-1E66-4F1B-B560-455F31AA0807}"/>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961159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Flex session evaluation form:</a:t>
            </a:r>
          </a:p>
        </p:txBody>
      </p:sp>
      <p:sp>
        <p:nvSpPr>
          <p:cNvPr id="4" name="Frame 3">
            <a:extLst>
              <a:ext uri="{FF2B5EF4-FFF2-40B4-BE49-F238E27FC236}">
                <a16:creationId xmlns:a16="http://schemas.microsoft.com/office/drawing/2014/main" id="{AE1A8C6D-3568-4CD7-875E-95889DF567F5}"/>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098" name="id-B16DCB41-2019-4485-AB44-B1B468C44766" descr="canflexdayfeedbackform__qr_code.png">
            <a:extLst>
              <a:ext uri="{FF2B5EF4-FFF2-40B4-BE49-F238E27FC236}">
                <a16:creationId xmlns:a16="http://schemas.microsoft.com/office/drawing/2014/main" id="{9FC2540C-B8CD-44E3-BEAE-DE3722D375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8646" y="1690688"/>
            <a:ext cx="4194703" cy="4194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73244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accent1">
                    <a:lumMod val="75000"/>
                  </a:schemeClr>
                </a:solidFill>
              </a:rPr>
              <a:t>Thank you for coming!</a:t>
            </a:r>
          </a:p>
        </p:txBody>
      </p:sp>
      <p:sp>
        <p:nvSpPr>
          <p:cNvPr id="3" name="Frame 2">
            <a:extLst>
              <a:ext uri="{FF2B5EF4-FFF2-40B4-BE49-F238E27FC236}">
                <a16:creationId xmlns:a16="http://schemas.microsoft.com/office/drawing/2014/main" id="{F0C368E7-1E66-4F1B-B560-455F31AA0807}"/>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34539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F19BA-5713-4A70-B51D-07A6053397F4}"/>
              </a:ext>
            </a:extLst>
          </p:cNvPr>
          <p:cNvSpPr>
            <a:spLocks noGrp="1"/>
          </p:cNvSpPr>
          <p:nvPr>
            <p:ph type="title"/>
          </p:nvPr>
        </p:nvSpPr>
        <p:spPr>
          <a:xfrm>
            <a:off x="192947" y="365125"/>
            <a:ext cx="6249798" cy="1325563"/>
          </a:xfrm>
        </p:spPr>
        <p:txBody>
          <a:bodyPr/>
          <a:lstStyle/>
          <a:p>
            <a:pPr algn="ctr"/>
            <a:r>
              <a:rPr lang="en-US" dirty="0"/>
              <a:t>Cañada College: Fall 2026</a:t>
            </a:r>
          </a:p>
        </p:txBody>
      </p:sp>
      <p:sp>
        <p:nvSpPr>
          <p:cNvPr id="11" name="TextBox 10">
            <a:extLst>
              <a:ext uri="{FF2B5EF4-FFF2-40B4-BE49-F238E27FC236}">
                <a16:creationId xmlns:a16="http://schemas.microsoft.com/office/drawing/2014/main" id="{78ACE31D-A0A2-416C-AD18-EEC00F854866}"/>
              </a:ext>
            </a:extLst>
          </p:cNvPr>
          <p:cNvSpPr txBox="1"/>
          <p:nvPr/>
        </p:nvSpPr>
        <p:spPr>
          <a:xfrm>
            <a:off x="748450" y="3530324"/>
            <a:ext cx="5797293" cy="461665"/>
          </a:xfrm>
          <a:prstGeom prst="rect">
            <a:avLst/>
          </a:prstGeom>
          <a:noFill/>
        </p:spPr>
        <p:txBody>
          <a:bodyPr wrap="none" rtlCol="0">
            <a:spAutoFit/>
          </a:bodyPr>
          <a:lstStyle/>
          <a:p>
            <a:r>
              <a:rPr lang="en-US" sz="2400" dirty="0"/>
              <a:t>Offering 121 degree and certificate programs</a:t>
            </a:r>
          </a:p>
        </p:txBody>
      </p:sp>
      <p:sp>
        <p:nvSpPr>
          <p:cNvPr id="12" name="TextBox 11">
            <a:extLst>
              <a:ext uri="{FF2B5EF4-FFF2-40B4-BE49-F238E27FC236}">
                <a16:creationId xmlns:a16="http://schemas.microsoft.com/office/drawing/2014/main" id="{F1699F22-3806-401D-99BC-D09876395054}"/>
              </a:ext>
            </a:extLst>
          </p:cNvPr>
          <p:cNvSpPr txBox="1"/>
          <p:nvPr/>
        </p:nvSpPr>
        <p:spPr>
          <a:xfrm>
            <a:off x="823951" y="4093313"/>
            <a:ext cx="5721792" cy="707886"/>
          </a:xfrm>
          <a:prstGeom prst="rect">
            <a:avLst/>
          </a:prstGeom>
          <a:noFill/>
        </p:spPr>
        <p:txBody>
          <a:bodyPr wrap="square" rtlCol="0">
            <a:spAutoFit/>
          </a:bodyPr>
          <a:lstStyle/>
          <a:p>
            <a:r>
              <a:rPr lang="en-US" sz="2000" dirty="0"/>
              <a:t>Serving San Mateo County Residents, particularly residents of:</a:t>
            </a:r>
          </a:p>
        </p:txBody>
      </p:sp>
      <p:graphicFrame>
        <p:nvGraphicFramePr>
          <p:cNvPr id="13" name="Table 12">
            <a:extLst>
              <a:ext uri="{FF2B5EF4-FFF2-40B4-BE49-F238E27FC236}">
                <a16:creationId xmlns:a16="http://schemas.microsoft.com/office/drawing/2014/main" id="{46BC868D-FE9D-46C3-8D77-97ED45CE409B}"/>
              </a:ext>
            </a:extLst>
          </p:cNvPr>
          <p:cNvGraphicFramePr>
            <a:graphicFrameLocks noGrp="1"/>
          </p:cNvGraphicFramePr>
          <p:nvPr>
            <p:extLst>
              <p:ext uri="{D42A27DB-BD31-4B8C-83A1-F6EECF244321}">
                <p14:modId xmlns:p14="http://schemas.microsoft.com/office/powerpoint/2010/main" val="506894103"/>
              </p:ext>
            </p:extLst>
          </p:nvPr>
        </p:nvGraphicFramePr>
        <p:xfrm>
          <a:off x="2439797" y="4801199"/>
          <a:ext cx="4536580" cy="1935480"/>
        </p:xfrm>
        <a:graphic>
          <a:graphicData uri="http://schemas.openxmlformats.org/drawingml/2006/table">
            <a:tbl>
              <a:tblPr firstRow="1" bandRow="1">
                <a:tableStyleId>{2D5ABB26-0587-4C30-8999-92F81FD0307C}</a:tableStyleId>
              </a:tblPr>
              <a:tblGrid>
                <a:gridCol w="2045050">
                  <a:extLst>
                    <a:ext uri="{9D8B030D-6E8A-4147-A177-3AD203B41FA5}">
                      <a16:colId xmlns:a16="http://schemas.microsoft.com/office/drawing/2014/main" val="2218442111"/>
                    </a:ext>
                  </a:extLst>
                </a:gridCol>
                <a:gridCol w="2491530">
                  <a:extLst>
                    <a:ext uri="{9D8B030D-6E8A-4147-A177-3AD203B41FA5}">
                      <a16:colId xmlns:a16="http://schemas.microsoft.com/office/drawing/2014/main" val="1675160823"/>
                    </a:ext>
                  </a:extLst>
                </a:gridCol>
              </a:tblGrid>
              <a:tr h="370840">
                <a:tc>
                  <a:txBody>
                    <a:bodyPr/>
                    <a:lstStyle/>
                    <a:p>
                      <a:pPr marL="171450" indent="-171450">
                        <a:buFont typeface="Arial" panose="020B0604020202020204" pitchFamily="34" charset="0"/>
                        <a:buChar char="•"/>
                      </a:pPr>
                      <a:r>
                        <a:rPr lang="en-US" sz="1100" kern="1200" dirty="0">
                          <a:effectLst/>
                        </a:rPr>
                        <a:t>Atherton</a:t>
                      </a:r>
                    </a:p>
                    <a:p>
                      <a:pPr marL="171450" indent="-171450">
                        <a:buFont typeface="Arial" panose="020B0604020202020204" pitchFamily="34" charset="0"/>
                        <a:buChar char="•"/>
                      </a:pPr>
                      <a:r>
                        <a:rPr lang="en-US" sz="1100" kern="1200" dirty="0">
                          <a:effectLst/>
                        </a:rPr>
                        <a:t>Belle Haven</a:t>
                      </a:r>
                    </a:p>
                    <a:p>
                      <a:pPr marL="171450" indent="-171450">
                        <a:buFont typeface="Arial" panose="020B0604020202020204" pitchFamily="34" charset="0"/>
                        <a:buChar char="•"/>
                      </a:pPr>
                      <a:r>
                        <a:rPr lang="en-US" sz="1100" kern="1200" dirty="0">
                          <a:effectLst/>
                        </a:rPr>
                        <a:t>East Palo Alto</a:t>
                      </a:r>
                    </a:p>
                    <a:p>
                      <a:pPr marL="171450" indent="-171450">
                        <a:buFont typeface="Arial" panose="020B0604020202020204" pitchFamily="34" charset="0"/>
                        <a:buChar char="•"/>
                      </a:pPr>
                      <a:r>
                        <a:rPr lang="en-US" sz="1100" kern="1200" dirty="0">
                          <a:effectLst/>
                        </a:rPr>
                        <a:t>Emerald Lake Hills</a:t>
                      </a:r>
                    </a:p>
                    <a:p>
                      <a:pPr marL="171450" indent="-171450">
                        <a:buFont typeface="Arial" panose="020B0604020202020204" pitchFamily="34" charset="0"/>
                        <a:buChar char="•"/>
                      </a:pPr>
                      <a:r>
                        <a:rPr lang="en-US" sz="1100" kern="1200" dirty="0">
                          <a:effectLst/>
                        </a:rPr>
                        <a:t>Kensington Square</a:t>
                      </a:r>
                    </a:p>
                    <a:p>
                      <a:pPr marL="171450" indent="-171450">
                        <a:buFont typeface="Arial" panose="020B0604020202020204" pitchFamily="34" charset="0"/>
                        <a:buChar char="•"/>
                      </a:pPr>
                      <a:r>
                        <a:rPr lang="en-US" sz="1100" kern="1200" dirty="0">
                          <a:effectLst/>
                        </a:rPr>
                        <a:t>La Honda</a:t>
                      </a:r>
                    </a:p>
                    <a:p>
                      <a:pPr marL="171450" indent="-171450">
                        <a:buFont typeface="Arial" panose="020B0604020202020204" pitchFamily="34" charset="0"/>
                        <a:buChar char="•"/>
                      </a:pPr>
                      <a:r>
                        <a:rPr lang="en-US" sz="1100" kern="1200" dirty="0" err="1">
                          <a:effectLst/>
                        </a:rPr>
                        <a:t>Ladera</a:t>
                      </a:r>
                      <a:endParaRPr lang="en-US" sz="1100" kern="1200" dirty="0">
                        <a:effectLst/>
                      </a:endParaRPr>
                    </a:p>
                    <a:p>
                      <a:pPr marL="171450" indent="-171450">
                        <a:buFont typeface="Arial" panose="020B0604020202020204" pitchFamily="34" charset="0"/>
                        <a:buChar char="•"/>
                      </a:pPr>
                      <a:r>
                        <a:rPr lang="en-US" sz="1100" kern="1200" dirty="0">
                          <a:effectLst/>
                        </a:rPr>
                        <a:t>Menlo Oaks</a:t>
                      </a:r>
                    </a:p>
                    <a:p>
                      <a:pPr marL="171450" indent="-171450">
                        <a:buFont typeface="Arial" panose="020B0604020202020204" pitchFamily="34" charset="0"/>
                        <a:buChar char="•"/>
                      </a:pPr>
                      <a:r>
                        <a:rPr lang="en-US" sz="1100" kern="1200" dirty="0">
                          <a:effectLst/>
                        </a:rPr>
                        <a:t>Menlo Park</a:t>
                      </a:r>
                    </a:p>
                    <a:p>
                      <a:pPr marL="171450" indent="-171450">
                        <a:buFont typeface="Arial" panose="020B0604020202020204" pitchFamily="34" charset="0"/>
                        <a:buChar char="•"/>
                      </a:pPr>
                      <a:r>
                        <a:rPr lang="en-US" sz="1100" kern="1200" dirty="0">
                          <a:effectLst/>
                        </a:rPr>
                        <a:t>North Fair Oaks</a:t>
                      </a:r>
                    </a:p>
                    <a:p>
                      <a:pPr marL="171450" indent="-171450">
                        <a:buFont typeface="Arial" panose="020B0604020202020204" pitchFamily="34" charset="0"/>
                        <a:buChar char="•"/>
                      </a:pPr>
                      <a:r>
                        <a:rPr lang="en-US" sz="1100" kern="1200" dirty="0">
                          <a:effectLst/>
                        </a:rPr>
                        <a:t>North Skyline</a:t>
                      </a:r>
                      <a:endParaRPr lang="en-US" sz="1100" b="1" kern="1200" dirty="0">
                        <a:solidFill>
                          <a:schemeClr val="lt1"/>
                        </a:solidFill>
                        <a:effectLst/>
                        <a:latin typeface="+mn-lt"/>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effectLst/>
                        </a:rPr>
                        <a:t>Pescadero</a:t>
                      </a:r>
                    </a:p>
                    <a:p>
                      <a:pPr marL="171450" indent="-171450">
                        <a:buFont typeface="Arial" panose="020B0604020202020204" pitchFamily="34" charset="0"/>
                        <a:buChar char="•"/>
                      </a:pPr>
                      <a:r>
                        <a:rPr lang="en-US" sz="1100" kern="1200" dirty="0">
                          <a:effectLst/>
                        </a:rPr>
                        <a:t>Portola Valley</a:t>
                      </a:r>
                    </a:p>
                    <a:p>
                      <a:pPr marL="171450" indent="-171450">
                        <a:buFont typeface="Arial" panose="020B0604020202020204" pitchFamily="34" charset="0"/>
                        <a:buChar char="•"/>
                      </a:pPr>
                      <a:r>
                        <a:rPr lang="en-US" sz="1100" kern="1200" dirty="0">
                          <a:effectLst/>
                        </a:rPr>
                        <a:t>Redwood City</a:t>
                      </a:r>
                    </a:p>
                    <a:p>
                      <a:pPr marL="171450" indent="-171450">
                        <a:buFont typeface="Arial" panose="020B0604020202020204" pitchFamily="34" charset="0"/>
                        <a:buChar char="•"/>
                      </a:pPr>
                      <a:r>
                        <a:rPr lang="en-US" sz="1100" kern="1200" dirty="0">
                          <a:effectLst/>
                        </a:rPr>
                        <a:t>Rural Mid Coast</a:t>
                      </a:r>
                    </a:p>
                    <a:p>
                      <a:pPr marL="171450" indent="-171450">
                        <a:buFont typeface="Arial" panose="020B0604020202020204" pitchFamily="34" charset="0"/>
                        <a:buChar char="•"/>
                      </a:pPr>
                      <a:r>
                        <a:rPr lang="en-US" sz="1100" kern="1200" dirty="0">
                          <a:effectLst/>
                        </a:rPr>
                        <a:t>San Carlos</a:t>
                      </a:r>
                    </a:p>
                    <a:p>
                      <a:pPr marL="171450" indent="-171450">
                        <a:buFont typeface="Arial" panose="020B0604020202020204" pitchFamily="34" charset="0"/>
                        <a:buChar char="•"/>
                      </a:pPr>
                      <a:r>
                        <a:rPr lang="en-US" sz="1100" kern="1200" dirty="0">
                          <a:effectLst/>
                        </a:rPr>
                        <a:t>San Gregorio</a:t>
                      </a:r>
                    </a:p>
                    <a:p>
                      <a:pPr marL="171450" indent="-171450">
                        <a:buFont typeface="Arial" panose="020B0604020202020204" pitchFamily="34" charset="0"/>
                        <a:buChar char="•"/>
                      </a:pPr>
                      <a:r>
                        <a:rPr lang="en-US" sz="1100" kern="1200" dirty="0">
                          <a:effectLst/>
                        </a:rPr>
                        <a:t>Sequoia Tract</a:t>
                      </a:r>
                    </a:p>
                    <a:p>
                      <a:pPr marL="171450" indent="-171450">
                        <a:buFont typeface="Arial" panose="020B0604020202020204" pitchFamily="34" charset="0"/>
                        <a:buChar char="•"/>
                      </a:pPr>
                      <a:r>
                        <a:rPr lang="en-US" sz="1100" kern="1200" dirty="0">
                          <a:effectLst/>
                        </a:rPr>
                        <a:t>South Skyline</a:t>
                      </a:r>
                    </a:p>
                    <a:p>
                      <a:pPr marL="171450" indent="-171450">
                        <a:buFont typeface="Arial" panose="020B0604020202020204" pitchFamily="34" charset="0"/>
                        <a:buChar char="•"/>
                      </a:pPr>
                      <a:r>
                        <a:rPr lang="en-US" sz="1100" kern="1200" dirty="0">
                          <a:effectLst/>
                        </a:rPr>
                        <a:t>Stanford Lands</a:t>
                      </a:r>
                    </a:p>
                    <a:p>
                      <a:pPr marL="171450" indent="-171450">
                        <a:buFont typeface="Arial" panose="020B0604020202020204" pitchFamily="34" charset="0"/>
                        <a:buChar char="•"/>
                      </a:pPr>
                      <a:r>
                        <a:rPr lang="en-US" sz="1100" kern="1200" dirty="0">
                          <a:effectLst/>
                        </a:rPr>
                        <a:t>Weekend Acres</a:t>
                      </a:r>
                    </a:p>
                    <a:p>
                      <a:pPr marL="171450" indent="-171450">
                        <a:buFont typeface="Arial" panose="020B0604020202020204" pitchFamily="34" charset="0"/>
                        <a:buChar char="•"/>
                      </a:pPr>
                      <a:r>
                        <a:rPr lang="en-US" sz="1100" kern="1200" dirty="0">
                          <a:effectLst/>
                        </a:rPr>
                        <a:t>Woodside</a:t>
                      </a:r>
                      <a:endParaRPr lang="en-US" sz="1100" b="1" kern="1200" dirty="0">
                        <a:solidFill>
                          <a:schemeClr val="lt1"/>
                        </a:solidFill>
                        <a:effectLst/>
                        <a:latin typeface="+mn-lt"/>
                        <a:ea typeface="+mn-ea"/>
                        <a:cs typeface="+mn-cs"/>
                      </a:endParaRPr>
                    </a:p>
                  </a:txBody>
                  <a:tcPr/>
                </a:tc>
                <a:extLst>
                  <a:ext uri="{0D108BD9-81ED-4DB2-BD59-A6C34878D82A}">
                    <a16:rowId xmlns:a16="http://schemas.microsoft.com/office/drawing/2014/main" val="2085144206"/>
                  </a:ext>
                </a:extLst>
              </a:tr>
            </a:tbl>
          </a:graphicData>
        </a:graphic>
      </p:graphicFrame>
      <p:pic>
        <p:nvPicPr>
          <p:cNvPr id="14" name="Picture 13">
            <a:extLst>
              <a:ext uri="{FF2B5EF4-FFF2-40B4-BE49-F238E27FC236}">
                <a16:creationId xmlns:a16="http://schemas.microsoft.com/office/drawing/2014/main" id="{02753894-EE80-43FD-B076-426E3DDBFCF9}"/>
              </a:ext>
            </a:extLst>
          </p:cNvPr>
          <p:cNvPicPr>
            <a:picLocks noChangeAspect="1"/>
          </p:cNvPicPr>
          <p:nvPr/>
        </p:nvPicPr>
        <p:blipFill>
          <a:blip r:embed="rId2"/>
          <a:stretch>
            <a:fillRect/>
          </a:stretch>
        </p:blipFill>
        <p:spPr>
          <a:xfrm>
            <a:off x="6749942" y="237935"/>
            <a:ext cx="5249111" cy="6291617"/>
          </a:xfrm>
          <a:prstGeom prst="rect">
            <a:avLst/>
          </a:prstGeom>
        </p:spPr>
      </p:pic>
      <p:graphicFrame>
        <p:nvGraphicFramePr>
          <p:cNvPr id="8" name="Table 7">
            <a:extLst>
              <a:ext uri="{FF2B5EF4-FFF2-40B4-BE49-F238E27FC236}">
                <a16:creationId xmlns:a16="http://schemas.microsoft.com/office/drawing/2014/main" id="{A7569639-86EF-401F-8750-1B9E88A78CBF}"/>
              </a:ext>
            </a:extLst>
          </p:cNvPr>
          <p:cNvGraphicFramePr>
            <a:graphicFrameLocks noGrp="1"/>
          </p:cNvGraphicFramePr>
          <p:nvPr>
            <p:extLst>
              <p:ext uri="{D42A27DB-BD31-4B8C-83A1-F6EECF244321}">
                <p14:modId xmlns:p14="http://schemas.microsoft.com/office/powerpoint/2010/main" val="3366875118"/>
              </p:ext>
            </p:extLst>
          </p:nvPr>
        </p:nvGraphicFramePr>
        <p:xfrm>
          <a:off x="1375795" y="1600200"/>
          <a:ext cx="5545124" cy="1878015"/>
        </p:xfrm>
        <a:graphic>
          <a:graphicData uri="http://schemas.openxmlformats.org/drawingml/2006/table">
            <a:tbl>
              <a:tblPr firstRow="1" bandRow="1">
                <a:tableStyleId>{2D5ABB26-0587-4C30-8999-92F81FD0307C}</a:tableStyleId>
              </a:tblPr>
              <a:tblGrid>
                <a:gridCol w="2772562">
                  <a:extLst>
                    <a:ext uri="{9D8B030D-6E8A-4147-A177-3AD203B41FA5}">
                      <a16:colId xmlns:a16="http://schemas.microsoft.com/office/drawing/2014/main" val="2261922972"/>
                    </a:ext>
                  </a:extLst>
                </a:gridCol>
                <a:gridCol w="2772562">
                  <a:extLst>
                    <a:ext uri="{9D8B030D-6E8A-4147-A177-3AD203B41FA5}">
                      <a16:colId xmlns:a16="http://schemas.microsoft.com/office/drawing/2014/main" val="324729174"/>
                    </a:ext>
                  </a:extLst>
                </a:gridCol>
              </a:tblGrid>
              <a:tr h="370840">
                <a:tc>
                  <a:txBody>
                    <a:bodyPr/>
                    <a:lstStyle/>
                    <a:p>
                      <a:r>
                        <a:rPr lang="en-US" sz="1800" dirty="0"/>
                        <a:t>Students</a:t>
                      </a:r>
                    </a:p>
                  </a:txBody>
                  <a:tcPr/>
                </a:tc>
                <a:tc>
                  <a:txBody>
                    <a:bodyPr/>
                    <a:lstStyle/>
                    <a:p>
                      <a:r>
                        <a:rPr lang="en-US" sz="1800" dirty="0"/>
                        <a:t>6,705</a:t>
                      </a:r>
                    </a:p>
                  </a:txBody>
                  <a:tcPr/>
                </a:tc>
                <a:extLst>
                  <a:ext uri="{0D108BD9-81ED-4DB2-BD59-A6C34878D82A}">
                    <a16:rowId xmlns:a16="http://schemas.microsoft.com/office/drawing/2014/main" val="3983586519"/>
                  </a:ext>
                </a:extLst>
              </a:tr>
              <a:tr h="394655">
                <a:tc>
                  <a:txBody>
                    <a:bodyPr/>
                    <a:lstStyle/>
                    <a:p>
                      <a:r>
                        <a:rPr lang="en-US" sz="1800" dirty="0"/>
                        <a:t>Classified Staff</a:t>
                      </a:r>
                    </a:p>
                  </a:txBody>
                  <a:tcPr/>
                </a:tc>
                <a:tc>
                  <a:txBody>
                    <a:bodyPr/>
                    <a:lstStyle/>
                    <a:p>
                      <a:r>
                        <a:rPr lang="en-US" sz="1800" dirty="0"/>
                        <a:t>130</a:t>
                      </a:r>
                    </a:p>
                  </a:txBody>
                  <a:tcPr/>
                </a:tc>
                <a:extLst>
                  <a:ext uri="{0D108BD9-81ED-4DB2-BD59-A6C34878D82A}">
                    <a16:rowId xmlns:a16="http://schemas.microsoft.com/office/drawing/2014/main" val="759351154"/>
                  </a:ext>
                </a:extLst>
              </a:tr>
              <a:tr h="370840">
                <a:tc>
                  <a:txBody>
                    <a:bodyPr/>
                    <a:lstStyle/>
                    <a:p>
                      <a:r>
                        <a:rPr lang="en-US" sz="1800" dirty="0"/>
                        <a:t>Full-time Faculty</a:t>
                      </a:r>
                    </a:p>
                  </a:txBody>
                  <a:tcPr/>
                </a:tc>
                <a:tc>
                  <a:txBody>
                    <a:bodyPr/>
                    <a:lstStyle/>
                    <a:p>
                      <a:r>
                        <a:rPr lang="en-US" sz="1800" dirty="0"/>
                        <a:t>65</a:t>
                      </a:r>
                    </a:p>
                  </a:txBody>
                  <a:tcPr/>
                </a:tc>
                <a:extLst>
                  <a:ext uri="{0D108BD9-81ED-4DB2-BD59-A6C34878D82A}">
                    <a16:rowId xmlns:a16="http://schemas.microsoft.com/office/drawing/2014/main" val="2137972043"/>
                  </a:ext>
                </a:extLst>
              </a:tr>
              <a:tr h="370840">
                <a:tc>
                  <a:txBody>
                    <a:bodyPr/>
                    <a:lstStyle/>
                    <a:p>
                      <a:r>
                        <a:rPr lang="en-US" sz="1800" dirty="0"/>
                        <a:t>Part-time Faculty</a:t>
                      </a:r>
                    </a:p>
                  </a:txBody>
                  <a:tcPr/>
                </a:tc>
                <a:tc>
                  <a:txBody>
                    <a:bodyPr/>
                    <a:lstStyle/>
                    <a:p>
                      <a:r>
                        <a:rPr lang="en-US" sz="1800" dirty="0"/>
                        <a:t>148</a:t>
                      </a:r>
                    </a:p>
                  </a:txBody>
                  <a:tcPr/>
                </a:tc>
                <a:extLst>
                  <a:ext uri="{0D108BD9-81ED-4DB2-BD59-A6C34878D82A}">
                    <a16:rowId xmlns:a16="http://schemas.microsoft.com/office/drawing/2014/main" val="2021257960"/>
                  </a:ext>
                </a:extLst>
              </a:tr>
              <a:tr h="370840">
                <a:tc>
                  <a:txBody>
                    <a:bodyPr/>
                    <a:lstStyle/>
                    <a:p>
                      <a:r>
                        <a:rPr lang="en-US" sz="1800" dirty="0"/>
                        <a:t>Administrators</a:t>
                      </a:r>
                    </a:p>
                  </a:txBody>
                  <a:tcPr/>
                </a:tc>
                <a:tc>
                  <a:txBody>
                    <a:bodyPr/>
                    <a:lstStyle/>
                    <a:p>
                      <a:r>
                        <a:rPr lang="en-US" sz="1800" dirty="0"/>
                        <a:t>13</a:t>
                      </a:r>
                    </a:p>
                  </a:txBody>
                  <a:tcPr/>
                </a:tc>
                <a:extLst>
                  <a:ext uri="{0D108BD9-81ED-4DB2-BD59-A6C34878D82A}">
                    <a16:rowId xmlns:a16="http://schemas.microsoft.com/office/drawing/2014/main" val="520283842"/>
                  </a:ext>
                </a:extLst>
              </a:tr>
            </a:tbl>
          </a:graphicData>
        </a:graphic>
      </p:graphicFrame>
    </p:spTree>
    <p:extLst>
      <p:ext uri="{BB962C8B-B14F-4D97-AF65-F5344CB8AC3E}">
        <p14:creationId xmlns:p14="http://schemas.microsoft.com/office/powerpoint/2010/main" val="3881540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00B7C-F372-4F40-833F-58B74DCE14E2}"/>
              </a:ext>
            </a:extLst>
          </p:cNvPr>
          <p:cNvSpPr>
            <a:spLocks noGrp="1"/>
          </p:cNvSpPr>
          <p:nvPr>
            <p:ph type="title"/>
          </p:nvPr>
        </p:nvSpPr>
        <p:spPr>
          <a:xfrm>
            <a:off x="897914" y="360266"/>
            <a:ext cx="4052497" cy="1325563"/>
          </a:xfrm>
        </p:spPr>
        <p:txBody>
          <a:bodyPr>
            <a:normAutofit/>
          </a:bodyPr>
          <a:lstStyle/>
          <a:p>
            <a:pPr algn="ctr"/>
            <a:r>
              <a:rPr lang="en-US" dirty="0"/>
              <a:t>Mission</a:t>
            </a:r>
          </a:p>
        </p:txBody>
      </p:sp>
      <p:sp>
        <p:nvSpPr>
          <p:cNvPr id="4" name="Frame 3">
            <a:extLst>
              <a:ext uri="{FF2B5EF4-FFF2-40B4-BE49-F238E27FC236}">
                <a16:creationId xmlns:a16="http://schemas.microsoft.com/office/drawing/2014/main" id="{706EEA18-AA11-403F-A04D-29DE52C02F25}"/>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 name="Straight Connector 4">
            <a:extLst>
              <a:ext uri="{FF2B5EF4-FFF2-40B4-BE49-F238E27FC236}">
                <a16:creationId xmlns:a16="http://schemas.microsoft.com/office/drawing/2014/main" id="{A1E3C79E-6EC6-4F2B-BC55-20DAE8DDBE68}"/>
              </a:ext>
            </a:extLst>
          </p:cNvPr>
          <p:cNvCxnSpPr/>
          <p:nvPr/>
        </p:nvCxnSpPr>
        <p:spPr>
          <a:xfrm>
            <a:off x="1150625" y="1487940"/>
            <a:ext cx="9803218" cy="0"/>
          </a:xfrm>
          <a:prstGeom prst="line">
            <a:avLst/>
          </a:prstGeom>
          <a:ln w="38100">
            <a:solidFill>
              <a:srgbClr val="006342"/>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EEB4642B-A3CB-4271-B100-1CAEF27B22BF}"/>
              </a:ext>
            </a:extLst>
          </p:cNvPr>
          <p:cNvSpPr txBox="1">
            <a:spLocks/>
          </p:cNvSpPr>
          <p:nvPr/>
        </p:nvSpPr>
        <p:spPr>
          <a:xfrm>
            <a:off x="6867127" y="360265"/>
            <a:ext cx="405249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Vision</a:t>
            </a:r>
          </a:p>
        </p:txBody>
      </p:sp>
      <p:sp>
        <p:nvSpPr>
          <p:cNvPr id="3" name="TextBox 2">
            <a:extLst>
              <a:ext uri="{FF2B5EF4-FFF2-40B4-BE49-F238E27FC236}">
                <a16:creationId xmlns:a16="http://schemas.microsoft.com/office/drawing/2014/main" id="{7AAEB25F-CB16-4256-B15F-1B6D6FBDE07C}"/>
              </a:ext>
            </a:extLst>
          </p:cNvPr>
          <p:cNvSpPr txBox="1"/>
          <p:nvPr/>
        </p:nvSpPr>
        <p:spPr>
          <a:xfrm>
            <a:off x="1651321" y="2630068"/>
            <a:ext cx="3138637" cy="2031325"/>
          </a:xfrm>
          <a:prstGeom prst="rect">
            <a:avLst/>
          </a:prstGeom>
          <a:noFill/>
        </p:spPr>
        <p:txBody>
          <a:bodyPr wrap="square" rtlCol="0">
            <a:spAutoFit/>
          </a:bodyPr>
          <a:lstStyle/>
          <a:p>
            <a:r>
              <a:rPr lang="en-US" dirty="0"/>
              <a:t>Cañada College engages and empowers students in transforming their lives and communities through quality education.</a:t>
            </a:r>
            <a:endParaRPr lang="en-US" b="0" dirty="0">
              <a:effectLst/>
            </a:endParaRPr>
          </a:p>
          <a:p>
            <a:br>
              <a:rPr lang="en-US" dirty="0"/>
            </a:br>
            <a:endParaRPr lang="en-US" dirty="0"/>
          </a:p>
        </p:txBody>
      </p:sp>
      <p:sp>
        <p:nvSpPr>
          <p:cNvPr id="13" name="TextBox 12">
            <a:extLst>
              <a:ext uri="{FF2B5EF4-FFF2-40B4-BE49-F238E27FC236}">
                <a16:creationId xmlns:a16="http://schemas.microsoft.com/office/drawing/2014/main" id="{3BB31E88-5A2F-4AA9-978C-D3FBC763965C}"/>
              </a:ext>
            </a:extLst>
          </p:cNvPr>
          <p:cNvSpPr txBox="1"/>
          <p:nvPr/>
        </p:nvSpPr>
        <p:spPr>
          <a:xfrm>
            <a:off x="7324058" y="2630067"/>
            <a:ext cx="3138637" cy="2031325"/>
          </a:xfrm>
          <a:prstGeom prst="rect">
            <a:avLst/>
          </a:prstGeom>
          <a:noFill/>
        </p:spPr>
        <p:txBody>
          <a:bodyPr wrap="square" rtlCol="0">
            <a:spAutoFit/>
          </a:bodyPr>
          <a:lstStyle/>
          <a:p>
            <a:r>
              <a:rPr lang="en-US" dirty="0"/>
              <a:t>Cañada College provides equitable education such that students from diverse backgrounds are able to achieve their educational goals and benefit the world.</a:t>
            </a:r>
            <a:br>
              <a:rPr lang="en-US" dirty="0"/>
            </a:br>
            <a:endParaRPr lang="en-US" dirty="0"/>
          </a:p>
        </p:txBody>
      </p:sp>
      <p:cxnSp>
        <p:nvCxnSpPr>
          <p:cNvPr id="14" name="Straight Connector 13">
            <a:extLst>
              <a:ext uri="{FF2B5EF4-FFF2-40B4-BE49-F238E27FC236}">
                <a16:creationId xmlns:a16="http://schemas.microsoft.com/office/drawing/2014/main" id="{BF23B61F-5EE8-4D8A-9488-DCF738D1AA16}"/>
              </a:ext>
            </a:extLst>
          </p:cNvPr>
          <p:cNvCxnSpPr>
            <a:cxnSpLocks/>
          </p:cNvCxnSpPr>
          <p:nvPr/>
        </p:nvCxnSpPr>
        <p:spPr>
          <a:xfrm flipV="1">
            <a:off x="6002339" y="1935125"/>
            <a:ext cx="0" cy="4134294"/>
          </a:xfrm>
          <a:prstGeom prst="line">
            <a:avLst/>
          </a:prstGeom>
          <a:ln w="38100">
            <a:solidFill>
              <a:srgbClr val="006342"/>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76CD79D-FBAB-4BB2-BFEE-B029313544DA}"/>
              </a:ext>
            </a:extLst>
          </p:cNvPr>
          <p:cNvSpPr txBox="1"/>
          <p:nvPr/>
        </p:nvSpPr>
        <p:spPr>
          <a:xfrm>
            <a:off x="454770" y="6236124"/>
            <a:ext cx="6869288" cy="523220"/>
          </a:xfrm>
          <a:prstGeom prst="rect">
            <a:avLst/>
          </a:prstGeom>
          <a:noFill/>
        </p:spPr>
        <p:txBody>
          <a:bodyPr wrap="square">
            <a:spAutoFit/>
          </a:bodyPr>
          <a:lstStyle/>
          <a:p>
            <a:r>
              <a:rPr lang="en-US" sz="1400" dirty="0">
                <a:hlinkClick r:id="rId2"/>
              </a:rPr>
              <a:t>https://canadacollege.edu/about/mission.php</a:t>
            </a:r>
            <a:endParaRPr lang="en-US" sz="1400" dirty="0"/>
          </a:p>
          <a:p>
            <a:endParaRPr lang="en-US" sz="1400" dirty="0"/>
          </a:p>
        </p:txBody>
      </p:sp>
    </p:spTree>
    <p:extLst>
      <p:ext uri="{BB962C8B-B14F-4D97-AF65-F5344CB8AC3E}">
        <p14:creationId xmlns:p14="http://schemas.microsoft.com/office/powerpoint/2010/main" val="2352913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00B7C-F372-4F40-833F-58B74DCE14E2}"/>
              </a:ext>
            </a:extLst>
          </p:cNvPr>
          <p:cNvSpPr>
            <a:spLocks noGrp="1"/>
          </p:cNvSpPr>
          <p:nvPr>
            <p:ph type="title"/>
          </p:nvPr>
        </p:nvSpPr>
        <p:spPr>
          <a:xfrm>
            <a:off x="3976090" y="385970"/>
            <a:ext cx="4052497" cy="1325563"/>
          </a:xfrm>
        </p:spPr>
        <p:txBody>
          <a:bodyPr>
            <a:normAutofit/>
          </a:bodyPr>
          <a:lstStyle/>
          <a:p>
            <a:pPr algn="ctr"/>
            <a:r>
              <a:rPr lang="en-US" dirty="0"/>
              <a:t>Values</a:t>
            </a:r>
          </a:p>
        </p:txBody>
      </p:sp>
      <p:sp>
        <p:nvSpPr>
          <p:cNvPr id="4" name="Frame 3">
            <a:extLst>
              <a:ext uri="{FF2B5EF4-FFF2-40B4-BE49-F238E27FC236}">
                <a16:creationId xmlns:a16="http://schemas.microsoft.com/office/drawing/2014/main" id="{706EEA18-AA11-403F-A04D-29DE52C02F25}"/>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 name="Straight Connector 4">
            <a:extLst>
              <a:ext uri="{FF2B5EF4-FFF2-40B4-BE49-F238E27FC236}">
                <a16:creationId xmlns:a16="http://schemas.microsoft.com/office/drawing/2014/main" id="{A1E3C79E-6EC6-4F2B-BC55-20DAE8DDBE68}"/>
              </a:ext>
            </a:extLst>
          </p:cNvPr>
          <p:cNvCxnSpPr/>
          <p:nvPr/>
        </p:nvCxnSpPr>
        <p:spPr>
          <a:xfrm>
            <a:off x="1150625" y="1487940"/>
            <a:ext cx="9803218" cy="0"/>
          </a:xfrm>
          <a:prstGeom prst="line">
            <a:avLst/>
          </a:prstGeom>
          <a:ln w="38100">
            <a:solidFill>
              <a:srgbClr val="006342"/>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AAEB25F-CB16-4256-B15F-1B6D6FBDE07C}"/>
              </a:ext>
            </a:extLst>
          </p:cNvPr>
          <p:cNvSpPr txBox="1"/>
          <p:nvPr/>
        </p:nvSpPr>
        <p:spPr>
          <a:xfrm>
            <a:off x="1630056" y="2273366"/>
            <a:ext cx="3505469" cy="3447098"/>
          </a:xfrm>
          <a:prstGeom prst="rect">
            <a:avLst/>
          </a:prstGeom>
          <a:noFill/>
        </p:spPr>
        <p:txBody>
          <a:bodyPr wrap="square" rtlCol="0">
            <a:spAutoFit/>
          </a:bodyPr>
          <a:lstStyle/>
          <a:p>
            <a:r>
              <a:rPr lang="en-US" sz="2000" b="1" dirty="0">
                <a:solidFill>
                  <a:srgbClr val="006342"/>
                </a:solidFill>
              </a:rPr>
              <a:t>Social Justice and Racial Equity</a:t>
            </a:r>
          </a:p>
          <a:p>
            <a:pPr algn="ctr">
              <a:lnSpc>
                <a:spcPct val="150000"/>
              </a:lnSpc>
            </a:pPr>
            <a:r>
              <a:rPr lang="en-US" b="0" dirty="0">
                <a:effectLst/>
              </a:rPr>
              <a:t>Antiracism</a:t>
            </a:r>
          </a:p>
          <a:p>
            <a:pPr algn="ctr">
              <a:lnSpc>
                <a:spcPct val="150000"/>
              </a:lnSpc>
            </a:pPr>
            <a:r>
              <a:rPr lang="en-US" dirty="0"/>
              <a:t>Equity</a:t>
            </a:r>
          </a:p>
          <a:p>
            <a:pPr algn="ctr">
              <a:lnSpc>
                <a:spcPct val="150000"/>
              </a:lnSpc>
            </a:pPr>
            <a:r>
              <a:rPr lang="en-US" b="0" dirty="0">
                <a:effectLst/>
              </a:rPr>
              <a:t>Inclusion</a:t>
            </a:r>
          </a:p>
          <a:p>
            <a:pPr algn="ctr">
              <a:lnSpc>
                <a:spcPct val="150000"/>
              </a:lnSpc>
            </a:pPr>
            <a:r>
              <a:rPr lang="en-US" dirty="0"/>
              <a:t>Diversity</a:t>
            </a:r>
          </a:p>
          <a:p>
            <a:pPr algn="ctr">
              <a:lnSpc>
                <a:spcPct val="150000"/>
              </a:lnSpc>
            </a:pPr>
            <a:r>
              <a:rPr lang="en-US" b="0" dirty="0">
                <a:effectLst/>
              </a:rPr>
              <a:t>Access</a:t>
            </a:r>
          </a:p>
          <a:p>
            <a:pPr algn="ctr">
              <a:lnSpc>
                <a:spcPct val="150000"/>
              </a:lnSpc>
            </a:pPr>
            <a:r>
              <a:rPr lang="en-US" dirty="0"/>
              <a:t>Liberation</a:t>
            </a:r>
            <a:endParaRPr lang="en-US" b="0" dirty="0">
              <a:effectLst/>
            </a:endParaRPr>
          </a:p>
          <a:p>
            <a:br>
              <a:rPr lang="en-US" dirty="0"/>
            </a:br>
            <a:endParaRPr lang="en-US" dirty="0"/>
          </a:p>
        </p:txBody>
      </p:sp>
      <p:sp>
        <p:nvSpPr>
          <p:cNvPr id="13" name="TextBox 12">
            <a:extLst>
              <a:ext uri="{FF2B5EF4-FFF2-40B4-BE49-F238E27FC236}">
                <a16:creationId xmlns:a16="http://schemas.microsoft.com/office/drawing/2014/main" id="{3BB31E88-5A2F-4AA9-978C-D3FBC763965C}"/>
              </a:ext>
            </a:extLst>
          </p:cNvPr>
          <p:cNvSpPr txBox="1"/>
          <p:nvPr/>
        </p:nvSpPr>
        <p:spPr>
          <a:xfrm>
            <a:off x="7047352" y="1982518"/>
            <a:ext cx="3138637" cy="3737946"/>
          </a:xfrm>
          <a:prstGeom prst="rect">
            <a:avLst/>
          </a:prstGeom>
          <a:noFill/>
        </p:spPr>
        <p:txBody>
          <a:bodyPr wrap="square" rtlCol="0">
            <a:spAutoFit/>
          </a:bodyPr>
          <a:lstStyle/>
          <a:p>
            <a:pPr algn="ctr">
              <a:lnSpc>
                <a:spcPct val="150000"/>
              </a:lnSpc>
            </a:pPr>
            <a:r>
              <a:rPr lang="en-US" sz="2000" b="1" dirty="0">
                <a:solidFill>
                  <a:srgbClr val="006342"/>
                </a:solidFill>
              </a:rPr>
              <a:t>Transforming Lives</a:t>
            </a:r>
          </a:p>
          <a:p>
            <a:pPr algn="ctr">
              <a:lnSpc>
                <a:spcPct val="150000"/>
              </a:lnSpc>
            </a:pPr>
            <a:r>
              <a:rPr lang="en-US" sz="2000" b="1" dirty="0">
                <a:solidFill>
                  <a:srgbClr val="006342"/>
                </a:solidFill>
              </a:rPr>
              <a:t>Community Partnerships</a:t>
            </a:r>
          </a:p>
          <a:p>
            <a:pPr algn="ctr">
              <a:lnSpc>
                <a:spcPct val="150000"/>
              </a:lnSpc>
            </a:pPr>
            <a:r>
              <a:rPr lang="en-US" sz="2000" b="1" dirty="0">
                <a:solidFill>
                  <a:srgbClr val="006342"/>
                </a:solidFill>
              </a:rPr>
              <a:t>Academic Excellence</a:t>
            </a:r>
          </a:p>
          <a:p>
            <a:pPr algn="ctr">
              <a:lnSpc>
                <a:spcPct val="150000"/>
              </a:lnSpc>
            </a:pPr>
            <a:r>
              <a:rPr lang="en-US" sz="2000" b="1" dirty="0">
                <a:solidFill>
                  <a:srgbClr val="006342"/>
                </a:solidFill>
              </a:rPr>
              <a:t>Sustainability</a:t>
            </a:r>
          </a:p>
          <a:p>
            <a:pPr algn="ctr">
              <a:lnSpc>
                <a:spcPct val="150000"/>
              </a:lnSpc>
            </a:pPr>
            <a:r>
              <a:rPr lang="en-US" sz="2000" b="1" dirty="0">
                <a:solidFill>
                  <a:srgbClr val="006342"/>
                </a:solidFill>
              </a:rPr>
              <a:t>Transparency and Authenticity</a:t>
            </a:r>
          </a:p>
          <a:p>
            <a:pPr algn="ctr">
              <a:lnSpc>
                <a:spcPct val="150000"/>
              </a:lnSpc>
            </a:pPr>
            <a:r>
              <a:rPr lang="en-US" sz="2000" b="1" dirty="0">
                <a:solidFill>
                  <a:srgbClr val="006342"/>
                </a:solidFill>
              </a:rPr>
              <a:t>Student Centered</a:t>
            </a:r>
          </a:p>
          <a:p>
            <a:pPr algn="ctr">
              <a:lnSpc>
                <a:spcPct val="150000"/>
              </a:lnSpc>
            </a:pPr>
            <a:r>
              <a:rPr lang="en-US" sz="2000" b="1" dirty="0">
                <a:solidFill>
                  <a:srgbClr val="006342"/>
                </a:solidFill>
              </a:rPr>
              <a:t>Cultural Empathy</a:t>
            </a:r>
          </a:p>
        </p:txBody>
      </p:sp>
      <p:cxnSp>
        <p:nvCxnSpPr>
          <p:cNvPr id="14" name="Straight Connector 13">
            <a:extLst>
              <a:ext uri="{FF2B5EF4-FFF2-40B4-BE49-F238E27FC236}">
                <a16:creationId xmlns:a16="http://schemas.microsoft.com/office/drawing/2014/main" id="{BF23B61F-5EE8-4D8A-9488-DCF738D1AA16}"/>
              </a:ext>
            </a:extLst>
          </p:cNvPr>
          <p:cNvCxnSpPr>
            <a:cxnSpLocks/>
          </p:cNvCxnSpPr>
          <p:nvPr/>
        </p:nvCxnSpPr>
        <p:spPr>
          <a:xfrm flipV="1">
            <a:off x="6002339" y="1935125"/>
            <a:ext cx="0" cy="4134294"/>
          </a:xfrm>
          <a:prstGeom prst="line">
            <a:avLst/>
          </a:prstGeom>
          <a:ln w="38100">
            <a:solidFill>
              <a:srgbClr val="00634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3C70066-AAA6-4BC9-B424-D092D6B5D5E7}"/>
              </a:ext>
            </a:extLst>
          </p:cNvPr>
          <p:cNvSpPr txBox="1"/>
          <p:nvPr/>
        </p:nvSpPr>
        <p:spPr>
          <a:xfrm>
            <a:off x="454770" y="6236124"/>
            <a:ext cx="6869288" cy="523220"/>
          </a:xfrm>
          <a:prstGeom prst="rect">
            <a:avLst/>
          </a:prstGeom>
          <a:noFill/>
        </p:spPr>
        <p:txBody>
          <a:bodyPr wrap="square">
            <a:spAutoFit/>
          </a:bodyPr>
          <a:lstStyle/>
          <a:p>
            <a:r>
              <a:rPr lang="en-US" sz="1400" dirty="0">
                <a:hlinkClick r:id="rId2"/>
              </a:rPr>
              <a:t>https://canadacollege.edu/about/mission.php</a:t>
            </a:r>
            <a:endParaRPr lang="en-US" sz="1400" dirty="0"/>
          </a:p>
          <a:p>
            <a:endParaRPr lang="en-US" sz="1400" dirty="0"/>
          </a:p>
        </p:txBody>
      </p:sp>
    </p:spTree>
    <p:extLst>
      <p:ext uri="{BB962C8B-B14F-4D97-AF65-F5344CB8AC3E}">
        <p14:creationId xmlns:p14="http://schemas.microsoft.com/office/powerpoint/2010/main" val="1628137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00B7C-F372-4F40-833F-58B74DCE14E2}"/>
              </a:ext>
            </a:extLst>
          </p:cNvPr>
          <p:cNvSpPr>
            <a:spLocks noGrp="1"/>
          </p:cNvSpPr>
          <p:nvPr>
            <p:ph type="title"/>
          </p:nvPr>
        </p:nvSpPr>
        <p:spPr>
          <a:xfrm>
            <a:off x="3242850" y="125799"/>
            <a:ext cx="5706295" cy="1325563"/>
          </a:xfrm>
        </p:spPr>
        <p:txBody>
          <a:bodyPr>
            <a:normAutofit/>
          </a:bodyPr>
          <a:lstStyle/>
          <a:p>
            <a:pPr algn="ctr"/>
            <a:r>
              <a:rPr lang="en-US" dirty="0"/>
              <a:t>College Goals:  2022-27</a:t>
            </a:r>
          </a:p>
        </p:txBody>
      </p:sp>
      <p:sp>
        <p:nvSpPr>
          <p:cNvPr id="4" name="Frame 3">
            <a:extLst>
              <a:ext uri="{FF2B5EF4-FFF2-40B4-BE49-F238E27FC236}">
                <a16:creationId xmlns:a16="http://schemas.microsoft.com/office/drawing/2014/main" id="{706EEA18-AA11-403F-A04D-29DE52C02F25}"/>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5" name="Straight Connector 4">
            <a:extLst>
              <a:ext uri="{FF2B5EF4-FFF2-40B4-BE49-F238E27FC236}">
                <a16:creationId xmlns:a16="http://schemas.microsoft.com/office/drawing/2014/main" id="{A1E3C79E-6EC6-4F2B-BC55-20DAE8DDBE68}"/>
              </a:ext>
            </a:extLst>
          </p:cNvPr>
          <p:cNvCxnSpPr/>
          <p:nvPr/>
        </p:nvCxnSpPr>
        <p:spPr>
          <a:xfrm>
            <a:off x="1630056" y="3429000"/>
            <a:ext cx="9803218" cy="0"/>
          </a:xfrm>
          <a:prstGeom prst="line">
            <a:avLst/>
          </a:prstGeom>
          <a:ln w="38100">
            <a:solidFill>
              <a:srgbClr val="006342"/>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AAEB25F-CB16-4256-B15F-1B6D6FBDE07C}"/>
              </a:ext>
            </a:extLst>
          </p:cNvPr>
          <p:cNvSpPr txBox="1"/>
          <p:nvPr/>
        </p:nvSpPr>
        <p:spPr>
          <a:xfrm>
            <a:off x="803156" y="1246455"/>
            <a:ext cx="4841081" cy="1908215"/>
          </a:xfrm>
          <a:prstGeom prst="rect">
            <a:avLst/>
          </a:prstGeom>
          <a:noFill/>
        </p:spPr>
        <p:txBody>
          <a:bodyPr wrap="square" rtlCol="0">
            <a:spAutoFit/>
          </a:bodyPr>
          <a:lstStyle/>
          <a:p>
            <a:r>
              <a:rPr lang="en-US" sz="2000" dirty="0">
                <a:solidFill>
                  <a:srgbClr val="006342"/>
                </a:solidFill>
              </a:rPr>
              <a:t>Student Access, Success and Completion</a:t>
            </a:r>
            <a:endParaRPr lang="en-US" sz="2400" b="1" dirty="0">
              <a:solidFill>
                <a:srgbClr val="006342"/>
              </a:solidFill>
              <a:effectLst/>
            </a:endParaRPr>
          </a:p>
          <a:p>
            <a:r>
              <a:rPr lang="en-US" sz="1400" dirty="0"/>
              <a:t>Cañada College ensures student access to relevant and transformative student services and instructional programs that are inclusive, diverse, equitable, and antiracist. As an institution, Cañada contributes to the financial stability of students to empower them to pursue personal, academic, professional, and civic goals. Cañada College continuously assesses processes and removes barriers to student access, success, and completion.</a:t>
            </a:r>
            <a:endParaRPr lang="en-US" dirty="0"/>
          </a:p>
        </p:txBody>
      </p:sp>
      <p:sp>
        <p:nvSpPr>
          <p:cNvPr id="13" name="TextBox 12">
            <a:extLst>
              <a:ext uri="{FF2B5EF4-FFF2-40B4-BE49-F238E27FC236}">
                <a16:creationId xmlns:a16="http://schemas.microsoft.com/office/drawing/2014/main" id="{3BB31E88-5A2F-4AA9-978C-D3FBC763965C}"/>
              </a:ext>
            </a:extLst>
          </p:cNvPr>
          <p:cNvSpPr txBox="1"/>
          <p:nvPr/>
        </p:nvSpPr>
        <p:spPr>
          <a:xfrm>
            <a:off x="6348164" y="1261951"/>
            <a:ext cx="4592736" cy="2523768"/>
          </a:xfrm>
          <a:prstGeom prst="rect">
            <a:avLst/>
          </a:prstGeom>
          <a:noFill/>
        </p:spPr>
        <p:txBody>
          <a:bodyPr wrap="square" rtlCol="0">
            <a:spAutoFit/>
          </a:bodyPr>
          <a:lstStyle/>
          <a:p>
            <a:r>
              <a:rPr lang="en-US" sz="2000" dirty="0">
                <a:solidFill>
                  <a:srgbClr val="006342"/>
                </a:solidFill>
              </a:rPr>
              <a:t>Community Connections</a:t>
            </a:r>
            <a:endParaRPr lang="en-US" sz="2400" b="1" dirty="0">
              <a:solidFill>
                <a:srgbClr val="006342"/>
              </a:solidFill>
              <a:effectLst/>
            </a:endParaRPr>
          </a:p>
          <a:p>
            <a:r>
              <a:rPr lang="en-US" sz="1400" dirty="0"/>
              <a:t>Cañada College establishes equity-minded partnerships with other educational institutions, employers, governments, and community-based organizations that result in seamless pathways for high school students transitioning to college, college students transitioning to university, and all community members pursuing career, and lifelong educational opportunities.</a:t>
            </a:r>
            <a:endParaRPr lang="en-US" sz="1600" b="0" dirty="0">
              <a:effectLst/>
            </a:endParaRPr>
          </a:p>
          <a:p>
            <a:br>
              <a:rPr lang="en-US" sz="2000" dirty="0"/>
            </a:br>
            <a:endParaRPr lang="en-US" sz="2000" b="1" dirty="0">
              <a:solidFill>
                <a:srgbClr val="006342"/>
              </a:solidFill>
            </a:endParaRPr>
          </a:p>
        </p:txBody>
      </p:sp>
      <p:cxnSp>
        <p:nvCxnSpPr>
          <p:cNvPr id="14" name="Straight Connector 13">
            <a:extLst>
              <a:ext uri="{FF2B5EF4-FFF2-40B4-BE49-F238E27FC236}">
                <a16:creationId xmlns:a16="http://schemas.microsoft.com/office/drawing/2014/main" id="{BF23B61F-5EE8-4D8A-9488-DCF738D1AA16}"/>
              </a:ext>
            </a:extLst>
          </p:cNvPr>
          <p:cNvCxnSpPr>
            <a:cxnSpLocks/>
          </p:cNvCxnSpPr>
          <p:nvPr/>
        </p:nvCxnSpPr>
        <p:spPr>
          <a:xfrm flipV="1">
            <a:off x="6002339" y="1935125"/>
            <a:ext cx="0" cy="4134294"/>
          </a:xfrm>
          <a:prstGeom prst="line">
            <a:avLst/>
          </a:prstGeom>
          <a:ln w="38100">
            <a:solidFill>
              <a:srgbClr val="006342"/>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C87C119-D518-4565-A53F-C27028F72BC7}"/>
              </a:ext>
            </a:extLst>
          </p:cNvPr>
          <p:cNvSpPr txBox="1"/>
          <p:nvPr/>
        </p:nvSpPr>
        <p:spPr>
          <a:xfrm>
            <a:off x="815428" y="3703330"/>
            <a:ext cx="4841087" cy="2708434"/>
          </a:xfrm>
          <a:prstGeom prst="rect">
            <a:avLst/>
          </a:prstGeom>
          <a:noFill/>
        </p:spPr>
        <p:txBody>
          <a:bodyPr wrap="square" rtlCol="0">
            <a:spAutoFit/>
          </a:bodyPr>
          <a:lstStyle/>
          <a:p>
            <a:r>
              <a:rPr lang="en-US" sz="2000" dirty="0">
                <a:solidFill>
                  <a:srgbClr val="006342"/>
                </a:solidFill>
              </a:rPr>
              <a:t>Equity-Minded and Antiracist College Culture</a:t>
            </a:r>
            <a:endParaRPr lang="en-US" sz="2400" b="1" dirty="0">
              <a:solidFill>
                <a:srgbClr val="006342"/>
              </a:solidFill>
              <a:effectLst/>
            </a:endParaRPr>
          </a:p>
          <a:p>
            <a:r>
              <a:rPr lang="en-US" sz="1400" dirty="0"/>
              <a:t>Cañada College transforms its culture to be equity-minded and antiracist. Our teaching, learning, and services create a sense of belonging among all community members so they are able to recognize that their unique selves are valued, express themselves fully, and thrive. Our educational practices reflect the fundamental importance of individualized learning experiences, the shared building of knowledge, and promoting social justice at Cañada College.</a:t>
            </a:r>
            <a:endParaRPr lang="en-US" sz="1600" b="0" dirty="0">
              <a:effectLst/>
            </a:endParaRPr>
          </a:p>
          <a:p>
            <a:br>
              <a:rPr lang="en-US" sz="2000" dirty="0"/>
            </a:br>
            <a:endParaRPr lang="en-US" dirty="0"/>
          </a:p>
        </p:txBody>
      </p:sp>
      <p:sp>
        <p:nvSpPr>
          <p:cNvPr id="9" name="TextBox 8">
            <a:extLst>
              <a:ext uri="{FF2B5EF4-FFF2-40B4-BE49-F238E27FC236}">
                <a16:creationId xmlns:a16="http://schemas.microsoft.com/office/drawing/2014/main" id="{AFE09759-D430-47C5-9E6C-405A3F170A54}"/>
              </a:ext>
            </a:extLst>
          </p:cNvPr>
          <p:cNvSpPr txBox="1"/>
          <p:nvPr/>
        </p:nvSpPr>
        <p:spPr>
          <a:xfrm>
            <a:off x="6531665" y="3707401"/>
            <a:ext cx="4592736" cy="3016210"/>
          </a:xfrm>
          <a:prstGeom prst="rect">
            <a:avLst/>
          </a:prstGeom>
          <a:noFill/>
        </p:spPr>
        <p:txBody>
          <a:bodyPr wrap="square" rtlCol="0">
            <a:spAutoFit/>
          </a:bodyPr>
          <a:lstStyle/>
          <a:p>
            <a:r>
              <a:rPr lang="en-US" sz="2000" dirty="0">
                <a:solidFill>
                  <a:srgbClr val="006342"/>
                </a:solidFill>
              </a:rPr>
              <a:t>Accessible Infrastructure and Innovation</a:t>
            </a:r>
            <a:endParaRPr lang="en-US" sz="2400" b="1" dirty="0">
              <a:solidFill>
                <a:srgbClr val="006342"/>
              </a:solidFill>
              <a:effectLst/>
            </a:endParaRPr>
          </a:p>
          <a:p>
            <a:r>
              <a:rPr lang="en-US" sz="1400" dirty="0"/>
              <a:t>College financial resources are well managed in support of the College’s values and to provide accessible physical and virtual spaces that promote continuous innovation and excellence in teaching and learning.  Cañada’s investments in physical, technological and transportation infrastructure create sustainable, equitable access to the College and support equitable educational outcomes across the diverse members of the community we serve.</a:t>
            </a:r>
            <a:endParaRPr lang="en-US" sz="1600" b="0" dirty="0">
              <a:effectLst/>
            </a:endParaRPr>
          </a:p>
          <a:p>
            <a:br>
              <a:rPr lang="en-US" sz="1600" dirty="0"/>
            </a:br>
            <a:br>
              <a:rPr lang="en-US" sz="2000" dirty="0"/>
            </a:br>
            <a:endParaRPr lang="en-US" sz="2000" b="1" dirty="0">
              <a:solidFill>
                <a:srgbClr val="006342"/>
              </a:solidFill>
            </a:endParaRPr>
          </a:p>
        </p:txBody>
      </p:sp>
      <p:sp>
        <p:nvSpPr>
          <p:cNvPr id="12" name="TextBox 11">
            <a:extLst>
              <a:ext uri="{FF2B5EF4-FFF2-40B4-BE49-F238E27FC236}">
                <a16:creationId xmlns:a16="http://schemas.microsoft.com/office/drawing/2014/main" id="{3C27D635-A1D4-4525-A766-40F66EC086EA}"/>
              </a:ext>
            </a:extLst>
          </p:cNvPr>
          <p:cNvSpPr txBox="1"/>
          <p:nvPr/>
        </p:nvSpPr>
        <p:spPr>
          <a:xfrm>
            <a:off x="318912" y="6288287"/>
            <a:ext cx="6869288" cy="584775"/>
          </a:xfrm>
          <a:prstGeom prst="rect">
            <a:avLst/>
          </a:prstGeom>
          <a:noFill/>
        </p:spPr>
        <p:txBody>
          <a:bodyPr wrap="square">
            <a:spAutoFit/>
          </a:bodyPr>
          <a:lstStyle/>
          <a:p>
            <a:r>
              <a:rPr lang="en-US" sz="1400" dirty="0">
                <a:hlinkClick r:id="rId2"/>
              </a:rPr>
              <a:t>https://canadacollege.edu/emp/goals.php</a:t>
            </a:r>
            <a:endParaRPr lang="en-US" sz="1400" dirty="0"/>
          </a:p>
          <a:p>
            <a:endParaRPr lang="en-US" dirty="0"/>
          </a:p>
        </p:txBody>
      </p:sp>
    </p:spTree>
    <p:extLst>
      <p:ext uri="{BB962C8B-B14F-4D97-AF65-F5344CB8AC3E}">
        <p14:creationId xmlns:p14="http://schemas.microsoft.com/office/powerpoint/2010/main" val="1758895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Frame 3">
            <a:extLst>
              <a:ext uri="{FF2B5EF4-FFF2-40B4-BE49-F238E27FC236}">
                <a16:creationId xmlns:a16="http://schemas.microsoft.com/office/drawing/2014/main" id="{F68DD91B-4F39-4E64-921F-FFAD4A3EE0CB}"/>
              </a:ext>
            </a:extLst>
          </p:cNvPr>
          <p:cNvSpPr/>
          <p:nvPr/>
        </p:nvSpPr>
        <p:spPr>
          <a:xfrm>
            <a:off x="-772634" y="-797442"/>
            <a:ext cx="13737265" cy="8474149"/>
          </a:xfrm>
          <a:prstGeom prst="frame">
            <a:avLst/>
          </a:prstGeom>
          <a:solidFill>
            <a:srgbClr val="00634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36CC8054-06EF-4247-B112-864C167C7598}"/>
              </a:ext>
            </a:extLst>
          </p:cNvPr>
          <p:cNvSpPr txBox="1"/>
          <p:nvPr/>
        </p:nvSpPr>
        <p:spPr>
          <a:xfrm>
            <a:off x="8203720" y="6742584"/>
            <a:ext cx="1487908" cy="230832"/>
          </a:xfrm>
          <a:prstGeom prst="rect">
            <a:avLst/>
          </a:prstGeom>
          <a:noFill/>
        </p:spPr>
        <p:txBody>
          <a:bodyPr wrap="none" rtlCol="0">
            <a:spAutoFit/>
          </a:bodyPr>
          <a:lstStyle/>
          <a:p>
            <a:r>
              <a:rPr lang="en-US" sz="900" dirty="0">
                <a:solidFill>
                  <a:schemeClr val="bg1"/>
                </a:solidFill>
              </a:rPr>
              <a:t>Updates are still in progress</a:t>
            </a:r>
          </a:p>
        </p:txBody>
      </p:sp>
      <p:pic>
        <p:nvPicPr>
          <p:cNvPr id="6" name="Picture 5">
            <a:extLst>
              <a:ext uri="{FF2B5EF4-FFF2-40B4-BE49-F238E27FC236}">
                <a16:creationId xmlns:a16="http://schemas.microsoft.com/office/drawing/2014/main" id="{050E200A-46E2-48F1-A86E-6595E61FD69C}"/>
              </a:ext>
            </a:extLst>
          </p:cNvPr>
          <p:cNvPicPr>
            <a:picLocks noChangeAspect="1"/>
          </p:cNvPicPr>
          <p:nvPr/>
        </p:nvPicPr>
        <p:blipFill>
          <a:blip r:embed="rId2"/>
          <a:stretch>
            <a:fillRect/>
          </a:stretch>
        </p:blipFill>
        <p:spPr>
          <a:xfrm>
            <a:off x="-293407" y="-497264"/>
            <a:ext cx="12778814" cy="7852527"/>
          </a:xfrm>
          <a:prstGeom prst="rect">
            <a:avLst/>
          </a:prstGeom>
        </p:spPr>
      </p:pic>
      <p:sp>
        <p:nvSpPr>
          <p:cNvPr id="2" name="TextBox 1">
            <a:extLst>
              <a:ext uri="{FF2B5EF4-FFF2-40B4-BE49-F238E27FC236}">
                <a16:creationId xmlns:a16="http://schemas.microsoft.com/office/drawing/2014/main" id="{9BFCAB69-928A-4DB8-AFBA-F178BCCC4025}"/>
              </a:ext>
            </a:extLst>
          </p:cNvPr>
          <p:cNvSpPr txBox="1"/>
          <p:nvPr/>
        </p:nvSpPr>
        <p:spPr>
          <a:xfrm>
            <a:off x="5210878" y="6450196"/>
            <a:ext cx="6734408" cy="584775"/>
          </a:xfrm>
          <a:prstGeom prst="rect">
            <a:avLst/>
          </a:prstGeom>
          <a:noFill/>
        </p:spPr>
        <p:txBody>
          <a:bodyPr wrap="none" rtlCol="0">
            <a:spAutoFit/>
          </a:bodyPr>
          <a:lstStyle/>
          <a:p>
            <a:r>
              <a:rPr lang="en-US" sz="1600" dirty="0"/>
              <a:t>Full college organization chart: </a:t>
            </a:r>
            <a:r>
              <a:rPr lang="en-US" sz="1600" dirty="0">
                <a:hlinkClick r:id="rId3"/>
              </a:rPr>
              <a:t>https://canadacollege.edu/about/org-chart.php</a:t>
            </a:r>
            <a:endParaRPr lang="en-US" sz="1600" dirty="0"/>
          </a:p>
          <a:p>
            <a:endParaRPr lang="en-US" sz="1600" dirty="0"/>
          </a:p>
        </p:txBody>
      </p:sp>
      <p:sp>
        <p:nvSpPr>
          <p:cNvPr id="8" name="TextBox 7">
            <a:extLst>
              <a:ext uri="{FF2B5EF4-FFF2-40B4-BE49-F238E27FC236}">
                <a16:creationId xmlns:a16="http://schemas.microsoft.com/office/drawing/2014/main" id="{147C4387-7729-4702-8BE4-A33080093164}"/>
              </a:ext>
            </a:extLst>
          </p:cNvPr>
          <p:cNvSpPr txBox="1"/>
          <p:nvPr/>
        </p:nvSpPr>
        <p:spPr>
          <a:xfrm>
            <a:off x="1018095" y="4204354"/>
            <a:ext cx="1150070" cy="276999"/>
          </a:xfrm>
          <a:prstGeom prst="rect">
            <a:avLst/>
          </a:prstGeom>
          <a:solidFill>
            <a:schemeClr val="accent2">
              <a:lumMod val="20000"/>
              <a:lumOff val="80000"/>
            </a:schemeClr>
          </a:solidFill>
        </p:spPr>
        <p:txBody>
          <a:bodyPr wrap="square" rtlCol="0">
            <a:spAutoFit/>
          </a:bodyPr>
          <a:lstStyle/>
          <a:p>
            <a:pPr algn="ctr"/>
            <a:r>
              <a:rPr lang="en-US" sz="1200" b="1" dirty="0"/>
              <a:t>David Eck</a:t>
            </a:r>
            <a:endParaRPr lang="en-US" b="1" dirty="0"/>
          </a:p>
        </p:txBody>
      </p:sp>
    </p:spTree>
    <p:extLst>
      <p:ext uri="{BB962C8B-B14F-4D97-AF65-F5344CB8AC3E}">
        <p14:creationId xmlns:p14="http://schemas.microsoft.com/office/powerpoint/2010/main" val="42236747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bc55ecc-363e-43e9-bfac-4ba2e86f45e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9551A415522C74CB2195B1A777E9A7C" ma:contentTypeVersion="18" ma:contentTypeDescription="Create a new document." ma:contentTypeScope="" ma:versionID="d4bb8c2641764e3ca70261afe1b33a53">
  <xsd:schema xmlns:xsd="http://www.w3.org/2001/XMLSchema" xmlns:xs="http://www.w3.org/2001/XMLSchema" xmlns:p="http://schemas.microsoft.com/office/2006/metadata/properties" xmlns:ns3="2bc55ecc-363e-43e9-bfac-4ba2e86f45ee" xmlns:ns4="bb5bbb0b-6c89-44d7-be61-0adfe653f983" targetNamespace="http://schemas.microsoft.com/office/2006/metadata/properties" ma:root="true" ma:fieldsID="9959290da7346403855fa006fec8fe7c" ns3:_="" ns4:_="">
    <xsd:import namespace="2bc55ecc-363e-43e9-bfac-4ba2e86f45ee"/>
    <xsd:import namespace="bb5bbb0b-6c89-44d7-be61-0adfe653f98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EventHashCode" minOccurs="0"/>
                <xsd:element ref="ns3:MediaServiceGenerationTime" minOccurs="0"/>
                <xsd:element ref="ns3:MediaServiceDateTaken"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c55ecc-363e-43e9-bfac-4ba2e86f45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b5bbb0b-6c89-44d7-be61-0adfe653f98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44B1F6-307A-4159-AA0E-B10889B1B3EF}">
  <ds:schemaRefs>
    <ds:schemaRef ds:uri="http://schemas.microsoft.com/sharepoint/v3/contenttype/forms"/>
  </ds:schemaRefs>
</ds:datastoreItem>
</file>

<file path=customXml/itemProps2.xml><?xml version="1.0" encoding="utf-8"?>
<ds:datastoreItem xmlns:ds="http://schemas.openxmlformats.org/officeDocument/2006/customXml" ds:itemID="{7DF38DAD-400A-4EAA-A439-5CDEF3949487}">
  <ds:schemaRefs>
    <ds:schemaRef ds:uri="http://schemas.openxmlformats.org/package/2006/metadata/core-properties"/>
    <ds:schemaRef ds:uri="http://purl.org/dc/dcmitype/"/>
    <ds:schemaRef ds:uri="http://purl.org/dc/elements/1.1/"/>
    <ds:schemaRef ds:uri="http://schemas.microsoft.com/office/2006/metadata/properties"/>
    <ds:schemaRef ds:uri="http://schemas.microsoft.com/office/2006/documentManagement/types"/>
    <ds:schemaRef ds:uri="http://www.w3.org/XML/1998/namespace"/>
    <ds:schemaRef ds:uri="http://purl.org/dc/terms/"/>
    <ds:schemaRef ds:uri="http://schemas.microsoft.com/office/infopath/2007/PartnerControls"/>
    <ds:schemaRef ds:uri="bb5bbb0b-6c89-44d7-be61-0adfe653f983"/>
    <ds:schemaRef ds:uri="2bc55ecc-363e-43e9-bfac-4ba2e86f45ee"/>
  </ds:schemaRefs>
</ds:datastoreItem>
</file>

<file path=customXml/itemProps3.xml><?xml version="1.0" encoding="utf-8"?>
<ds:datastoreItem xmlns:ds="http://schemas.openxmlformats.org/officeDocument/2006/customXml" ds:itemID="{5F228343-8628-4620-8E33-EB42C77CFB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c55ecc-363e-43e9-bfac-4ba2e86f45ee"/>
    <ds:schemaRef ds:uri="bb5bbb0b-6c89-44d7-be61-0adfe653f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6498</TotalTime>
  <Words>4650</Words>
  <Application>Microsoft Office PowerPoint</Application>
  <PresentationFormat>Widescreen</PresentationFormat>
  <Paragraphs>614</Paragraphs>
  <Slides>49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Calibri</vt:lpstr>
      <vt:lpstr>Calibri Light</vt:lpstr>
      <vt:lpstr>Courier New</vt:lpstr>
      <vt:lpstr>Source Sans Pro</vt:lpstr>
      <vt:lpstr>Wingdings</vt:lpstr>
      <vt:lpstr>Office Theme</vt:lpstr>
      <vt:lpstr>Participating in College  Decision-Making</vt:lpstr>
      <vt:lpstr>Sign in sheet</vt:lpstr>
      <vt:lpstr>Agenda</vt:lpstr>
      <vt:lpstr>Part 1:  Who are we?     What is participatory governance?</vt:lpstr>
      <vt:lpstr>Cañada College: Fall 2026</vt:lpstr>
      <vt:lpstr>Mission</vt:lpstr>
      <vt:lpstr>Values</vt:lpstr>
      <vt:lpstr>College Goals:  2022-27</vt:lpstr>
      <vt:lpstr>PowerPoint Presentation</vt:lpstr>
      <vt:lpstr>PowerPoint Presentation</vt:lpstr>
      <vt:lpstr>Participatory Governance</vt:lpstr>
      <vt:lpstr>PowerPoint Presentation</vt:lpstr>
      <vt:lpstr>Cañada College’s Decision-Making Philosophy</vt:lpstr>
      <vt:lpstr>Proposed Community Agreements for all Councils and Committees</vt:lpstr>
      <vt:lpstr>Part 2: Roles and Responsibilities</vt:lpstr>
      <vt:lpstr>Participatory Governance Manual</vt:lpstr>
      <vt:lpstr>PowerPoint Presentation</vt:lpstr>
      <vt:lpstr>PowerPoint Presentation</vt:lpstr>
      <vt:lpstr>PowerPoint Presentation</vt:lpstr>
      <vt:lpstr>PowerPoint Presentation</vt:lpstr>
      <vt:lpstr>Participatory Governance: Academic Senate</vt:lpstr>
      <vt:lpstr>PowerPoint Presentation</vt:lpstr>
      <vt:lpstr>Staff Roles in College Governance</vt:lpstr>
      <vt:lpstr>PowerPoint Presentation</vt:lpstr>
      <vt:lpstr>Policies and procedures that have a “significant effect on students” include: </vt:lpstr>
      <vt:lpstr>Supporting Student Participation at Cañada</vt:lpstr>
      <vt:lpstr>PowerPoint Presentation</vt:lpstr>
      <vt:lpstr>PBC Responsibilities</vt:lpstr>
      <vt:lpstr>PBC Responsibilities:</vt:lpstr>
      <vt:lpstr>Roles &amp; Responsibilities of all PBC members</vt:lpstr>
      <vt:lpstr>PowerPoint Presentation</vt:lpstr>
      <vt:lpstr>Instructional Planning Council (IPC) responsibilities:</vt:lpstr>
      <vt:lpstr>Student Services Planning Council (SSPC) responsibilities:</vt:lpstr>
      <vt:lpstr>Equity and Antiracism Planning Council (EAPC) responsibilities:</vt:lpstr>
      <vt:lpstr>PowerPoint Presentation</vt:lpstr>
      <vt:lpstr>Roles &amp; responsibilities of all College Committee members</vt:lpstr>
      <vt:lpstr>Part 3: The College Planning &amp; Budgeting Cycle</vt:lpstr>
      <vt:lpstr>Annual Integrated Planning, Budgeting &amp; Evaluation Cycle</vt:lpstr>
      <vt:lpstr>PowerPoint Presentation</vt:lpstr>
      <vt:lpstr>Working on College Plans Together</vt:lpstr>
      <vt:lpstr>Program Review</vt:lpstr>
      <vt:lpstr>PowerPoint Presentation</vt:lpstr>
      <vt:lpstr>PowerPoint Presentation</vt:lpstr>
      <vt:lpstr>Program Development &amp; Viability</vt:lpstr>
      <vt:lpstr>PBC Role in Resource Prioritization</vt:lpstr>
      <vt:lpstr>Base decisions on data</vt:lpstr>
      <vt:lpstr>Questions &amp; Answers</vt:lpstr>
      <vt:lpstr>Flex session evaluation form:</vt:lpstr>
      <vt:lpstr>Thank you for coming!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College Fundamentals:   Part II</dc:title>
  <dc:creator>Engel, Karen</dc:creator>
  <cp:lastModifiedBy>Engel, Karen</cp:lastModifiedBy>
  <cp:revision>173</cp:revision>
  <dcterms:created xsi:type="dcterms:W3CDTF">2019-07-17T02:00:00Z</dcterms:created>
  <dcterms:modified xsi:type="dcterms:W3CDTF">2026-08-13T17:50:18Z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0x01010029551A415522C74CB2195B1A777E9A7C</vt:lpwstr>
  </property>
</Properties>
</file>