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319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0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6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602347"/>
            <a:ext cx="11252199" cy="953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>
                <a:latin typeface="Calibri" panose="020F0502020204030204" pitchFamily="34" charset="0"/>
                <a:cs typeface="Calibri" panose="020F0502020204030204" pitchFamily="34" charset="0"/>
              </a:rPr>
              <a:t>Position: Instructional Aides (x2)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Requested by: Digital Art &amp; Animation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52" y="709760"/>
            <a:ext cx="10986948" cy="1325563"/>
          </a:xfrm>
        </p:spPr>
        <p:txBody>
          <a:bodyPr>
            <a:normAutofit/>
          </a:bodyPr>
          <a:lstStyle/>
          <a:p>
            <a:r>
              <a:rPr lang="en-US" sz="2900" b="1" dirty="0">
                <a:latin typeface="Calibri" panose="020F0502020204030204" pitchFamily="34" charset="0"/>
                <a:cs typeface="Calibri" panose="020F0502020204030204" pitchFamily="34" charset="0"/>
              </a:rPr>
              <a:t>Digital Art &amp; Animation Instructional Aides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TBA hours were required to be converted to lab hours</a:t>
            </a:r>
          </a:p>
          <a:p>
            <a:r>
              <a:rPr lang="en-US" dirty="0"/>
              <a:t>Lab hours are necessary, particularly for disadvantaged students who are unable to buy the high-end computers and software necessary to succeed in the classes</a:t>
            </a:r>
          </a:p>
          <a:p>
            <a:r>
              <a:rPr lang="en-US" dirty="0"/>
              <a:t>Specialized Computer Labs are vital for student success, and lack of them would disproportionately impact at-risk and marginalized students</a:t>
            </a:r>
          </a:p>
          <a:p>
            <a:r>
              <a:rPr lang="en-US" dirty="0"/>
              <a:t>Student assistants help with the Computer Labs, but require direct supervision - Faculty have been donating their time to supervise</a:t>
            </a:r>
          </a:p>
          <a:p>
            <a:r>
              <a:rPr lang="en-US" dirty="0"/>
              <a:t>Instructional Aides (such as they have in Fashion) would support these required lab hours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Topics/information to include (optional)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9262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c55ecc-363e-43e9-bfac-4ba2e86f45e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8" ma:contentTypeDescription="Create a new document." ma:contentTypeScope="" ma:versionID="d4bb8c2641764e3ca70261afe1b33a53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9959290da7346403855fa006fec8fe7c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BAF11E-4C8F-46A5-BA0A-B8FEFFC25CF1}">
  <ds:schemaRefs>
    <ds:schemaRef ds:uri="2bc55ecc-363e-43e9-bfac-4ba2e86f45ee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bb5bbb0b-6c89-44d7-be61-0adfe653f98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994AEDC-78BC-4AAD-A111-6DBEFA367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13625</TotalTime>
  <Words>120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Office Theme</vt:lpstr>
      <vt:lpstr>PowerPoint Presentation</vt:lpstr>
      <vt:lpstr>Digital Art &amp; Animation Instructional Aides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Lacefield, Hyla</cp:lastModifiedBy>
  <cp:revision>185</cp:revision>
  <cp:lastPrinted>2016-06-13T15:20:29Z</cp:lastPrinted>
  <dcterms:created xsi:type="dcterms:W3CDTF">2015-08-26T22:52:00Z</dcterms:created>
  <dcterms:modified xsi:type="dcterms:W3CDTF">2025-11-17T19:34:38Z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