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7" r:id="rId5"/>
    <p:sldId id="258" r:id="rId6"/>
    <p:sldId id="259" r:id="rId7"/>
    <p:sldId id="270"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70840"/>
  </p:normalViewPr>
  <p:slideViewPr>
    <p:cSldViewPr snapToGrid="0" snapToObjects="1">
      <p:cViewPr varScale="1">
        <p:scale>
          <a:sx n="58" d="100"/>
          <a:sy n="58" d="100"/>
        </p:scale>
        <p:origin x="1618"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3078D-B3CD-B74F-85B0-FEE9FD0DB072}"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F8D28-B07D-AD43-A730-736A58B511C3}" type="slidenum">
              <a:rPr lang="en-US" smtClean="0"/>
              <a:t>‹#›</a:t>
            </a:fld>
            <a:endParaRPr lang="en-US"/>
          </a:p>
        </p:txBody>
      </p:sp>
    </p:spTree>
    <p:extLst>
      <p:ext uri="{BB962C8B-B14F-4D97-AF65-F5344CB8AC3E}">
        <p14:creationId xmlns:p14="http://schemas.microsoft.com/office/powerpoint/2010/main" val="91854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ADBDA54-6796-064A-8942-591238299CC3}" type="slidenum">
              <a:rPr lang="en-US" smtClean="0"/>
              <a:t>1</a:t>
            </a:fld>
            <a:endParaRPr lang="en-US"/>
          </a:p>
        </p:txBody>
      </p:sp>
    </p:spTree>
    <p:extLst>
      <p:ext uri="{BB962C8B-B14F-4D97-AF65-F5344CB8AC3E}">
        <p14:creationId xmlns:p14="http://schemas.microsoft.com/office/powerpoint/2010/main" val="95875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3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lvl="0" fontAlgn="base"/>
            <a:endParaRPr lang="en-US"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33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22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11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598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788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209120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30171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48EC4-0E3D-A041-BFF7-19FEDF439BA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98114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C48EC4-0E3D-A041-BFF7-19FEDF439BA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72780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C48EC4-0E3D-A041-BFF7-19FEDF439BA5}"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86539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C48EC4-0E3D-A041-BFF7-19FEDF439BA5}"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97840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48EC4-0E3D-A041-BFF7-19FEDF439BA5}"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60386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48EC4-0E3D-A041-BFF7-19FEDF439BA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94934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48EC4-0E3D-A041-BFF7-19FEDF439BA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95429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48EC4-0E3D-A041-BFF7-19FEDF439BA5}"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2D083-157E-9F4F-8BA9-E1B0B38D0080}" type="slidenum">
              <a:rPr lang="en-US" smtClean="0"/>
              <a:t>‹#›</a:t>
            </a:fld>
            <a:endParaRPr lang="en-US"/>
          </a:p>
        </p:txBody>
      </p:sp>
    </p:spTree>
    <p:extLst>
      <p:ext uri="{BB962C8B-B14F-4D97-AF65-F5344CB8AC3E}">
        <p14:creationId xmlns:p14="http://schemas.microsoft.com/office/powerpoint/2010/main" val="108594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p:cNvSpPr/>
          <p:nvPr/>
        </p:nvSpPr>
        <p:spPr>
          <a:xfrm rot="13885380">
            <a:off x="2790214" y="1080125"/>
            <a:ext cx="4786120" cy="4163542"/>
          </a:xfrm>
          <a:prstGeom prst="rtTriangle">
            <a:avLst/>
          </a:prstGeom>
          <a:solidFill>
            <a:srgbClr val="20542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stretch>
            <a:fillRect/>
          </a:stretch>
        </p:blipFill>
        <p:spPr>
          <a:xfrm rot="2380605">
            <a:off x="2176351" y="213977"/>
            <a:ext cx="3979147" cy="7868047"/>
          </a:xfrm>
          <a:prstGeom prst="rect">
            <a:avLst/>
          </a:prstGeom>
        </p:spPr>
      </p:pic>
      <p:sp>
        <p:nvSpPr>
          <p:cNvPr id="15" name="Right Triangle 14"/>
          <p:cNvSpPr/>
          <p:nvPr/>
        </p:nvSpPr>
        <p:spPr>
          <a:xfrm rot="13661003" flipH="1" flipV="1">
            <a:off x="9703271" y="1017781"/>
            <a:ext cx="5064079" cy="4692751"/>
          </a:xfrm>
          <a:prstGeom prst="rtTriangle">
            <a:avLst/>
          </a:prstGeom>
          <a:solidFill>
            <a:srgbClr val="2054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914662"/>
            <a:ext cx="12192000" cy="94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081" y="-26950"/>
            <a:ext cx="8208917" cy="5914661"/>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933" y="6071627"/>
            <a:ext cx="1079535" cy="484849"/>
          </a:xfrm>
          <a:prstGeom prst="rect">
            <a:avLst/>
          </a:prstGeom>
        </p:spPr>
      </p:pic>
      <p:sp>
        <p:nvSpPr>
          <p:cNvPr id="18" name="Right Triangle 17"/>
          <p:cNvSpPr/>
          <p:nvPr/>
        </p:nvSpPr>
        <p:spPr>
          <a:xfrm rot="19058162" flipH="1" flipV="1">
            <a:off x="4755984" y="3040160"/>
            <a:ext cx="6318380" cy="5765675"/>
          </a:xfrm>
          <a:prstGeom prst="rtTriangle">
            <a:avLst/>
          </a:prstGeom>
          <a:solidFill>
            <a:srgbClr val="205421"/>
          </a:solidFill>
          <a:ln>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340697" y="6071627"/>
            <a:ext cx="45719" cy="603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rot="18990601">
            <a:off x="4875089" y="-2922658"/>
            <a:ext cx="6157670" cy="5817686"/>
          </a:xfrm>
          <a:prstGeom prst="rtTriangle">
            <a:avLst/>
          </a:prstGeom>
          <a:solidFill>
            <a:srgbClr val="205421"/>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655" y="5119799"/>
            <a:ext cx="4188069" cy="369332"/>
          </a:xfrm>
          <a:prstGeom prst="rect">
            <a:avLst/>
          </a:prstGeom>
          <a:noFill/>
        </p:spPr>
        <p:txBody>
          <a:bodyPr wrap="square" rtlCol="0">
            <a:spAutoFit/>
          </a:bodyPr>
          <a:lstStyle/>
          <a:p>
            <a:r>
              <a:rPr lang="en-US" dirty="0">
                <a:solidFill>
                  <a:schemeClr val="bg1"/>
                </a:solidFill>
                <a:latin typeface="Gothic720 Lt BT" panose="020C0403020203020204" pitchFamily="34" charset="0"/>
              </a:rPr>
              <a:t>December 3, 2020</a:t>
            </a:r>
          </a:p>
        </p:txBody>
      </p:sp>
      <p:sp>
        <p:nvSpPr>
          <p:cNvPr id="21" name="Rectangle 20"/>
          <p:cNvSpPr/>
          <p:nvPr/>
        </p:nvSpPr>
        <p:spPr>
          <a:xfrm>
            <a:off x="542655" y="1865622"/>
            <a:ext cx="4767629" cy="255454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000" b="1" dirty="0">
                <a:ln/>
                <a:solidFill>
                  <a:schemeClr val="bg1"/>
                </a:solidFill>
                <a:latin typeface="Chalkboard" charset="0"/>
                <a:ea typeface="Chalkboard" charset="0"/>
                <a:cs typeface="Chalkboard" charset="0"/>
              </a:rPr>
              <a:t>New Position </a:t>
            </a:r>
          </a:p>
          <a:p>
            <a:r>
              <a:rPr lang="en-US" sz="4000" b="1" dirty="0">
                <a:ln/>
                <a:solidFill>
                  <a:schemeClr val="bg1"/>
                </a:solidFill>
                <a:latin typeface="Chalkboard" charset="0"/>
                <a:ea typeface="Chalkboard" charset="0"/>
                <a:cs typeface="Chalkboard" charset="0"/>
              </a:rPr>
              <a:t>Proposal:</a:t>
            </a:r>
          </a:p>
          <a:p>
            <a:r>
              <a:rPr lang="en-US" sz="4000" b="1" cap="none" spc="0" dirty="0">
                <a:ln/>
                <a:solidFill>
                  <a:schemeClr val="bg1"/>
                </a:solidFill>
                <a:effectLst/>
                <a:latin typeface="Chalkboard" charset="0"/>
                <a:ea typeface="Chalkboard" charset="0"/>
                <a:cs typeface="Chalkboard" charset="0"/>
              </a:rPr>
              <a:t>STEM Project Director</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060" y="333960"/>
            <a:ext cx="3225118" cy="75405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79980">
            <a:off x="8276039" y="1806739"/>
            <a:ext cx="3672880" cy="2065995"/>
          </a:xfrm>
          <a:prstGeom prst="rect">
            <a:avLst/>
          </a:prstGeom>
          <a:solidFill>
            <a:srgbClr val="FFFFFF">
              <a:shade val="85000"/>
            </a:srgbClr>
          </a:solidFill>
          <a:ln w="190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b="9936"/>
          <a:stretch/>
        </p:blipFill>
        <p:spPr>
          <a:xfrm rot="-720000">
            <a:off x="4988983" y="2041780"/>
            <a:ext cx="3880627" cy="1698977"/>
          </a:xfrm>
          <a:prstGeom prst="rect">
            <a:avLst/>
          </a:prstGeom>
          <a:solidFill>
            <a:srgbClr val="FFFFFF">
              <a:shade val="85000"/>
            </a:srgbClr>
          </a:solidFill>
          <a:effectLst>
            <a:outerShdw blurRad="50800" dist="50800" dir="5400000" algn="ctr" rotWithShape="0">
              <a:srgbClr val="000000">
                <a:alpha val="30000"/>
              </a:srgbClr>
            </a:outerShdw>
          </a:effectLst>
          <a:scene3d>
            <a:camera prst="orthographicFront"/>
            <a:lightRig rig="threePt" dir="t"/>
          </a:scene3d>
          <a:sp3d>
            <a:bevelT w="25400" h="19050"/>
          </a:sp3d>
        </p:spPr>
      </p:pic>
    </p:spTree>
    <p:extLst>
      <p:ext uri="{BB962C8B-B14F-4D97-AF65-F5344CB8AC3E}">
        <p14:creationId xmlns:p14="http://schemas.microsoft.com/office/powerpoint/2010/main" val="186490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177006"/>
            <a:ext cx="11353800" cy="1066800"/>
          </a:xfrm>
          <a:prstGeom prst="rect">
            <a:avLst/>
          </a:prstGeom>
          <a:gradFill flip="none" rotWithShape="1">
            <a:gsLst>
              <a:gs pos="0">
                <a:schemeClr val="accent6">
                  <a:lumMod val="67000"/>
                </a:schemeClr>
              </a:gs>
              <a:gs pos="75000">
                <a:schemeClr val="accent6">
                  <a:lumMod val="97000"/>
                  <a:lumOff val="3000"/>
                </a:schemeClr>
              </a:gs>
              <a:gs pos="100000">
                <a:schemeClr val="accent6">
                  <a:lumMod val="60000"/>
                  <a:lumOff val="40000"/>
                </a:schemeClr>
              </a:gs>
            </a:gsLst>
            <a:lin ang="13500000" scaled="1"/>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What is the need?</a:t>
            </a:r>
          </a:p>
        </p:txBody>
      </p:sp>
      <p:sp>
        <p:nvSpPr>
          <p:cNvPr id="5" name="Content Placeholder 4"/>
          <p:cNvSpPr>
            <a:spLocks noGrp="1"/>
          </p:cNvSpPr>
          <p:nvPr>
            <p:ph idx="1"/>
          </p:nvPr>
        </p:nvSpPr>
        <p:spPr>
          <a:xfrm>
            <a:off x="561372" y="2029058"/>
            <a:ext cx="10589795" cy="3283721"/>
          </a:xfrm>
        </p:spPr>
        <p:txBody>
          <a:bodyPr>
            <a:normAutofit/>
          </a:bodyPr>
          <a:lstStyle/>
          <a:p>
            <a:pPr marL="457200" lvl="1" indent="0">
              <a:buNone/>
            </a:pPr>
            <a:r>
              <a:rPr lang="en-US" sz="2800" dirty="0"/>
              <a:t>The STEM Assistant Project Director  (currently grant-funded) provides</a:t>
            </a:r>
            <a:r>
              <a:rPr lang="en-US" sz="2800" b="1" dirty="0"/>
              <a:t> behind-the-scenes</a:t>
            </a:r>
            <a:r>
              <a:rPr lang="en-US" sz="2800" dirty="0"/>
              <a:t> supervisory and coordination support for STEM Center staff and activities. The STEM Center Project Director is also responsible for aligning the STEM Center activities to ensure that they support the college’s strategic plans and priorities.</a:t>
            </a:r>
          </a:p>
          <a:p>
            <a:pPr marL="457200" lvl="1" indent="0">
              <a:buNone/>
            </a:pPr>
            <a:endParaRPr lang="en-US" dirty="0"/>
          </a:p>
          <a:p>
            <a:pPr marL="457200" lvl="1" indent="0">
              <a:buNone/>
            </a:pPr>
            <a:endParaRPr lang="en-US" dirty="0"/>
          </a:p>
          <a:p>
            <a:pPr marL="914400" lvl="1" indent="-457200">
              <a:buAutoNum type="arabicParenR"/>
            </a:pPr>
            <a:endParaRPr lang="en-US" dirty="0"/>
          </a:p>
          <a:p>
            <a:pPr lvl="1"/>
            <a:endParaRPr lang="en-US" dirty="0"/>
          </a:p>
        </p:txBody>
      </p:sp>
    </p:spTree>
    <p:extLst>
      <p:ext uri="{BB962C8B-B14F-4D97-AF65-F5344CB8AC3E}">
        <p14:creationId xmlns:p14="http://schemas.microsoft.com/office/powerpoint/2010/main" val="156037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28600"/>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Project Director Duties</a:t>
            </a:r>
          </a:p>
        </p:txBody>
      </p:sp>
      <p:sp>
        <p:nvSpPr>
          <p:cNvPr id="4" name="Content Placeholder 3"/>
          <p:cNvSpPr>
            <a:spLocks noGrp="1"/>
          </p:cNvSpPr>
          <p:nvPr>
            <p:ph idx="1"/>
          </p:nvPr>
        </p:nvSpPr>
        <p:spPr>
          <a:xfrm>
            <a:off x="487178" y="1476374"/>
            <a:ext cx="11023503" cy="4797103"/>
          </a:xfrm>
        </p:spPr>
        <p:txBody>
          <a:bodyPr>
            <a:normAutofit fontScale="77500" lnSpcReduction="20000"/>
          </a:bodyPr>
          <a:lstStyle/>
          <a:p>
            <a:pPr lvl="0" fontAlgn="base"/>
            <a:r>
              <a:rPr lang="en-US" dirty="0"/>
              <a:t>Exchanges information with project and College management staff, other educational institutions, government, community, and business representatives regarding needs assessments, project services design, delivery and required outcomes, compliance regulations, funding resources, short- and long- range plans, public relations, and reporting requirements </a:t>
            </a:r>
          </a:p>
          <a:p>
            <a:pPr lvl="0" fontAlgn="base"/>
            <a:r>
              <a:rPr lang="en-US" dirty="0"/>
              <a:t>Plans and implements meetings, receptions, orientation programs, and other special events and outreach activities </a:t>
            </a:r>
          </a:p>
          <a:p>
            <a:pPr lvl="0" fontAlgn="base"/>
            <a:r>
              <a:rPr lang="en-US" dirty="0"/>
              <a:t>Gathers, maintains and analyzes STEM Center program data; Tracks project outcomes for use in planning and reporting activities as well as broader dissemination </a:t>
            </a:r>
          </a:p>
          <a:p>
            <a:pPr lvl="0" fontAlgn="base"/>
            <a:r>
              <a:rPr lang="en-US" dirty="0"/>
              <a:t>Composes and prepares correspondence, report and grant narratives, and presentations for both internal college audiences and external community audiences. </a:t>
            </a:r>
          </a:p>
          <a:p>
            <a:pPr lvl="0" fontAlgn="base"/>
            <a:r>
              <a:rPr lang="en-US" dirty="0"/>
              <a:t>Uses a variety of computer software to enter, format, and retrieve data for a variety of reports, grant applications, presentations, and documentation </a:t>
            </a:r>
          </a:p>
          <a:p>
            <a:pPr lvl="0" fontAlgn="base"/>
            <a:r>
              <a:rPr lang="en-US" dirty="0"/>
              <a:t>Confers with other College departments in order to provide coordinated services to students</a:t>
            </a:r>
          </a:p>
          <a:p>
            <a:pPr lvl="0" fontAlgn="base"/>
            <a:r>
              <a:rPr lang="en-US" dirty="0"/>
              <a:t>Coordinate with division faculty and campus administrators to ensure that STEM Center services are aligned with and support division and campus teaching and learning.</a:t>
            </a:r>
          </a:p>
          <a:p>
            <a:pPr marL="0" indent="0">
              <a:buNone/>
            </a:pPr>
            <a:endParaRPr lang="en-US" dirty="0"/>
          </a:p>
        </p:txBody>
      </p:sp>
    </p:spTree>
    <p:extLst>
      <p:ext uri="{BB962C8B-B14F-4D97-AF65-F5344CB8AC3E}">
        <p14:creationId xmlns:p14="http://schemas.microsoft.com/office/powerpoint/2010/main" val="143723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27580" y="177006"/>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What Happens if the Assistant Project Director position is not funded?</a:t>
            </a:r>
            <a:endParaRPr lang="en-US" sz="3200" dirty="0"/>
          </a:p>
        </p:txBody>
      </p:sp>
      <p:sp>
        <p:nvSpPr>
          <p:cNvPr id="5" name="Content Placeholder 4">
            <a:extLst>
              <a:ext uri="{FF2B5EF4-FFF2-40B4-BE49-F238E27FC236}">
                <a16:creationId xmlns:a16="http://schemas.microsoft.com/office/drawing/2014/main" id="{564E4614-FE7A-4D76-BB45-202D569A553D}"/>
              </a:ext>
            </a:extLst>
          </p:cNvPr>
          <p:cNvSpPr>
            <a:spLocks noGrp="1"/>
          </p:cNvSpPr>
          <p:nvPr>
            <p:ph idx="1"/>
          </p:nvPr>
        </p:nvSpPr>
        <p:spPr>
          <a:xfrm>
            <a:off x="838200" y="1604791"/>
            <a:ext cx="10515600" cy="4351338"/>
          </a:xfrm>
        </p:spPr>
        <p:txBody>
          <a:bodyPr>
            <a:normAutofit/>
          </a:bodyPr>
          <a:lstStyle/>
          <a:p>
            <a:r>
              <a:rPr lang="en-US" dirty="0"/>
              <a:t>Currently, all leadership for the STEM Center is grant-funded. </a:t>
            </a:r>
          </a:p>
          <a:p>
            <a:pPr marL="0" indent="0">
              <a:buNone/>
            </a:pPr>
            <a:endParaRPr lang="en-US" dirty="0"/>
          </a:p>
          <a:p>
            <a:r>
              <a:rPr lang="en-US" dirty="0"/>
              <a:t>Without this position, leadership and supervision would fall on the Science &amp; Technology Dean</a:t>
            </a:r>
          </a:p>
          <a:p>
            <a:pPr marL="0" indent="0">
              <a:buNone/>
            </a:pPr>
            <a:endParaRPr lang="en-US" dirty="0"/>
          </a:p>
          <a:p>
            <a:r>
              <a:rPr lang="en-US" dirty="0"/>
              <a:t>Not having a STEM Center with a designated director would place Canada College at a disadvantage in attracting students as our sister colleges, as well as most local colleges have STEM Centers and STEM professionals are in high demand in our local communities.</a:t>
            </a:r>
          </a:p>
          <a:p>
            <a:endParaRPr lang="en-US" dirty="0"/>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109180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18071" y="177006"/>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Thank you!</a:t>
            </a:r>
          </a:p>
        </p:txBody>
      </p:sp>
      <p:sp>
        <p:nvSpPr>
          <p:cNvPr id="4" name="TextBox 3"/>
          <p:cNvSpPr txBox="1"/>
          <p:nvPr/>
        </p:nvSpPr>
        <p:spPr>
          <a:xfrm>
            <a:off x="968187" y="1511442"/>
            <a:ext cx="5934636" cy="646331"/>
          </a:xfrm>
          <a:prstGeom prst="rect">
            <a:avLst/>
          </a:prstGeom>
          <a:noFill/>
        </p:spPr>
        <p:txBody>
          <a:bodyPr wrap="square" rtlCol="0">
            <a:spAutoFit/>
          </a:bodyPr>
          <a:lstStyle/>
          <a:p>
            <a:r>
              <a:rPr lang="en-US" sz="3600" dirty="0"/>
              <a:t>What are your questions?</a:t>
            </a:r>
          </a:p>
        </p:txBody>
      </p:sp>
      <p:pic>
        <p:nvPicPr>
          <p:cNvPr id="10" name="Picture 9">
            <a:extLst>
              <a:ext uri="{FF2B5EF4-FFF2-40B4-BE49-F238E27FC236}">
                <a16:creationId xmlns:a16="http://schemas.microsoft.com/office/drawing/2014/main" id="{9512E04E-48A4-456D-9C05-9B4530EEDA3E}"/>
              </a:ext>
            </a:extLst>
          </p:cNvPr>
          <p:cNvPicPr>
            <a:picLocks noChangeAspect="1"/>
          </p:cNvPicPr>
          <p:nvPr/>
        </p:nvPicPr>
        <p:blipFill>
          <a:blip r:embed="rId5"/>
          <a:stretch>
            <a:fillRect/>
          </a:stretch>
        </p:blipFill>
        <p:spPr>
          <a:xfrm>
            <a:off x="2642404" y="2289853"/>
            <a:ext cx="5459875" cy="3639917"/>
          </a:xfrm>
          <a:prstGeom prst="rect">
            <a:avLst/>
          </a:prstGeom>
        </p:spPr>
      </p:pic>
    </p:spTree>
    <p:extLst>
      <p:ext uri="{BB962C8B-B14F-4D97-AF65-F5344CB8AC3E}">
        <p14:creationId xmlns:p14="http://schemas.microsoft.com/office/powerpoint/2010/main" val="91755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21F5E56EF014D8A21CE2D8630187E" ma:contentTypeVersion="13" ma:contentTypeDescription="Create a new document." ma:contentTypeScope="" ma:versionID="74adc7fa546dc10a28238bafb788be64">
  <xsd:schema xmlns:xsd="http://www.w3.org/2001/XMLSchema" xmlns:xs="http://www.w3.org/2001/XMLSchema" xmlns:p="http://schemas.microsoft.com/office/2006/metadata/properties" xmlns:ns2="3ef34d0a-8423-441b-af20-2cc5796dc538" xmlns:ns3="bcc384a7-17fd-4509-92ca-c69341870f8d" targetNamespace="http://schemas.microsoft.com/office/2006/metadata/properties" ma:root="true" ma:fieldsID="e30398012d179db0c7d0e887503ed5ab" ns2:_="" ns3:_="">
    <xsd:import namespace="3ef34d0a-8423-441b-af20-2cc5796dc538"/>
    <xsd:import namespace="bcc384a7-17fd-4509-92ca-c69341870f8d"/>
    <xsd:element name="properties">
      <xsd:complexType>
        <xsd:sequence>
          <xsd:element name="documentManagement">
            <xsd:complexType>
              <xsd:all>
                <xsd:element ref="ns2:Folder_x0020_order"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34d0a-8423-441b-af20-2cc5796dc538" elementFormDefault="qualified">
    <xsd:import namespace="http://schemas.microsoft.com/office/2006/documentManagement/types"/>
    <xsd:import namespace="http://schemas.microsoft.com/office/infopath/2007/PartnerControls"/>
    <xsd:element name="Folder_x0020_order" ma:index="8" nillable="true" ma:displayName="Folder order" ma:description="used to order folders in grant lists" ma:internalName="Folder_x0020_order">
      <xsd:simpleType>
        <xsd:restriction base="dms:Number"/>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c384a7-17fd-4509-92ca-c69341870f8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_x0020_order xmlns="3ef34d0a-8423-441b-af20-2cc5796dc538" xsi:nil="true"/>
  </documentManagement>
</p:properties>
</file>

<file path=customXml/itemProps1.xml><?xml version="1.0" encoding="utf-8"?>
<ds:datastoreItem xmlns:ds="http://schemas.openxmlformats.org/officeDocument/2006/customXml" ds:itemID="{A4BBEA69-7021-4588-ADE9-2C0D795E0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34d0a-8423-441b-af20-2cc5796dc538"/>
    <ds:schemaRef ds:uri="bcc384a7-17fd-4509-92ca-c69341870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6A3ABD-AA58-4B8D-AD82-EFAE21970701}">
  <ds:schemaRefs>
    <ds:schemaRef ds:uri="http://schemas.microsoft.com/sharepoint/v3/contenttype/forms"/>
  </ds:schemaRefs>
</ds:datastoreItem>
</file>

<file path=customXml/itemProps3.xml><?xml version="1.0" encoding="utf-8"?>
<ds:datastoreItem xmlns:ds="http://schemas.openxmlformats.org/officeDocument/2006/customXml" ds:itemID="{695033B4-A7C9-4C06-8F8A-8F7FEA2A9427}">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bcc384a7-17fd-4509-92ca-c69341870f8d"/>
    <ds:schemaRef ds:uri="3ef34d0a-8423-441b-af20-2cc5796dc53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760</TotalTime>
  <Words>353</Words>
  <Application>Microsoft Office PowerPoint</Application>
  <PresentationFormat>Widescreen</PresentationFormat>
  <Paragraphs>33</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Chalkboard</vt:lpstr>
      <vt:lpstr>Franklin Gothic Demi</vt:lpstr>
      <vt:lpstr>Gothic720 Lt BT</vt:lpstr>
      <vt:lpstr>Source Sans Pro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 Carol</dc:creator>
  <cp:lastModifiedBy>Morin, Georganne</cp:lastModifiedBy>
  <cp:revision>41</cp:revision>
  <dcterms:created xsi:type="dcterms:W3CDTF">2019-10-30T05:33:06Z</dcterms:created>
  <dcterms:modified xsi:type="dcterms:W3CDTF">2020-12-04T17:38:09Z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0x01010068721F5E56EF014D8A21CE2D8630187E</vt:lpwstr>
  </property>
</Properties>
</file>