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snapToObjects="1">
      <p:cViewPr varScale="1">
        <p:scale>
          <a:sx n="104" d="100"/>
          <a:sy n="104" d="100"/>
        </p:scale>
        <p:origin x="232"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7CB112-C859-47AF-AE62-1087A6605407}" type="doc">
      <dgm:prSet loTypeId="urn:microsoft.com/office/officeart/2005/8/layout/vList5" loCatId="list" qsTypeId="urn:microsoft.com/office/officeart/2005/8/quickstyle/simple4" qsCatId="simple" csTypeId="urn:microsoft.com/office/officeart/2005/8/colors/colorful1" csCatId="colorful"/>
      <dgm:spPr/>
      <dgm:t>
        <a:bodyPr/>
        <a:lstStyle/>
        <a:p>
          <a:endParaRPr lang="en-US"/>
        </a:p>
      </dgm:t>
    </dgm:pt>
    <dgm:pt modelId="{63E7CB3B-7DD7-48DB-8157-58138C8393AA}">
      <dgm:prSet/>
      <dgm:spPr/>
      <dgm:t>
        <a:bodyPr/>
        <a:lstStyle/>
        <a:p>
          <a:r>
            <a:rPr lang="en-US"/>
            <a:t>Evaluate</a:t>
          </a:r>
        </a:p>
      </dgm:t>
    </dgm:pt>
    <dgm:pt modelId="{FF793442-98ED-4DBE-BE9C-92A59FB3C1BC}" type="parTrans" cxnId="{F172F976-B6C2-499A-BE78-C1EBAA1DF29F}">
      <dgm:prSet/>
      <dgm:spPr/>
      <dgm:t>
        <a:bodyPr/>
        <a:lstStyle/>
        <a:p>
          <a:endParaRPr lang="en-US"/>
        </a:p>
      </dgm:t>
    </dgm:pt>
    <dgm:pt modelId="{300AF5A9-4AFF-42C6-882C-C6F4839B2B61}" type="sibTrans" cxnId="{F172F976-B6C2-499A-BE78-C1EBAA1DF29F}">
      <dgm:prSet phldrT="1"/>
      <dgm:spPr/>
      <dgm:t>
        <a:bodyPr/>
        <a:lstStyle/>
        <a:p>
          <a:endParaRPr lang="en-US"/>
        </a:p>
      </dgm:t>
    </dgm:pt>
    <dgm:pt modelId="{662AD6AB-60E6-4B1F-B33C-72DA39ABF706}">
      <dgm:prSet/>
      <dgm:spPr/>
      <dgm:t>
        <a:bodyPr/>
        <a:lstStyle/>
        <a:p>
          <a:r>
            <a:rPr lang="en-US"/>
            <a:t>Evaluate new technologies to discover new and better ways to enhance instruction</a:t>
          </a:r>
        </a:p>
      </dgm:t>
    </dgm:pt>
    <dgm:pt modelId="{039EEF03-81A8-4D58-97E9-29F5D0C0A96C}" type="parTrans" cxnId="{E1DF181D-660C-4935-A311-A9BC77F3C058}">
      <dgm:prSet/>
      <dgm:spPr/>
      <dgm:t>
        <a:bodyPr/>
        <a:lstStyle/>
        <a:p>
          <a:endParaRPr lang="en-US"/>
        </a:p>
      </dgm:t>
    </dgm:pt>
    <dgm:pt modelId="{B0D8DFAF-E1F2-4729-8C82-82EC1F7A2995}" type="sibTrans" cxnId="{E1DF181D-660C-4935-A311-A9BC77F3C058}">
      <dgm:prSet/>
      <dgm:spPr/>
      <dgm:t>
        <a:bodyPr/>
        <a:lstStyle/>
        <a:p>
          <a:endParaRPr lang="en-US"/>
        </a:p>
      </dgm:t>
    </dgm:pt>
    <dgm:pt modelId="{4F2DEA45-35BB-4031-8C34-E71A81A5D34C}">
      <dgm:prSet/>
      <dgm:spPr/>
      <dgm:t>
        <a:bodyPr/>
        <a:lstStyle/>
        <a:p>
          <a:r>
            <a:rPr lang="en-US"/>
            <a:t>Work</a:t>
          </a:r>
        </a:p>
      </dgm:t>
    </dgm:pt>
    <dgm:pt modelId="{8B9EB95A-46CD-4B33-9788-69C89F037093}" type="parTrans" cxnId="{0899B3F4-FE6D-4C9C-B5DD-516C8942A0C1}">
      <dgm:prSet/>
      <dgm:spPr/>
      <dgm:t>
        <a:bodyPr/>
        <a:lstStyle/>
        <a:p>
          <a:endParaRPr lang="en-US"/>
        </a:p>
      </dgm:t>
    </dgm:pt>
    <dgm:pt modelId="{F3F55FF5-19EF-435B-906B-DE2C150D4E25}" type="sibTrans" cxnId="{0899B3F4-FE6D-4C9C-B5DD-516C8942A0C1}">
      <dgm:prSet phldrT="2"/>
      <dgm:spPr/>
      <dgm:t>
        <a:bodyPr/>
        <a:lstStyle/>
        <a:p>
          <a:endParaRPr lang="en-US"/>
        </a:p>
      </dgm:t>
    </dgm:pt>
    <dgm:pt modelId="{0C5FDA0C-E6DA-42EF-9263-71EFD1F7174E}">
      <dgm:prSet/>
      <dgm:spPr/>
      <dgm:t>
        <a:bodyPr/>
        <a:lstStyle/>
        <a:p>
          <a:r>
            <a:rPr lang="en-US"/>
            <a:t>Work with faculty to identify what students need to learn to be competitive in the 21stcentury, and identify the best technology to support such learning</a:t>
          </a:r>
        </a:p>
      </dgm:t>
    </dgm:pt>
    <dgm:pt modelId="{494E9D91-F2C9-43F4-99FE-26FFAED0BDAA}" type="parTrans" cxnId="{BB50F9AE-CBAB-4E60-B9F9-2F889D49C647}">
      <dgm:prSet/>
      <dgm:spPr/>
      <dgm:t>
        <a:bodyPr/>
        <a:lstStyle/>
        <a:p>
          <a:endParaRPr lang="en-US"/>
        </a:p>
      </dgm:t>
    </dgm:pt>
    <dgm:pt modelId="{BC694880-AD40-4F42-9D98-5571EF182362}" type="sibTrans" cxnId="{BB50F9AE-CBAB-4E60-B9F9-2F889D49C647}">
      <dgm:prSet/>
      <dgm:spPr/>
      <dgm:t>
        <a:bodyPr/>
        <a:lstStyle/>
        <a:p>
          <a:endParaRPr lang="en-US"/>
        </a:p>
      </dgm:t>
    </dgm:pt>
    <dgm:pt modelId="{CA0F3C22-1596-42B3-95C5-6A0233D00D2A}">
      <dgm:prSet/>
      <dgm:spPr/>
      <dgm:t>
        <a:bodyPr/>
        <a:lstStyle/>
        <a:p>
          <a:r>
            <a:rPr lang="en-US"/>
            <a:t>Assist</a:t>
          </a:r>
        </a:p>
      </dgm:t>
    </dgm:pt>
    <dgm:pt modelId="{B702435B-8643-487E-92F5-C92BB9CE00BC}" type="parTrans" cxnId="{0545FDAB-C10D-4D7D-AC1A-8ED958A75928}">
      <dgm:prSet/>
      <dgm:spPr/>
      <dgm:t>
        <a:bodyPr/>
        <a:lstStyle/>
        <a:p>
          <a:endParaRPr lang="en-US"/>
        </a:p>
      </dgm:t>
    </dgm:pt>
    <dgm:pt modelId="{A7D6AD2D-4690-4A94-91AC-14DC30994CFD}" type="sibTrans" cxnId="{0545FDAB-C10D-4D7D-AC1A-8ED958A75928}">
      <dgm:prSet phldrT="3"/>
      <dgm:spPr/>
      <dgm:t>
        <a:bodyPr/>
        <a:lstStyle/>
        <a:p>
          <a:endParaRPr lang="en-US"/>
        </a:p>
      </dgm:t>
    </dgm:pt>
    <dgm:pt modelId="{4316BB31-F4DF-4753-A6FB-70DF6E2A2187}">
      <dgm:prSet/>
      <dgm:spPr/>
      <dgm:t>
        <a:bodyPr/>
        <a:lstStyle/>
        <a:p>
          <a:r>
            <a:rPr lang="en-US"/>
            <a:t>Assist faculty developing outcomes and objectives, and ensuring content matches those objectives</a:t>
          </a:r>
        </a:p>
      </dgm:t>
    </dgm:pt>
    <dgm:pt modelId="{3A8E0584-C686-4209-91A7-B1691D693751}" type="parTrans" cxnId="{8FA6115A-146C-4547-BA30-DCC86C2CF35B}">
      <dgm:prSet/>
      <dgm:spPr/>
      <dgm:t>
        <a:bodyPr/>
        <a:lstStyle/>
        <a:p>
          <a:endParaRPr lang="en-US"/>
        </a:p>
      </dgm:t>
    </dgm:pt>
    <dgm:pt modelId="{6B160B4F-3505-47F4-AEC6-8CAB67261528}" type="sibTrans" cxnId="{8FA6115A-146C-4547-BA30-DCC86C2CF35B}">
      <dgm:prSet/>
      <dgm:spPr/>
      <dgm:t>
        <a:bodyPr/>
        <a:lstStyle/>
        <a:p>
          <a:endParaRPr lang="en-US"/>
        </a:p>
      </dgm:t>
    </dgm:pt>
    <dgm:pt modelId="{59F99A15-4A17-4026-9410-ECFA2EF2AE7A}">
      <dgm:prSet/>
      <dgm:spPr/>
      <dgm:t>
        <a:bodyPr/>
        <a:lstStyle/>
        <a:p>
          <a:r>
            <a:rPr lang="en-US"/>
            <a:t>Assist</a:t>
          </a:r>
        </a:p>
      </dgm:t>
    </dgm:pt>
    <dgm:pt modelId="{C164C7E9-9052-4C51-8DC0-F2256EF54D54}" type="parTrans" cxnId="{710E38F6-3341-41D0-BB4C-EE7B28A0692B}">
      <dgm:prSet/>
      <dgm:spPr/>
      <dgm:t>
        <a:bodyPr/>
        <a:lstStyle/>
        <a:p>
          <a:endParaRPr lang="en-US"/>
        </a:p>
      </dgm:t>
    </dgm:pt>
    <dgm:pt modelId="{38152AE3-DC09-436B-BD81-EFEA36B62EB4}" type="sibTrans" cxnId="{710E38F6-3341-41D0-BB4C-EE7B28A0692B}">
      <dgm:prSet phldrT="4"/>
      <dgm:spPr/>
      <dgm:t>
        <a:bodyPr/>
        <a:lstStyle/>
        <a:p>
          <a:endParaRPr lang="en-US"/>
        </a:p>
      </dgm:t>
    </dgm:pt>
    <dgm:pt modelId="{822A1AC5-41F0-430C-B523-781B6156C375}">
      <dgm:prSet/>
      <dgm:spPr/>
      <dgm:t>
        <a:bodyPr/>
        <a:lstStyle/>
        <a:p>
          <a:r>
            <a:rPr lang="en-US"/>
            <a:t>Assist faculty developing assessments (note that this does not only mean tests)</a:t>
          </a:r>
        </a:p>
      </dgm:t>
    </dgm:pt>
    <dgm:pt modelId="{22345683-CB46-4663-92B2-0965A20F636E}" type="parTrans" cxnId="{0B05DA86-7F42-40A7-9CB6-3CB96A4266D1}">
      <dgm:prSet/>
      <dgm:spPr/>
      <dgm:t>
        <a:bodyPr/>
        <a:lstStyle/>
        <a:p>
          <a:endParaRPr lang="en-US"/>
        </a:p>
      </dgm:t>
    </dgm:pt>
    <dgm:pt modelId="{9D12C5D8-208D-4EA3-B8B1-1A9AD9DAFF32}" type="sibTrans" cxnId="{0B05DA86-7F42-40A7-9CB6-3CB96A4266D1}">
      <dgm:prSet/>
      <dgm:spPr/>
      <dgm:t>
        <a:bodyPr/>
        <a:lstStyle/>
        <a:p>
          <a:endParaRPr lang="en-US"/>
        </a:p>
      </dgm:t>
    </dgm:pt>
    <dgm:pt modelId="{6BA2DF45-260D-4049-9FD7-11CD0ACA417B}">
      <dgm:prSet/>
      <dgm:spPr/>
      <dgm:t>
        <a:bodyPr/>
        <a:lstStyle/>
        <a:p>
          <a:r>
            <a:rPr lang="en-US"/>
            <a:t>Assist</a:t>
          </a:r>
        </a:p>
      </dgm:t>
    </dgm:pt>
    <dgm:pt modelId="{F9864AA4-750C-4312-9EBF-9A2E20C180E9}" type="parTrans" cxnId="{0AAB950B-0527-40BF-91C6-2A3D5512EA84}">
      <dgm:prSet/>
      <dgm:spPr/>
      <dgm:t>
        <a:bodyPr/>
        <a:lstStyle/>
        <a:p>
          <a:endParaRPr lang="en-US"/>
        </a:p>
      </dgm:t>
    </dgm:pt>
    <dgm:pt modelId="{C3A76DEB-8446-492F-8EB1-2673D6D46E65}" type="sibTrans" cxnId="{0AAB950B-0527-40BF-91C6-2A3D5512EA84}">
      <dgm:prSet phldrT="5"/>
      <dgm:spPr/>
      <dgm:t>
        <a:bodyPr/>
        <a:lstStyle/>
        <a:p>
          <a:endParaRPr lang="en-US"/>
        </a:p>
      </dgm:t>
    </dgm:pt>
    <dgm:pt modelId="{AE649AFB-5E68-4D70-914A-DE67C8690E15}">
      <dgm:prSet/>
      <dgm:spPr/>
      <dgm:t>
        <a:bodyPr/>
        <a:lstStyle/>
        <a:p>
          <a:r>
            <a:rPr lang="en-US"/>
            <a:t>Assist faculty adapting instructional materials created for one format to another format (usually this is adapting materials from face-to-face to e-learning)</a:t>
          </a:r>
        </a:p>
      </dgm:t>
    </dgm:pt>
    <dgm:pt modelId="{612D3349-032C-4EBA-B720-F6ED704A60DD}" type="parTrans" cxnId="{9EB9D113-81C9-4DE6-80C4-2DAB054D2372}">
      <dgm:prSet/>
      <dgm:spPr/>
      <dgm:t>
        <a:bodyPr/>
        <a:lstStyle/>
        <a:p>
          <a:endParaRPr lang="en-US"/>
        </a:p>
      </dgm:t>
    </dgm:pt>
    <dgm:pt modelId="{C3620469-A973-487E-A8D7-459176D3C608}" type="sibTrans" cxnId="{9EB9D113-81C9-4DE6-80C4-2DAB054D2372}">
      <dgm:prSet/>
      <dgm:spPr/>
      <dgm:t>
        <a:bodyPr/>
        <a:lstStyle/>
        <a:p>
          <a:endParaRPr lang="en-US"/>
        </a:p>
      </dgm:t>
    </dgm:pt>
    <dgm:pt modelId="{0302D40F-FB9C-BD4F-B2BD-C1E910676C62}" type="pres">
      <dgm:prSet presAssocID="{CA7CB112-C859-47AF-AE62-1087A6605407}" presName="Name0" presStyleCnt="0">
        <dgm:presLayoutVars>
          <dgm:dir/>
          <dgm:animLvl val="lvl"/>
          <dgm:resizeHandles val="exact"/>
        </dgm:presLayoutVars>
      </dgm:prSet>
      <dgm:spPr/>
    </dgm:pt>
    <dgm:pt modelId="{64FF158C-256A-4B43-8804-DBE25D46ECA5}" type="pres">
      <dgm:prSet presAssocID="{63E7CB3B-7DD7-48DB-8157-58138C8393AA}" presName="linNode" presStyleCnt="0"/>
      <dgm:spPr/>
    </dgm:pt>
    <dgm:pt modelId="{364A3F9C-1E9D-3F44-84AB-75B9A6C74842}" type="pres">
      <dgm:prSet presAssocID="{63E7CB3B-7DD7-48DB-8157-58138C8393AA}" presName="parentText" presStyleLbl="node1" presStyleIdx="0" presStyleCnt="5">
        <dgm:presLayoutVars>
          <dgm:chMax val="1"/>
          <dgm:bulletEnabled val="1"/>
        </dgm:presLayoutVars>
      </dgm:prSet>
      <dgm:spPr/>
    </dgm:pt>
    <dgm:pt modelId="{7DA34D04-95AC-9340-9D7F-A1783387206C}" type="pres">
      <dgm:prSet presAssocID="{63E7CB3B-7DD7-48DB-8157-58138C8393AA}" presName="descendantText" presStyleLbl="alignAccFollowNode1" presStyleIdx="0" presStyleCnt="5">
        <dgm:presLayoutVars>
          <dgm:bulletEnabled val="1"/>
        </dgm:presLayoutVars>
      </dgm:prSet>
      <dgm:spPr/>
    </dgm:pt>
    <dgm:pt modelId="{26E276B7-9084-7140-8065-A05615B3E6F0}" type="pres">
      <dgm:prSet presAssocID="{300AF5A9-4AFF-42C6-882C-C6F4839B2B61}" presName="sp" presStyleCnt="0"/>
      <dgm:spPr/>
    </dgm:pt>
    <dgm:pt modelId="{005F8032-DF41-034D-9C92-3C3E170B1C1D}" type="pres">
      <dgm:prSet presAssocID="{4F2DEA45-35BB-4031-8C34-E71A81A5D34C}" presName="linNode" presStyleCnt="0"/>
      <dgm:spPr/>
    </dgm:pt>
    <dgm:pt modelId="{964AC168-0A74-824B-97DF-25119015FC6A}" type="pres">
      <dgm:prSet presAssocID="{4F2DEA45-35BB-4031-8C34-E71A81A5D34C}" presName="parentText" presStyleLbl="node1" presStyleIdx="1" presStyleCnt="5">
        <dgm:presLayoutVars>
          <dgm:chMax val="1"/>
          <dgm:bulletEnabled val="1"/>
        </dgm:presLayoutVars>
      </dgm:prSet>
      <dgm:spPr/>
    </dgm:pt>
    <dgm:pt modelId="{7304DCF6-48A6-DB4C-8BBE-968574E46815}" type="pres">
      <dgm:prSet presAssocID="{4F2DEA45-35BB-4031-8C34-E71A81A5D34C}" presName="descendantText" presStyleLbl="alignAccFollowNode1" presStyleIdx="1" presStyleCnt="5">
        <dgm:presLayoutVars>
          <dgm:bulletEnabled val="1"/>
        </dgm:presLayoutVars>
      </dgm:prSet>
      <dgm:spPr/>
    </dgm:pt>
    <dgm:pt modelId="{C0135E8B-7B34-7E46-88D2-7D00C4D9C8A9}" type="pres">
      <dgm:prSet presAssocID="{F3F55FF5-19EF-435B-906B-DE2C150D4E25}" presName="sp" presStyleCnt="0"/>
      <dgm:spPr/>
    </dgm:pt>
    <dgm:pt modelId="{3C968915-E047-F549-A476-AA8E8AECA330}" type="pres">
      <dgm:prSet presAssocID="{CA0F3C22-1596-42B3-95C5-6A0233D00D2A}" presName="linNode" presStyleCnt="0"/>
      <dgm:spPr/>
    </dgm:pt>
    <dgm:pt modelId="{DE7F943D-3412-EC4D-91F8-074662E19895}" type="pres">
      <dgm:prSet presAssocID="{CA0F3C22-1596-42B3-95C5-6A0233D00D2A}" presName="parentText" presStyleLbl="node1" presStyleIdx="2" presStyleCnt="5">
        <dgm:presLayoutVars>
          <dgm:chMax val="1"/>
          <dgm:bulletEnabled val="1"/>
        </dgm:presLayoutVars>
      </dgm:prSet>
      <dgm:spPr/>
    </dgm:pt>
    <dgm:pt modelId="{51C67887-479F-424C-A886-9FB473D4B3C8}" type="pres">
      <dgm:prSet presAssocID="{CA0F3C22-1596-42B3-95C5-6A0233D00D2A}" presName="descendantText" presStyleLbl="alignAccFollowNode1" presStyleIdx="2" presStyleCnt="5">
        <dgm:presLayoutVars>
          <dgm:bulletEnabled val="1"/>
        </dgm:presLayoutVars>
      </dgm:prSet>
      <dgm:spPr/>
    </dgm:pt>
    <dgm:pt modelId="{24B11E25-B751-8049-9C0D-8D0AC81AA15B}" type="pres">
      <dgm:prSet presAssocID="{A7D6AD2D-4690-4A94-91AC-14DC30994CFD}" presName="sp" presStyleCnt="0"/>
      <dgm:spPr/>
    </dgm:pt>
    <dgm:pt modelId="{84CD2F3F-9C55-BF4D-88CA-5566954220DF}" type="pres">
      <dgm:prSet presAssocID="{59F99A15-4A17-4026-9410-ECFA2EF2AE7A}" presName="linNode" presStyleCnt="0"/>
      <dgm:spPr/>
    </dgm:pt>
    <dgm:pt modelId="{45B0181E-2C8D-E647-BBF3-AA31154EF43A}" type="pres">
      <dgm:prSet presAssocID="{59F99A15-4A17-4026-9410-ECFA2EF2AE7A}" presName="parentText" presStyleLbl="node1" presStyleIdx="3" presStyleCnt="5">
        <dgm:presLayoutVars>
          <dgm:chMax val="1"/>
          <dgm:bulletEnabled val="1"/>
        </dgm:presLayoutVars>
      </dgm:prSet>
      <dgm:spPr/>
    </dgm:pt>
    <dgm:pt modelId="{3294644D-4EF6-4F44-A15F-8E69A75D366E}" type="pres">
      <dgm:prSet presAssocID="{59F99A15-4A17-4026-9410-ECFA2EF2AE7A}" presName="descendantText" presStyleLbl="alignAccFollowNode1" presStyleIdx="3" presStyleCnt="5">
        <dgm:presLayoutVars>
          <dgm:bulletEnabled val="1"/>
        </dgm:presLayoutVars>
      </dgm:prSet>
      <dgm:spPr/>
    </dgm:pt>
    <dgm:pt modelId="{4DBBE5B2-964D-A743-9F4D-08B47576D902}" type="pres">
      <dgm:prSet presAssocID="{38152AE3-DC09-436B-BD81-EFEA36B62EB4}" presName="sp" presStyleCnt="0"/>
      <dgm:spPr/>
    </dgm:pt>
    <dgm:pt modelId="{0DF007E6-4B42-7840-A45B-A84558D5EE42}" type="pres">
      <dgm:prSet presAssocID="{6BA2DF45-260D-4049-9FD7-11CD0ACA417B}" presName="linNode" presStyleCnt="0"/>
      <dgm:spPr/>
    </dgm:pt>
    <dgm:pt modelId="{09682766-9777-7A43-86FE-853F1EDF2DF8}" type="pres">
      <dgm:prSet presAssocID="{6BA2DF45-260D-4049-9FD7-11CD0ACA417B}" presName="parentText" presStyleLbl="node1" presStyleIdx="4" presStyleCnt="5">
        <dgm:presLayoutVars>
          <dgm:chMax val="1"/>
          <dgm:bulletEnabled val="1"/>
        </dgm:presLayoutVars>
      </dgm:prSet>
      <dgm:spPr/>
    </dgm:pt>
    <dgm:pt modelId="{57BA2E77-36D3-5845-955B-DDFB7EE87C3F}" type="pres">
      <dgm:prSet presAssocID="{6BA2DF45-260D-4049-9FD7-11CD0ACA417B}" presName="descendantText" presStyleLbl="alignAccFollowNode1" presStyleIdx="4" presStyleCnt="5">
        <dgm:presLayoutVars>
          <dgm:bulletEnabled val="1"/>
        </dgm:presLayoutVars>
      </dgm:prSet>
      <dgm:spPr/>
    </dgm:pt>
  </dgm:ptLst>
  <dgm:cxnLst>
    <dgm:cxn modelId="{0AAB950B-0527-40BF-91C6-2A3D5512EA84}" srcId="{CA7CB112-C859-47AF-AE62-1087A6605407}" destId="{6BA2DF45-260D-4049-9FD7-11CD0ACA417B}" srcOrd="4" destOrd="0" parTransId="{F9864AA4-750C-4312-9EBF-9A2E20C180E9}" sibTransId="{C3A76DEB-8446-492F-8EB1-2673D6D46E65}"/>
    <dgm:cxn modelId="{9EB9D113-81C9-4DE6-80C4-2DAB054D2372}" srcId="{6BA2DF45-260D-4049-9FD7-11CD0ACA417B}" destId="{AE649AFB-5E68-4D70-914A-DE67C8690E15}" srcOrd="0" destOrd="0" parTransId="{612D3349-032C-4EBA-B720-F6ED704A60DD}" sibTransId="{C3620469-A973-487E-A8D7-459176D3C608}"/>
    <dgm:cxn modelId="{E1DF181D-660C-4935-A311-A9BC77F3C058}" srcId="{63E7CB3B-7DD7-48DB-8157-58138C8393AA}" destId="{662AD6AB-60E6-4B1F-B33C-72DA39ABF706}" srcOrd="0" destOrd="0" parTransId="{039EEF03-81A8-4D58-97E9-29F5D0C0A96C}" sibTransId="{B0D8DFAF-E1F2-4729-8C82-82EC1F7A2995}"/>
    <dgm:cxn modelId="{E2E17F22-3022-894D-B1F1-DB3BCF81AA50}" type="presOf" srcId="{662AD6AB-60E6-4B1F-B33C-72DA39ABF706}" destId="{7DA34D04-95AC-9340-9D7F-A1783387206C}" srcOrd="0" destOrd="0" presId="urn:microsoft.com/office/officeart/2005/8/layout/vList5"/>
    <dgm:cxn modelId="{4FA2512D-EF63-1B47-814A-41FBDF05ECAE}" type="presOf" srcId="{6BA2DF45-260D-4049-9FD7-11CD0ACA417B}" destId="{09682766-9777-7A43-86FE-853F1EDF2DF8}" srcOrd="0" destOrd="0" presId="urn:microsoft.com/office/officeart/2005/8/layout/vList5"/>
    <dgm:cxn modelId="{D3B3F543-11F1-3F46-A9ED-95B3D03EC6FB}" type="presOf" srcId="{63E7CB3B-7DD7-48DB-8157-58138C8393AA}" destId="{364A3F9C-1E9D-3F44-84AB-75B9A6C74842}" srcOrd="0" destOrd="0" presId="urn:microsoft.com/office/officeart/2005/8/layout/vList5"/>
    <dgm:cxn modelId="{8FA6115A-146C-4547-BA30-DCC86C2CF35B}" srcId="{CA0F3C22-1596-42B3-95C5-6A0233D00D2A}" destId="{4316BB31-F4DF-4753-A6FB-70DF6E2A2187}" srcOrd="0" destOrd="0" parTransId="{3A8E0584-C686-4209-91A7-B1691D693751}" sibTransId="{6B160B4F-3505-47F4-AEC6-8CAB67261528}"/>
    <dgm:cxn modelId="{F172F976-B6C2-499A-BE78-C1EBAA1DF29F}" srcId="{CA7CB112-C859-47AF-AE62-1087A6605407}" destId="{63E7CB3B-7DD7-48DB-8157-58138C8393AA}" srcOrd="0" destOrd="0" parTransId="{FF793442-98ED-4DBE-BE9C-92A59FB3C1BC}" sibTransId="{300AF5A9-4AFF-42C6-882C-C6F4839B2B61}"/>
    <dgm:cxn modelId="{8395B37F-9FCA-984B-824C-25DA7EE4B151}" type="presOf" srcId="{822A1AC5-41F0-430C-B523-781B6156C375}" destId="{3294644D-4EF6-4F44-A15F-8E69A75D366E}" srcOrd="0" destOrd="0" presId="urn:microsoft.com/office/officeart/2005/8/layout/vList5"/>
    <dgm:cxn modelId="{0B05DA86-7F42-40A7-9CB6-3CB96A4266D1}" srcId="{59F99A15-4A17-4026-9410-ECFA2EF2AE7A}" destId="{822A1AC5-41F0-430C-B523-781B6156C375}" srcOrd="0" destOrd="0" parTransId="{22345683-CB46-4663-92B2-0965A20F636E}" sibTransId="{9D12C5D8-208D-4EA3-B8B1-1A9AD9DAFF32}"/>
    <dgm:cxn modelId="{12D63F95-8A26-E747-8816-EAC14FB15F5D}" type="presOf" srcId="{AE649AFB-5E68-4D70-914A-DE67C8690E15}" destId="{57BA2E77-36D3-5845-955B-DDFB7EE87C3F}" srcOrd="0" destOrd="0" presId="urn:microsoft.com/office/officeart/2005/8/layout/vList5"/>
    <dgm:cxn modelId="{BA2879A2-9DEB-9E48-A250-04272959C184}" type="presOf" srcId="{4F2DEA45-35BB-4031-8C34-E71A81A5D34C}" destId="{964AC168-0A74-824B-97DF-25119015FC6A}" srcOrd="0" destOrd="0" presId="urn:microsoft.com/office/officeart/2005/8/layout/vList5"/>
    <dgm:cxn modelId="{17F0AAA7-9FB4-AF46-B500-2BAFF5F60126}" type="presOf" srcId="{4316BB31-F4DF-4753-A6FB-70DF6E2A2187}" destId="{51C67887-479F-424C-A886-9FB473D4B3C8}" srcOrd="0" destOrd="0" presId="urn:microsoft.com/office/officeart/2005/8/layout/vList5"/>
    <dgm:cxn modelId="{C5AEC1A8-3EEC-3840-92B4-328A906E83F5}" type="presOf" srcId="{CA7CB112-C859-47AF-AE62-1087A6605407}" destId="{0302D40F-FB9C-BD4F-B2BD-C1E910676C62}" srcOrd="0" destOrd="0" presId="urn:microsoft.com/office/officeart/2005/8/layout/vList5"/>
    <dgm:cxn modelId="{0545FDAB-C10D-4D7D-AC1A-8ED958A75928}" srcId="{CA7CB112-C859-47AF-AE62-1087A6605407}" destId="{CA0F3C22-1596-42B3-95C5-6A0233D00D2A}" srcOrd="2" destOrd="0" parTransId="{B702435B-8643-487E-92F5-C92BB9CE00BC}" sibTransId="{A7D6AD2D-4690-4A94-91AC-14DC30994CFD}"/>
    <dgm:cxn modelId="{BB50F9AE-CBAB-4E60-B9F9-2F889D49C647}" srcId="{4F2DEA45-35BB-4031-8C34-E71A81A5D34C}" destId="{0C5FDA0C-E6DA-42EF-9263-71EFD1F7174E}" srcOrd="0" destOrd="0" parTransId="{494E9D91-F2C9-43F4-99FE-26FFAED0BDAA}" sibTransId="{BC694880-AD40-4F42-9D98-5571EF182362}"/>
    <dgm:cxn modelId="{755FA5D2-F42C-2449-92A8-FC37F1440EFA}" type="presOf" srcId="{59F99A15-4A17-4026-9410-ECFA2EF2AE7A}" destId="{45B0181E-2C8D-E647-BBF3-AA31154EF43A}" srcOrd="0" destOrd="0" presId="urn:microsoft.com/office/officeart/2005/8/layout/vList5"/>
    <dgm:cxn modelId="{4C9D37E3-7C66-A543-8C3D-60BFBF92749A}" type="presOf" srcId="{CA0F3C22-1596-42B3-95C5-6A0233D00D2A}" destId="{DE7F943D-3412-EC4D-91F8-074662E19895}" srcOrd="0" destOrd="0" presId="urn:microsoft.com/office/officeart/2005/8/layout/vList5"/>
    <dgm:cxn modelId="{AF0DF2EF-645B-B845-8794-6E89BAEBDE03}" type="presOf" srcId="{0C5FDA0C-E6DA-42EF-9263-71EFD1F7174E}" destId="{7304DCF6-48A6-DB4C-8BBE-968574E46815}" srcOrd="0" destOrd="0" presId="urn:microsoft.com/office/officeart/2005/8/layout/vList5"/>
    <dgm:cxn modelId="{0899B3F4-FE6D-4C9C-B5DD-516C8942A0C1}" srcId="{CA7CB112-C859-47AF-AE62-1087A6605407}" destId="{4F2DEA45-35BB-4031-8C34-E71A81A5D34C}" srcOrd="1" destOrd="0" parTransId="{8B9EB95A-46CD-4B33-9788-69C89F037093}" sibTransId="{F3F55FF5-19EF-435B-906B-DE2C150D4E25}"/>
    <dgm:cxn modelId="{710E38F6-3341-41D0-BB4C-EE7B28A0692B}" srcId="{CA7CB112-C859-47AF-AE62-1087A6605407}" destId="{59F99A15-4A17-4026-9410-ECFA2EF2AE7A}" srcOrd="3" destOrd="0" parTransId="{C164C7E9-9052-4C51-8DC0-F2256EF54D54}" sibTransId="{38152AE3-DC09-436B-BD81-EFEA36B62EB4}"/>
    <dgm:cxn modelId="{A4A8622D-BA69-D941-9A01-D80CC2D5D882}" type="presParOf" srcId="{0302D40F-FB9C-BD4F-B2BD-C1E910676C62}" destId="{64FF158C-256A-4B43-8804-DBE25D46ECA5}" srcOrd="0" destOrd="0" presId="urn:microsoft.com/office/officeart/2005/8/layout/vList5"/>
    <dgm:cxn modelId="{44F7EE5C-CDBF-A24B-B5E1-80D85D6F3E6F}" type="presParOf" srcId="{64FF158C-256A-4B43-8804-DBE25D46ECA5}" destId="{364A3F9C-1E9D-3F44-84AB-75B9A6C74842}" srcOrd="0" destOrd="0" presId="urn:microsoft.com/office/officeart/2005/8/layout/vList5"/>
    <dgm:cxn modelId="{4424F663-2229-2D46-A680-F803E4557028}" type="presParOf" srcId="{64FF158C-256A-4B43-8804-DBE25D46ECA5}" destId="{7DA34D04-95AC-9340-9D7F-A1783387206C}" srcOrd="1" destOrd="0" presId="urn:microsoft.com/office/officeart/2005/8/layout/vList5"/>
    <dgm:cxn modelId="{9F72C908-B1F6-A143-9C1E-C5376B44BB11}" type="presParOf" srcId="{0302D40F-FB9C-BD4F-B2BD-C1E910676C62}" destId="{26E276B7-9084-7140-8065-A05615B3E6F0}" srcOrd="1" destOrd="0" presId="urn:microsoft.com/office/officeart/2005/8/layout/vList5"/>
    <dgm:cxn modelId="{9828F2B1-D7FF-4F4B-A139-A2C6920BA7FF}" type="presParOf" srcId="{0302D40F-FB9C-BD4F-B2BD-C1E910676C62}" destId="{005F8032-DF41-034D-9C92-3C3E170B1C1D}" srcOrd="2" destOrd="0" presId="urn:microsoft.com/office/officeart/2005/8/layout/vList5"/>
    <dgm:cxn modelId="{C497E2DB-1F89-2D45-8D09-6CDBB53DB055}" type="presParOf" srcId="{005F8032-DF41-034D-9C92-3C3E170B1C1D}" destId="{964AC168-0A74-824B-97DF-25119015FC6A}" srcOrd="0" destOrd="0" presId="urn:microsoft.com/office/officeart/2005/8/layout/vList5"/>
    <dgm:cxn modelId="{63546BC6-52CC-5841-83A0-4EA9B20F1869}" type="presParOf" srcId="{005F8032-DF41-034D-9C92-3C3E170B1C1D}" destId="{7304DCF6-48A6-DB4C-8BBE-968574E46815}" srcOrd="1" destOrd="0" presId="urn:microsoft.com/office/officeart/2005/8/layout/vList5"/>
    <dgm:cxn modelId="{E45BBC8B-6A1D-F24D-9F09-0403CC93AFEC}" type="presParOf" srcId="{0302D40F-FB9C-BD4F-B2BD-C1E910676C62}" destId="{C0135E8B-7B34-7E46-88D2-7D00C4D9C8A9}" srcOrd="3" destOrd="0" presId="urn:microsoft.com/office/officeart/2005/8/layout/vList5"/>
    <dgm:cxn modelId="{DA36CE0F-9008-D544-B28B-2E1631C8F4CB}" type="presParOf" srcId="{0302D40F-FB9C-BD4F-B2BD-C1E910676C62}" destId="{3C968915-E047-F549-A476-AA8E8AECA330}" srcOrd="4" destOrd="0" presId="urn:microsoft.com/office/officeart/2005/8/layout/vList5"/>
    <dgm:cxn modelId="{CBD276CB-F80F-134C-AB62-92C260F87E01}" type="presParOf" srcId="{3C968915-E047-F549-A476-AA8E8AECA330}" destId="{DE7F943D-3412-EC4D-91F8-074662E19895}" srcOrd="0" destOrd="0" presId="urn:microsoft.com/office/officeart/2005/8/layout/vList5"/>
    <dgm:cxn modelId="{1EA9A0DF-A3F5-9248-B924-584CF5C7217C}" type="presParOf" srcId="{3C968915-E047-F549-A476-AA8E8AECA330}" destId="{51C67887-479F-424C-A886-9FB473D4B3C8}" srcOrd="1" destOrd="0" presId="urn:microsoft.com/office/officeart/2005/8/layout/vList5"/>
    <dgm:cxn modelId="{587FC72E-0D6B-CF4C-A1A2-74C2C29D9F10}" type="presParOf" srcId="{0302D40F-FB9C-BD4F-B2BD-C1E910676C62}" destId="{24B11E25-B751-8049-9C0D-8D0AC81AA15B}" srcOrd="5" destOrd="0" presId="urn:microsoft.com/office/officeart/2005/8/layout/vList5"/>
    <dgm:cxn modelId="{9B7B704F-6B43-5245-B539-10F36B2D2CFA}" type="presParOf" srcId="{0302D40F-FB9C-BD4F-B2BD-C1E910676C62}" destId="{84CD2F3F-9C55-BF4D-88CA-5566954220DF}" srcOrd="6" destOrd="0" presId="urn:microsoft.com/office/officeart/2005/8/layout/vList5"/>
    <dgm:cxn modelId="{64EF6E23-E9B0-C84D-8F82-345AEDCDB6A2}" type="presParOf" srcId="{84CD2F3F-9C55-BF4D-88CA-5566954220DF}" destId="{45B0181E-2C8D-E647-BBF3-AA31154EF43A}" srcOrd="0" destOrd="0" presId="urn:microsoft.com/office/officeart/2005/8/layout/vList5"/>
    <dgm:cxn modelId="{36E85E1D-807E-6440-B1EF-FDF67A0EE2D4}" type="presParOf" srcId="{84CD2F3F-9C55-BF4D-88CA-5566954220DF}" destId="{3294644D-4EF6-4F44-A15F-8E69A75D366E}" srcOrd="1" destOrd="0" presId="urn:microsoft.com/office/officeart/2005/8/layout/vList5"/>
    <dgm:cxn modelId="{42A0D2B7-5637-AC41-8789-C3166E74BB5B}" type="presParOf" srcId="{0302D40F-FB9C-BD4F-B2BD-C1E910676C62}" destId="{4DBBE5B2-964D-A743-9F4D-08B47576D902}" srcOrd="7" destOrd="0" presId="urn:microsoft.com/office/officeart/2005/8/layout/vList5"/>
    <dgm:cxn modelId="{A3C6BEB1-E54E-584F-BC6A-46B92E9B1130}" type="presParOf" srcId="{0302D40F-FB9C-BD4F-B2BD-C1E910676C62}" destId="{0DF007E6-4B42-7840-A45B-A84558D5EE42}" srcOrd="8" destOrd="0" presId="urn:microsoft.com/office/officeart/2005/8/layout/vList5"/>
    <dgm:cxn modelId="{6700BF46-F493-F040-BC77-D7992A72EC49}" type="presParOf" srcId="{0DF007E6-4B42-7840-A45B-A84558D5EE42}" destId="{09682766-9777-7A43-86FE-853F1EDF2DF8}" srcOrd="0" destOrd="0" presId="urn:microsoft.com/office/officeart/2005/8/layout/vList5"/>
    <dgm:cxn modelId="{F8C04047-54AB-2F47-B87A-FB07CB71F633}" type="presParOf" srcId="{0DF007E6-4B42-7840-A45B-A84558D5EE42}" destId="{57BA2E77-36D3-5845-955B-DDFB7EE87C3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34D04-95AC-9340-9D7F-A1783387206C}">
      <dsp:nvSpPr>
        <dsp:cNvPr id="0" name=""/>
        <dsp:cNvSpPr/>
      </dsp:nvSpPr>
      <dsp:spPr>
        <a:xfrm rot="5400000">
          <a:off x="6282208" y="-2749803"/>
          <a:ext cx="526103" cy="6160245"/>
        </a:xfrm>
        <a:prstGeom prst="round2Same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a:t>Evaluate new technologies to discover new and better ways to enhance instruction</a:t>
          </a:r>
        </a:p>
      </dsp:txBody>
      <dsp:txXfrm rot="-5400000">
        <a:off x="3465137" y="92950"/>
        <a:ext cx="6134563" cy="474739"/>
      </dsp:txXfrm>
    </dsp:sp>
    <dsp:sp modelId="{364A3F9C-1E9D-3F44-84AB-75B9A6C74842}">
      <dsp:nvSpPr>
        <dsp:cNvPr id="0" name=""/>
        <dsp:cNvSpPr/>
      </dsp:nvSpPr>
      <dsp:spPr>
        <a:xfrm>
          <a:off x="0" y="1504"/>
          <a:ext cx="3465137" cy="657629"/>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a:t>Evaluate</a:t>
          </a:r>
        </a:p>
      </dsp:txBody>
      <dsp:txXfrm>
        <a:off x="32103" y="33607"/>
        <a:ext cx="3400931" cy="593423"/>
      </dsp:txXfrm>
    </dsp:sp>
    <dsp:sp modelId="{7304DCF6-48A6-DB4C-8BBE-968574E46815}">
      <dsp:nvSpPr>
        <dsp:cNvPr id="0" name=""/>
        <dsp:cNvSpPr/>
      </dsp:nvSpPr>
      <dsp:spPr>
        <a:xfrm rot="5400000">
          <a:off x="6282208" y="-2059292"/>
          <a:ext cx="526103" cy="6160245"/>
        </a:xfrm>
        <a:prstGeom prst="round2SameRect">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a:t>Work with faculty to identify what students need to learn to be competitive in the 21stcentury, and identify the best technology to support such learning</a:t>
          </a:r>
        </a:p>
      </dsp:txBody>
      <dsp:txXfrm rot="-5400000">
        <a:off x="3465137" y="783461"/>
        <a:ext cx="6134563" cy="474739"/>
      </dsp:txXfrm>
    </dsp:sp>
    <dsp:sp modelId="{964AC168-0A74-824B-97DF-25119015FC6A}">
      <dsp:nvSpPr>
        <dsp:cNvPr id="0" name=""/>
        <dsp:cNvSpPr/>
      </dsp:nvSpPr>
      <dsp:spPr>
        <a:xfrm>
          <a:off x="0" y="692015"/>
          <a:ext cx="3465137" cy="657629"/>
        </a:xfrm>
        <a:prstGeom prst="round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a:t>Work</a:t>
          </a:r>
        </a:p>
      </dsp:txBody>
      <dsp:txXfrm>
        <a:off x="32103" y="724118"/>
        <a:ext cx="3400931" cy="593423"/>
      </dsp:txXfrm>
    </dsp:sp>
    <dsp:sp modelId="{51C67887-479F-424C-A886-9FB473D4B3C8}">
      <dsp:nvSpPr>
        <dsp:cNvPr id="0" name=""/>
        <dsp:cNvSpPr/>
      </dsp:nvSpPr>
      <dsp:spPr>
        <a:xfrm rot="5400000">
          <a:off x="6282208" y="-1368781"/>
          <a:ext cx="526103" cy="6160245"/>
        </a:xfrm>
        <a:prstGeom prst="round2SameRect">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a:t>Assist faculty developing outcomes and objectives, and ensuring content matches those objectives</a:t>
          </a:r>
        </a:p>
      </dsp:txBody>
      <dsp:txXfrm rot="-5400000">
        <a:off x="3465137" y="1473972"/>
        <a:ext cx="6134563" cy="474739"/>
      </dsp:txXfrm>
    </dsp:sp>
    <dsp:sp modelId="{DE7F943D-3412-EC4D-91F8-074662E19895}">
      <dsp:nvSpPr>
        <dsp:cNvPr id="0" name=""/>
        <dsp:cNvSpPr/>
      </dsp:nvSpPr>
      <dsp:spPr>
        <a:xfrm>
          <a:off x="0" y="1382526"/>
          <a:ext cx="3465137" cy="657629"/>
        </a:xfrm>
        <a:prstGeom prst="round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a:t>Assist</a:t>
          </a:r>
        </a:p>
      </dsp:txBody>
      <dsp:txXfrm>
        <a:off x="32103" y="1414629"/>
        <a:ext cx="3400931" cy="593423"/>
      </dsp:txXfrm>
    </dsp:sp>
    <dsp:sp modelId="{3294644D-4EF6-4F44-A15F-8E69A75D366E}">
      <dsp:nvSpPr>
        <dsp:cNvPr id="0" name=""/>
        <dsp:cNvSpPr/>
      </dsp:nvSpPr>
      <dsp:spPr>
        <a:xfrm rot="5400000">
          <a:off x="6282208" y="-678269"/>
          <a:ext cx="526103" cy="6160245"/>
        </a:xfrm>
        <a:prstGeom prst="round2SameRect">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a:t>Assist faculty developing assessments (note that this does not only mean tests)</a:t>
          </a:r>
        </a:p>
      </dsp:txBody>
      <dsp:txXfrm rot="-5400000">
        <a:off x="3465137" y="2164484"/>
        <a:ext cx="6134563" cy="474739"/>
      </dsp:txXfrm>
    </dsp:sp>
    <dsp:sp modelId="{45B0181E-2C8D-E647-BBF3-AA31154EF43A}">
      <dsp:nvSpPr>
        <dsp:cNvPr id="0" name=""/>
        <dsp:cNvSpPr/>
      </dsp:nvSpPr>
      <dsp:spPr>
        <a:xfrm>
          <a:off x="0" y="2073037"/>
          <a:ext cx="3465137" cy="657629"/>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a:t>Assist</a:t>
          </a:r>
        </a:p>
      </dsp:txBody>
      <dsp:txXfrm>
        <a:off x="32103" y="2105140"/>
        <a:ext cx="3400931" cy="593423"/>
      </dsp:txXfrm>
    </dsp:sp>
    <dsp:sp modelId="{57BA2E77-36D3-5845-955B-DDFB7EE87C3F}">
      <dsp:nvSpPr>
        <dsp:cNvPr id="0" name=""/>
        <dsp:cNvSpPr/>
      </dsp:nvSpPr>
      <dsp:spPr>
        <a:xfrm rot="5400000">
          <a:off x="6282208" y="12241"/>
          <a:ext cx="526103" cy="6160245"/>
        </a:xfrm>
        <a:prstGeom prst="round2SameRect">
          <a:avLst/>
        </a:prstGeom>
        <a:solidFill>
          <a:schemeClr val="accent6">
            <a:tint val="40000"/>
            <a:alpha val="90000"/>
            <a:hueOff val="0"/>
            <a:satOff val="0"/>
            <a:lumOff val="0"/>
            <a:alphaOff val="0"/>
          </a:schemeClr>
        </a:solidFill>
        <a:ln w="9525" cap="rnd"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a:t>Assist faculty adapting instructional materials created for one format to another format (usually this is adapting materials from face-to-face to e-learning)</a:t>
          </a:r>
        </a:p>
      </dsp:txBody>
      <dsp:txXfrm rot="-5400000">
        <a:off x="3465137" y="2854994"/>
        <a:ext cx="6134563" cy="474739"/>
      </dsp:txXfrm>
    </dsp:sp>
    <dsp:sp modelId="{09682766-9777-7A43-86FE-853F1EDF2DF8}">
      <dsp:nvSpPr>
        <dsp:cNvPr id="0" name=""/>
        <dsp:cNvSpPr/>
      </dsp:nvSpPr>
      <dsp:spPr>
        <a:xfrm>
          <a:off x="0" y="2763549"/>
          <a:ext cx="3465137" cy="657629"/>
        </a:xfrm>
        <a:prstGeom prst="round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a:t>Assist</a:t>
          </a:r>
        </a:p>
      </dsp:txBody>
      <dsp:txXfrm>
        <a:off x="32103" y="2795652"/>
        <a:ext cx="3400931" cy="59342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B61BEF0D-F0BB-DE4B-95CE-6DB70DBA9567}" type="datetimeFigureOut">
              <a:rPr lang="en-US" smtClean="0"/>
              <a:pPr/>
              <a:t>12/3/20</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dirty="0"/>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2270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1409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0679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a:t>Click to 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5515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4745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12/3/20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6698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12/3/20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9371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5975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786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12/3/20</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4818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12/3/20</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2360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374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8009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100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2122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0048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4121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B61BEF0D-F0BB-DE4B-95CE-6DB70DBA9567}" type="datetimeFigureOut">
              <a:rPr lang="en-US" smtClean="0"/>
              <a:pPr/>
              <a:t>12/3/20</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dirty="0"/>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8557372"/>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B4F11-635E-D34F-9A50-B6E33B187F46}"/>
              </a:ext>
            </a:extLst>
          </p:cNvPr>
          <p:cNvSpPr>
            <a:spLocks noGrp="1"/>
          </p:cNvSpPr>
          <p:nvPr>
            <p:ph type="ctrTitle"/>
          </p:nvPr>
        </p:nvSpPr>
        <p:spPr>
          <a:xfrm>
            <a:off x="4662333" y="2099733"/>
            <a:ext cx="5730960" cy="2677648"/>
          </a:xfrm>
        </p:spPr>
        <p:txBody>
          <a:bodyPr>
            <a:normAutofit/>
          </a:bodyPr>
          <a:lstStyle/>
          <a:p>
            <a:r>
              <a:rPr lang="en-US" sz="4800"/>
              <a:t>Instructional Designer</a:t>
            </a:r>
          </a:p>
        </p:txBody>
      </p:sp>
      <p:sp>
        <p:nvSpPr>
          <p:cNvPr id="3" name="Subtitle 2">
            <a:extLst>
              <a:ext uri="{FF2B5EF4-FFF2-40B4-BE49-F238E27FC236}">
                <a16:creationId xmlns:a16="http://schemas.microsoft.com/office/drawing/2014/main" id="{A189F497-C220-2E43-B067-56A8B34308AB}"/>
              </a:ext>
            </a:extLst>
          </p:cNvPr>
          <p:cNvSpPr>
            <a:spLocks noGrp="1"/>
          </p:cNvSpPr>
          <p:nvPr>
            <p:ph type="subTitle" idx="1"/>
          </p:nvPr>
        </p:nvSpPr>
        <p:spPr>
          <a:xfrm>
            <a:off x="4662333" y="4777380"/>
            <a:ext cx="5730960" cy="861420"/>
          </a:xfrm>
        </p:spPr>
        <p:txBody>
          <a:bodyPr>
            <a:normAutofit/>
          </a:bodyPr>
          <a:lstStyle/>
          <a:p>
            <a:r>
              <a:rPr lang="en-US"/>
              <a:t>Cañada College</a:t>
            </a:r>
          </a:p>
          <a:p>
            <a:r>
              <a:rPr lang="en-US"/>
              <a:t>December 4, 2020</a:t>
            </a:r>
          </a:p>
        </p:txBody>
      </p:sp>
      <p:pic>
        <p:nvPicPr>
          <p:cNvPr id="17" name="Graphic 6" descr="User">
            <a:extLst>
              <a:ext uri="{FF2B5EF4-FFF2-40B4-BE49-F238E27FC236}">
                <a16:creationId xmlns:a16="http://schemas.microsoft.com/office/drawing/2014/main" id="{AA7295EB-6A8C-485C-8E8E-3F9A575415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6249" y="2196284"/>
            <a:ext cx="2956448" cy="295644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361593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C87953A2-6175-48B2-B244-D3B8CB261C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58000"/>
            <a:chOff x="-1588" y="0"/>
            <a:chExt cx="12193588" cy="6858000"/>
          </a:xfrm>
        </p:grpSpPr>
        <p:sp>
          <p:nvSpPr>
            <p:cNvPr id="22" name="Rectangle 21">
              <a:extLst>
                <a:ext uri="{FF2B5EF4-FFF2-40B4-BE49-F238E27FC236}">
                  <a16:creationId xmlns:a16="http://schemas.microsoft.com/office/drawing/2014/main" id="{46EBB794-1D68-4A8C-8B36-0A44FE016A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Oval 22">
              <a:extLst>
                <a:ext uri="{FF2B5EF4-FFF2-40B4-BE49-F238E27FC236}">
                  <a16:creationId xmlns:a16="http://schemas.microsoft.com/office/drawing/2014/main" id="{FDA24F05-1BB6-46E9-AFA8-EEB5C4FEFD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FD645837-0AD2-4926-8CD1-23C780D72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6E146E44-DB1E-4F8A-96BE-B07EC04402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6" name="Freeform 5">
              <a:extLst>
                <a:ext uri="{FF2B5EF4-FFF2-40B4-BE49-F238E27FC236}">
                  <a16:creationId xmlns:a16="http://schemas.microsoft.com/office/drawing/2014/main" id="{CB7AE09E-9F15-4A9E-8B3F-1E647CF5A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a:extLst>
                <a:ext uri="{FF2B5EF4-FFF2-40B4-BE49-F238E27FC236}">
                  <a16:creationId xmlns:a16="http://schemas.microsoft.com/office/drawing/2014/main" id="{A327EA69-7801-438A-BB12-6721805A50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D20936EE-45B6-D24D-94E5-6834439A4596}"/>
              </a:ext>
            </a:extLst>
          </p:cNvPr>
          <p:cNvSpPr>
            <a:spLocks noGrp="1"/>
          </p:cNvSpPr>
          <p:nvPr>
            <p:ph type="title"/>
          </p:nvPr>
        </p:nvSpPr>
        <p:spPr>
          <a:xfrm>
            <a:off x="639098" y="629265"/>
            <a:ext cx="4886461" cy="1622322"/>
          </a:xfrm>
        </p:spPr>
        <p:txBody>
          <a:bodyPr>
            <a:normAutofit/>
          </a:bodyPr>
          <a:lstStyle/>
          <a:p>
            <a:pPr>
              <a:lnSpc>
                <a:spcPct val="90000"/>
              </a:lnSpc>
            </a:pPr>
            <a:r>
              <a:rPr lang="en-US"/>
              <a:t>What does an instructional designer do?</a:t>
            </a:r>
          </a:p>
        </p:txBody>
      </p:sp>
      <p:sp>
        <p:nvSpPr>
          <p:cNvPr id="3" name="Content Placeholder 2">
            <a:extLst>
              <a:ext uri="{FF2B5EF4-FFF2-40B4-BE49-F238E27FC236}">
                <a16:creationId xmlns:a16="http://schemas.microsoft.com/office/drawing/2014/main" id="{3A2C2840-DA76-7A44-ACDA-D44D2C3B43BA}"/>
              </a:ext>
            </a:extLst>
          </p:cNvPr>
          <p:cNvSpPr>
            <a:spLocks noGrp="1"/>
          </p:cNvSpPr>
          <p:nvPr>
            <p:ph idx="1"/>
          </p:nvPr>
        </p:nvSpPr>
        <p:spPr>
          <a:xfrm>
            <a:off x="639098" y="2418735"/>
            <a:ext cx="4886461" cy="3811742"/>
          </a:xfrm>
        </p:spPr>
        <p:txBody>
          <a:bodyPr anchor="ctr">
            <a:normAutofit/>
          </a:bodyPr>
          <a:lstStyle/>
          <a:p>
            <a:r>
              <a:rPr lang="en-US" dirty="0">
                <a:solidFill>
                  <a:schemeClr val="bg1"/>
                </a:solidFill>
              </a:rPr>
              <a:t>Instructional Design &amp; Technology staff and faculty assist faculty with instructional design and technology (IDT) needs on a one-on-one basis, as well as by facilitating workshops, presentations, workshops and trainings. Informed by learning and instructional theories, as well as best practices and standards, IDT includes distance education, educational technology, pedagogy, curriculum design, assessment design, multimedia training and production, accessibility, etc.  </a:t>
            </a:r>
          </a:p>
          <a:p>
            <a:pPr marL="0" indent="0">
              <a:buNone/>
            </a:pPr>
            <a:endParaRPr lang="en-US" b="1" dirty="0">
              <a:solidFill>
                <a:schemeClr val="bg1"/>
              </a:solidFill>
            </a:endParaRPr>
          </a:p>
          <a:p>
            <a:pPr marL="0" indent="0">
              <a:buNone/>
            </a:pPr>
            <a:endParaRPr lang="en-US" b="1" dirty="0">
              <a:solidFill>
                <a:schemeClr val="bg1"/>
              </a:solidFill>
            </a:endParaRPr>
          </a:p>
        </p:txBody>
      </p:sp>
      <p:pic>
        <p:nvPicPr>
          <p:cNvPr id="7" name="Picture 4">
            <a:extLst>
              <a:ext uri="{FF2B5EF4-FFF2-40B4-BE49-F238E27FC236}">
                <a16:creationId xmlns:a16="http://schemas.microsoft.com/office/drawing/2014/main" id="{802DF134-920B-4D7F-BC12-A3A334C3F3C1}"/>
              </a:ext>
            </a:extLst>
          </p:cNvPr>
          <p:cNvPicPr>
            <a:picLocks noChangeAspect="1"/>
          </p:cNvPicPr>
          <p:nvPr/>
        </p:nvPicPr>
        <p:blipFill rotWithShape="1">
          <a:blip r:embed="rId3"/>
          <a:srcRect l="12504" r="23304"/>
          <a:stretch/>
        </p:blipFill>
        <p:spPr>
          <a:xfrm>
            <a:off x="6172200" y="645106"/>
            <a:ext cx="5371343" cy="5585369"/>
          </a:xfrm>
          <a:prstGeom prst="rect">
            <a:avLst/>
          </a:prstGeom>
        </p:spPr>
      </p:pic>
      <p:sp>
        <p:nvSpPr>
          <p:cNvPr id="29" name="Rectangle 28">
            <a:extLst>
              <a:ext uri="{FF2B5EF4-FFF2-40B4-BE49-F238E27FC236}">
                <a16:creationId xmlns:a16="http://schemas.microsoft.com/office/drawing/2014/main" id="{713A6E1E-CBC2-4384-A35B-B259DC70A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47169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8E92A9B-56BB-484E-A885-6FF999C15F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5" name="Rectangle 8">
              <a:extLst>
                <a:ext uri="{FF2B5EF4-FFF2-40B4-BE49-F238E27FC236}">
                  <a16:creationId xmlns:a16="http://schemas.microsoft.com/office/drawing/2014/main" id="{882D236D-EC3D-4158-9972-C92C36D60E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a:extLst>
                <a:ext uri="{FF2B5EF4-FFF2-40B4-BE49-F238E27FC236}">
                  <a16:creationId xmlns:a16="http://schemas.microsoft.com/office/drawing/2014/main" id="{9F1A34D6-00E0-4160-B42C-C0F61837F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8F0CCB13-1DEC-47CE-B46A-6F89115275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1287698F-BA3C-4B14-8EFD-4BB510CA8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a:extLst>
                <a:ext uri="{FF2B5EF4-FFF2-40B4-BE49-F238E27FC236}">
                  <a16:creationId xmlns:a16="http://schemas.microsoft.com/office/drawing/2014/main" id="{E098F9C4-2AE2-4FA4-974F-9C9F4ED35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a:extLst>
                <a:ext uri="{FF2B5EF4-FFF2-40B4-BE49-F238E27FC236}">
                  <a16:creationId xmlns:a16="http://schemas.microsoft.com/office/drawing/2014/main" id="{BD6C01FB-DF9D-42FE-9C82-DEF119DB6A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a:extLst>
                <a:ext uri="{FF2B5EF4-FFF2-40B4-BE49-F238E27FC236}">
                  <a16:creationId xmlns:a16="http://schemas.microsoft.com/office/drawing/2014/main" id="{7B264309-727F-43C4-9E15-AB69155D89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7" name="Rectangle 16">
            <a:extLst>
              <a:ext uri="{FF2B5EF4-FFF2-40B4-BE49-F238E27FC236}">
                <a16:creationId xmlns:a16="http://schemas.microsoft.com/office/drawing/2014/main" id="{3E20E404-0173-46F6-9DC4-C960A57783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9" name="Rectangle 1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22" name="Rectangle 21">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Oval 22">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 name="Oval 23">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25">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F944FF23-51AE-714D-B903-CB1D8CD8DB54}"/>
              </a:ext>
            </a:extLst>
          </p:cNvPr>
          <p:cNvSpPr>
            <a:spLocks noGrp="1"/>
          </p:cNvSpPr>
          <p:nvPr>
            <p:ph type="title"/>
          </p:nvPr>
        </p:nvSpPr>
        <p:spPr>
          <a:xfrm>
            <a:off x="994087" y="1130603"/>
            <a:ext cx="3342442" cy="4596794"/>
          </a:xfrm>
        </p:spPr>
        <p:txBody>
          <a:bodyPr vert="horz" lIns="91440" tIns="45720" rIns="91440" bIns="45720" rtlCol="0" anchor="ctr">
            <a:normAutofit/>
          </a:bodyPr>
          <a:lstStyle/>
          <a:p>
            <a:r>
              <a:rPr lang="en-US" sz="3200">
                <a:solidFill>
                  <a:srgbClr val="EBEBEB"/>
                </a:solidFill>
              </a:rPr>
              <a:t>Training…</a:t>
            </a:r>
          </a:p>
        </p:txBody>
      </p:sp>
      <p:sp>
        <p:nvSpPr>
          <p:cNvPr id="3" name="Content Placeholder 2">
            <a:extLst>
              <a:ext uri="{FF2B5EF4-FFF2-40B4-BE49-F238E27FC236}">
                <a16:creationId xmlns:a16="http://schemas.microsoft.com/office/drawing/2014/main" id="{9C88F0CC-7355-4F45-B9E4-26CC756FF5F6}"/>
              </a:ext>
            </a:extLst>
          </p:cNvPr>
          <p:cNvSpPr>
            <a:spLocks noGrp="1"/>
          </p:cNvSpPr>
          <p:nvPr>
            <p:ph type="body" sz="half" idx="2"/>
          </p:nvPr>
        </p:nvSpPr>
        <p:spPr>
          <a:xfrm>
            <a:off x="5290077" y="437513"/>
            <a:ext cx="5502614" cy="5954325"/>
          </a:xfrm>
        </p:spPr>
        <p:txBody>
          <a:bodyPr vert="horz" lIns="91440" tIns="45720" rIns="91440" bIns="45720" rtlCol="0" anchor="ctr">
            <a:normAutofit/>
          </a:bodyPr>
          <a:lstStyle/>
          <a:p>
            <a:pPr>
              <a:buFont typeface="Wingdings 3" charset="2"/>
              <a:buChar char=""/>
            </a:pPr>
            <a:r>
              <a:rPr lang="en-US" sz="2000"/>
              <a:t>Training and support using a variety of software and hardware for teaching and learning</a:t>
            </a:r>
          </a:p>
          <a:p>
            <a:pPr>
              <a:buFont typeface="Wingdings 3" charset="2"/>
              <a:buChar char=""/>
            </a:pPr>
            <a:r>
              <a:rPr lang="en-US" sz="2000"/>
              <a:t>Assistance creating media to support learning and instruction (e.g., visual aids, action guides, various multimedia artifacts for instructional purposes for either hybrid, online, or face-to face instruction)</a:t>
            </a:r>
          </a:p>
          <a:p>
            <a:pPr>
              <a:buFont typeface="Wingdings 3" charset="2"/>
              <a:buChar char=""/>
            </a:pPr>
            <a:r>
              <a:rPr lang="en-US" sz="2000"/>
              <a:t>Conduct training sessions for faculty and staff to learn how to use instructional media and technology</a:t>
            </a:r>
          </a:p>
          <a:p>
            <a:pPr>
              <a:buFont typeface="Wingdings 3" charset="2"/>
              <a:buChar char=""/>
            </a:pPr>
            <a:endParaRPr lang="en-US" sz="2000"/>
          </a:p>
        </p:txBody>
      </p:sp>
    </p:spTree>
    <p:extLst>
      <p:ext uri="{BB962C8B-B14F-4D97-AF65-F5344CB8AC3E}">
        <p14:creationId xmlns:p14="http://schemas.microsoft.com/office/powerpoint/2010/main" val="3191614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6">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8">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37" name="Group 30">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32" name="Rectangle 31">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A933F6F0-7F72-424C-A56A-D9DFC520131A}"/>
              </a:ext>
            </a:extLst>
          </p:cNvPr>
          <p:cNvSpPr>
            <a:spLocks noGrp="1"/>
          </p:cNvSpPr>
          <p:nvPr>
            <p:ph type="title"/>
          </p:nvPr>
        </p:nvSpPr>
        <p:spPr>
          <a:xfrm>
            <a:off x="1000372" y="1209957"/>
            <a:ext cx="3034580" cy="4438087"/>
          </a:xfrm>
          <a:prstGeom prst="ellipse">
            <a:avLst/>
          </a:prstGeom>
        </p:spPr>
        <p:txBody>
          <a:bodyPr anchor="ctr">
            <a:normAutofit/>
          </a:bodyPr>
          <a:lstStyle/>
          <a:p>
            <a:pPr algn="r"/>
            <a:r>
              <a:rPr lang="en-US" sz="3000">
                <a:solidFill>
                  <a:schemeClr val="tx1"/>
                </a:solidFill>
              </a:rPr>
              <a:t>Assisting…</a:t>
            </a:r>
          </a:p>
        </p:txBody>
      </p:sp>
      <p:sp>
        <p:nvSpPr>
          <p:cNvPr id="3" name="Content Placeholder 2">
            <a:extLst>
              <a:ext uri="{FF2B5EF4-FFF2-40B4-BE49-F238E27FC236}">
                <a16:creationId xmlns:a16="http://schemas.microsoft.com/office/drawing/2014/main" id="{894F39FD-7427-954A-B78F-C81DD1C83223}"/>
              </a:ext>
            </a:extLst>
          </p:cNvPr>
          <p:cNvSpPr>
            <a:spLocks noGrp="1"/>
          </p:cNvSpPr>
          <p:nvPr>
            <p:ph idx="1"/>
          </p:nvPr>
        </p:nvSpPr>
        <p:spPr>
          <a:xfrm>
            <a:off x="4678424" y="1059025"/>
            <a:ext cx="5302189" cy="4739950"/>
          </a:xfrm>
        </p:spPr>
        <p:txBody>
          <a:bodyPr anchor="ctr">
            <a:normAutofit/>
          </a:bodyPr>
          <a:lstStyle/>
          <a:p>
            <a:pPr>
              <a:lnSpc>
                <a:spcPct val="90000"/>
              </a:lnSpc>
            </a:pPr>
            <a:r>
              <a:rPr lang="en-US">
                <a:solidFill>
                  <a:schemeClr val="tx1"/>
                </a:solidFill>
              </a:rPr>
              <a:t>Assistance designing/developing learning materials for improving instruction (with or without technology based on the need)</a:t>
            </a:r>
          </a:p>
          <a:p>
            <a:pPr>
              <a:lnSpc>
                <a:spcPct val="90000"/>
              </a:lnSpc>
            </a:pPr>
            <a:r>
              <a:rPr lang="en-US">
                <a:solidFill>
                  <a:schemeClr val="tx1"/>
                </a:solidFill>
              </a:rPr>
              <a:t>Training for faculty and staff on Accessibility best practices and methods in online and hybrid course design, with an emphasis on materials that meet the requirements of the “Accessible Technology Standards” for students with disabilities.</a:t>
            </a:r>
          </a:p>
          <a:p>
            <a:pPr>
              <a:lnSpc>
                <a:spcPct val="90000"/>
              </a:lnSpc>
            </a:pPr>
            <a:r>
              <a:rPr lang="en-US">
                <a:solidFill>
                  <a:schemeClr val="tx1"/>
                </a:solidFill>
              </a:rPr>
              <a:t>Research and evaluate the use of technologies and their impact on student learning outcomes</a:t>
            </a:r>
          </a:p>
          <a:p>
            <a:pPr>
              <a:lnSpc>
                <a:spcPct val="90000"/>
              </a:lnSpc>
            </a:pPr>
            <a:r>
              <a:rPr lang="en-US">
                <a:solidFill>
                  <a:schemeClr val="tx1"/>
                </a:solidFill>
              </a:rPr>
              <a:t>Provide one-on-one training and support for all faculty teaching online and/or hybrid courses</a:t>
            </a:r>
          </a:p>
          <a:p>
            <a:pPr>
              <a:lnSpc>
                <a:spcPct val="90000"/>
              </a:lnSpc>
            </a:pPr>
            <a:endParaRPr lang="en-US">
              <a:solidFill>
                <a:schemeClr val="tx1"/>
              </a:solidFill>
            </a:endParaRPr>
          </a:p>
        </p:txBody>
      </p:sp>
      <p:cxnSp>
        <p:nvCxnSpPr>
          <p:cNvPr id="35" name="Straight Connector 34">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586436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2329B-134B-E447-96A8-FA3EFBD4749D}"/>
              </a:ext>
            </a:extLst>
          </p:cNvPr>
          <p:cNvSpPr>
            <a:spLocks noGrp="1"/>
          </p:cNvSpPr>
          <p:nvPr>
            <p:ph type="title"/>
          </p:nvPr>
        </p:nvSpPr>
        <p:spPr/>
        <p:txBody>
          <a:bodyPr>
            <a:normAutofit/>
          </a:bodyPr>
          <a:lstStyle/>
          <a:p>
            <a:r>
              <a:rPr lang="en-US" dirty="0">
                <a:solidFill>
                  <a:srgbClr val="FFFFFF"/>
                </a:solidFill>
              </a:rPr>
              <a:t>More…</a:t>
            </a:r>
          </a:p>
        </p:txBody>
      </p:sp>
      <p:sp>
        <p:nvSpPr>
          <p:cNvPr id="4" name="Content Placeholder 3">
            <a:extLst>
              <a:ext uri="{FF2B5EF4-FFF2-40B4-BE49-F238E27FC236}">
                <a16:creationId xmlns:a16="http://schemas.microsoft.com/office/drawing/2014/main" id="{8DD0A523-71BA-8C44-9474-627835E5575F}"/>
              </a:ext>
            </a:extLst>
          </p:cNvPr>
          <p:cNvSpPr>
            <a:spLocks noGrp="1"/>
          </p:cNvSpPr>
          <p:nvPr>
            <p:ph idx="1"/>
          </p:nvPr>
        </p:nvSpPr>
        <p:spPr>
          <a:xfrm>
            <a:off x="4114801" y="1"/>
            <a:ext cx="8077200" cy="3238360"/>
          </a:xfrm>
        </p:spPr>
        <p:txBody>
          <a:bodyPr/>
          <a:lstStyle/>
          <a:p>
            <a:r>
              <a:rPr lang="en-US" dirty="0"/>
              <a:t>Instructional Designer</a:t>
            </a:r>
          </a:p>
        </p:txBody>
      </p:sp>
      <p:graphicFrame>
        <p:nvGraphicFramePr>
          <p:cNvPr id="13" name="Content Placeholder 2">
            <a:extLst>
              <a:ext uri="{FF2B5EF4-FFF2-40B4-BE49-F238E27FC236}">
                <a16:creationId xmlns:a16="http://schemas.microsoft.com/office/drawing/2014/main" id="{0C151561-DEDE-4CAC-BF14-DF1089D57385}"/>
              </a:ext>
            </a:extLst>
          </p:cNvPr>
          <p:cNvGraphicFramePr/>
          <p:nvPr>
            <p:extLst>
              <p:ext uri="{D42A27DB-BD31-4B8C-83A1-F6EECF244321}">
                <p14:modId xmlns:p14="http://schemas.microsoft.com/office/powerpoint/2010/main" val="1015458010"/>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866099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2A66E-99A2-A34F-B786-D16AF2D88CA1}"/>
              </a:ext>
            </a:extLst>
          </p:cNvPr>
          <p:cNvSpPr>
            <a:spLocks noGrp="1"/>
          </p:cNvSpPr>
          <p:nvPr>
            <p:ph type="ctrTitle"/>
          </p:nvPr>
        </p:nvSpPr>
        <p:spPr>
          <a:xfrm>
            <a:off x="8382055" y="1241266"/>
            <a:ext cx="3161016" cy="3153753"/>
          </a:xfrm>
        </p:spPr>
        <p:txBody>
          <a:bodyPr>
            <a:normAutofit/>
          </a:bodyPr>
          <a:lstStyle/>
          <a:p>
            <a:pPr>
              <a:lnSpc>
                <a:spcPct val="90000"/>
              </a:lnSpc>
            </a:pPr>
            <a:br>
              <a:rPr lang="en-US" sz="4200"/>
            </a:br>
            <a:br>
              <a:rPr lang="en-US" sz="4200"/>
            </a:br>
            <a:r>
              <a:rPr lang="en-US" sz="4200"/>
              <a:t>Thank you! </a:t>
            </a:r>
            <a:br>
              <a:rPr lang="en-US" sz="4200"/>
            </a:br>
            <a:r>
              <a:rPr lang="en-US" sz="4200"/>
              <a:t>Questions?</a:t>
            </a:r>
          </a:p>
        </p:txBody>
      </p:sp>
      <p:sp>
        <p:nvSpPr>
          <p:cNvPr id="3" name="Subtitle 2">
            <a:extLst>
              <a:ext uri="{FF2B5EF4-FFF2-40B4-BE49-F238E27FC236}">
                <a16:creationId xmlns:a16="http://schemas.microsoft.com/office/drawing/2014/main" id="{C89C362A-081C-C443-853E-AF72084FFF2E}"/>
              </a:ext>
            </a:extLst>
          </p:cNvPr>
          <p:cNvSpPr>
            <a:spLocks noGrp="1"/>
          </p:cNvSpPr>
          <p:nvPr>
            <p:ph type="subTitle" idx="1"/>
          </p:nvPr>
        </p:nvSpPr>
        <p:spPr>
          <a:xfrm>
            <a:off x="8382055" y="4591665"/>
            <a:ext cx="3161016" cy="1622322"/>
          </a:xfrm>
        </p:spPr>
        <p:txBody>
          <a:bodyPr>
            <a:normAutofit/>
          </a:bodyPr>
          <a:lstStyle/>
          <a:p>
            <a:pPr>
              <a:lnSpc>
                <a:spcPct val="90000"/>
              </a:lnSpc>
            </a:pPr>
            <a:endParaRPr lang="en-US" sz="1100"/>
          </a:p>
          <a:p>
            <a:pPr>
              <a:lnSpc>
                <a:spcPct val="90000"/>
              </a:lnSpc>
            </a:pPr>
            <a:endParaRPr lang="en-US" sz="1100"/>
          </a:p>
          <a:p>
            <a:pPr>
              <a:lnSpc>
                <a:spcPct val="90000"/>
              </a:lnSpc>
            </a:pPr>
            <a:endParaRPr lang="en-US" sz="1100"/>
          </a:p>
          <a:p>
            <a:pPr>
              <a:lnSpc>
                <a:spcPct val="90000"/>
              </a:lnSpc>
            </a:pPr>
            <a:endParaRPr lang="en-US" sz="1100"/>
          </a:p>
          <a:p>
            <a:pPr>
              <a:lnSpc>
                <a:spcPct val="90000"/>
              </a:lnSpc>
            </a:pPr>
            <a:r>
              <a:rPr lang="en-US" sz="1100"/>
              <a:t>Resource: Skyline College, Instructional Designer</a:t>
            </a:r>
          </a:p>
        </p:txBody>
      </p:sp>
      <p:grpSp>
        <p:nvGrpSpPr>
          <p:cNvPr id="10" name="Group 9">
            <a:extLst>
              <a:ext uri="{FF2B5EF4-FFF2-40B4-BE49-F238E27FC236}">
                <a16:creationId xmlns:a16="http://schemas.microsoft.com/office/drawing/2014/main" id="{227140B8-92FC-43F0-8CCA-F40052CE50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1" name="Rectangle 10">
              <a:extLst>
                <a:ext uri="{FF2B5EF4-FFF2-40B4-BE49-F238E27FC236}">
                  <a16:creationId xmlns:a16="http://schemas.microsoft.com/office/drawing/2014/main" id="{E14FEF32-7604-4713-A9F1-9D90A6F78B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id="{95AD3905-A7DD-4026-B7FD-C203CC305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a:extLst>
                <a:ext uri="{FF2B5EF4-FFF2-40B4-BE49-F238E27FC236}">
                  <a16:creationId xmlns:a16="http://schemas.microsoft.com/office/drawing/2014/main" id="{467A9BDB-6572-473C-B2E5-C1AC2F7163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7" name="Graphic 6" descr="Comment">
            <a:extLst>
              <a:ext uri="{FF2B5EF4-FFF2-40B4-BE49-F238E27FC236}">
                <a16:creationId xmlns:a16="http://schemas.microsoft.com/office/drawing/2014/main" id="{C289CE0E-3325-457A-9573-DD3A57EF04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16974" y="1114621"/>
            <a:ext cx="4628758" cy="4628758"/>
          </a:xfrm>
          <a:prstGeom prst="rect">
            <a:avLst/>
          </a:prstGeom>
        </p:spPr>
      </p:pic>
    </p:spTree>
    <p:extLst>
      <p:ext uri="{BB962C8B-B14F-4D97-AF65-F5344CB8AC3E}">
        <p14:creationId xmlns:p14="http://schemas.microsoft.com/office/powerpoint/2010/main" val="25617436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docProps/app.xml><?xml version="1.0" encoding="utf-8"?>
<Properties xmlns="http://schemas.openxmlformats.org/officeDocument/2006/extended-properties" xmlns:vt="http://schemas.openxmlformats.org/officeDocument/2006/docPropsVTypes">
  <TotalTime>1</TotalTime>
  <Words>360</Words>
  <Application>Microsoft Macintosh PowerPoint</Application>
  <PresentationFormat>Widescreen</PresentationFormat>
  <Paragraphs>32</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Century Gothic</vt:lpstr>
      <vt:lpstr>Wingdings 3</vt:lpstr>
      <vt:lpstr>Ion Boardroom</vt:lpstr>
      <vt:lpstr>Instructional Designer</vt:lpstr>
      <vt:lpstr>What does an instructional designer do?</vt:lpstr>
      <vt:lpstr>Training…</vt:lpstr>
      <vt:lpstr>Assisting…</vt:lpstr>
      <vt:lpstr>More…</vt:lpstr>
      <vt:lpstr>  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Instructional Designer</dc:title>
  <dc:creator>Robinson, Tammy</dc:creator>
  <cp:lastModifiedBy>Robinson, Tammy</cp:lastModifiedBy>
  <cp:revision>1</cp:revision>
  <dcterms:created xsi:type="dcterms:W3CDTF">2020-12-04T01:28:12Z</dcterms:created>
  <dcterms:modified xsi:type="dcterms:W3CDTF">2020-12-04T01:32:04Z</dcterms:modified>
</cp:coreProperties>
</file>