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954" y="5289444"/>
            <a:ext cx="10579846" cy="1227180"/>
          </a:xfrm>
        </p:spPr>
        <p:txBody>
          <a:bodyPr>
            <a:normAutofit/>
          </a:bodyPr>
          <a:lstStyle/>
          <a:p>
            <a:r>
              <a:rPr lang="en-US" sz="2400" b="1" cap="none" dirty="0" smtClean="0"/>
              <a:t>1. Smartpen Status and Settings		3. Audio Playback</a:t>
            </a:r>
          </a:p>
          <a:p>
            <a:endParaRPr lang="en-US" sz="700" b="1" cap="none" dirty="0" smtClean="0"/>
          </a:p>
          <a:p>
            <a:r>
              <a:rPr lang="en-US" sz="2400" b="1" cap="none" dirty="0" smtClean="0"/>
              <a:t>2. Record Audio and Take Notes		4. Smartpen Notetaking Tips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86" y="152178"/>
            <a:ext cx="7306695" cy="2029108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431" y="2648682"/>
            <a:ext cx="2243522" cy="695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9250" y="3339510"/>
            <a:ext cx="5995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Livescribe Echo Smartpen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Module II: Using the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Smartpen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43557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39" y="452718"/>
            <a:ext cx="10338881" cy="1400530"/>
          </a:xfrm>
        </p:spPr>
        <p:txBody>
          <a:bodyPr/>
          <a:lstStyle/>
          <a:p>
            <a:pPr algn="ctr"/>
            <a:r>
              <a:rPr lang="en-US" sz="4800" b="1" dirty="0" smtClean="0"/>
              <a:t>   Smartpen Status and Settings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32" y="2029968"/>
            <a:ext cx="5937567" cy="3962399"/>
          </a:xfrm>
        </p:spPr>
        <p:txBody>
          <a:bodyPr/>
          <a:lstStyle/>
          <a:p>
            <a:r>
              <a:rPr lang="en-US" dirty="0" smtClean="0"/>
              <a:t>Take some time to familiarize yourself with the tools on the inside cover of the Livescribe Notebook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dirty="0" smtClean="0"/>
              <a:t>With your pen powered on, simply tap on the icons to perform these functions:</a:t>
            </a:r>
          </a:p>
          <a:p>
            <a:pPr lvl="2"/>
            <a:r>
              <a:rPr lang="en-US" dirty="0" smtClean="0"/>
              <a:t>Manage the time and date</a:t>
            </a:r>
          </a:p>
          <a:p>
            <a:pPr lvl="2"/>
            <a:r>
              <a:rPr lang="en-US" dirty="0" smtClean="0"/>
              <a:t>Check the battery level</a:t>
            </a:r>
          </a:p>
          <a:p>
            <a:pPr lvl="2"/>
            <a:r>
              <a:rPr lang="en-US" dirty="0" smtClean="0"/>
              <a:t>Check the remaining storage capacity</a:t>
            </a:r>
          </a:p>
          <a:p>
            <a:pPr lvl="2"/>
            <a:r>
              <a:rPr lang="en-US" dirty="0" smtClean="0"/>
              <a:t>Calculate mathematic expressions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r="18563"/>
          <a:stretch/>
        </p:blipFill>
        <p:spPr>
          <a:xfrm rot="5400000">
            <a:off x="7733790" y="2188466"/>
            <a:ext cx="3767328" cy="363321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154338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 smtClean="0"/>
              <a:t>Record Audio and Take Notes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" y="1853248"/>
            <a:ext cx="5943600" cy="4815776"/>
          </a:xfrm>
        </p:spPr>
        <p:txBody>
          <a:bodyPr/>
          <a:lstStyle/>
          <a:p>
            <a:r>
              <a:rPr lang="en-US" dirty="0" smtClean="0"/>
              <a:t>To get started taking notes, turn on your pen, and tap on the </a:t>
            </a:r>
            <a:r>
              <a:rPr lang="en-US" b="1" u="sng" dirty="0" smtClean="0"/>
              <a:t>Record</a:t>
            </a:r>
            <a:r>
              <a:rPr lang="en-US" dirty="0" smtClean="0"/>
              <a:t> icon at the bottom of the page you’re on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dirty="0" smtClean="0"/>
              <a:t>Begin taking lecture notes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dirty="0" smtClean="0"/>
              <a:t>At  the end of the lecture,  tap on the </a:t>
            </a:r>
            <a:r>
              <a:rPr lang="en-US" b="1" u="sng" dirty="0" smtClean="0"/>
              <a:t>Stop</a:t>
            </a:r>
            <a:r>
              <a:rPr lang="en-US" dirty="0" smtClean="0"/>
              <a:t> icon at the bottom of the page you’re on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dirty="0" smtClean="0"/>
              <a:t>If you use the </a:t>
            </a:r>
            <a:r>
              <a:rPr lang="en-US" b="1" u="sng" dirty="0" smtClean="0"/>
              <a:t>Pause</a:t>
            </a:r>
            <a:r>
              <a:rPr lang="en-US" dirty="0" smtClean="0"/>
              <a:t> icon, you must remember to tap the </a:t>
            </a:r>
            <a:r>
              <a:rPr lang="en-US" b="1" u="sng" dirty="0" smtClean="0"/>
              <a:t>Record</a:t>
            </a:r>
            <a:r>
              <a:rPr lang="en-US" dirty="0" smtClean="0"/>
              <a:t> icon when you are ready to resume recording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2612"/>
          <a:stretch/>
        </p:blipFill>
        <p:spPr>
          <a:xfrm>
            <a:off x="6380861" y="2944368"/>
            <a:ext cx="5468239" cy="1426464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83592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 smtClean="0"/>
              <a:t>Audio Playback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01" y="1810512"/>
            <a:ext cx="6333807" cy="4645151"/>
          </a:xfrm>
        </p:spPr>
        <p:txBody>
          <a:bodyPr>
            <a:normAutofit/>
          </a:bodyPr>
          <a:lstStyle/>
          <a:p>
            <a:r>
              <a:rPr lang="en-US" dirty="0" smtClean="0"/>
              <a:t>To playback Audio, simply tap on your handwritten notes with the tip of your pen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dirty="0" smtClean="0"/>
              <a:t>You can tap on a specific section of your notes, to listen to a specific section of the audio recording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dirty="0" smtClean="0"/>
              <a:t>Icons at the bottom of the page allow rewinding and fast-forwarding of the audio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dirty="0" smtClean="0"/>
              <a:t>You can also adjust the playback speed (useful for adding more details to your notes while listening)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512" y="3715693"/>
            <a:ext cx="5687568" cy="1466326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6898"/>
          <a:stretch/>
        </p:blipFill>
        <p:spPr>
          <a:xfrm>
            <a:off x="7428078" y="2718816"/>
            <a:ext cx="3596435" cy="1730040"/>
          </a:xfrm>
          <a:prstGeom prst="rect">
            <a:avLst/>
          </a:prstGeom>
          <a:ln w="38100">
            <a:solidFill>
              <a:srgbClr val="009999"/>
            </a:solidFill>
          </a:ln>
        </p:spPr>
      </p:pic>
    </p:spTree>
    <p:extLst>
      <p:ext uri="{BB962C8B-B14F-4D97-AF65-F5344CB8AC3E}">
        <p14:creationId xmlns:p14="http://schemas.microsoft.com/office/powerpoint/2010/main" val="13260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 smtClean="0"/>
              <a:t>Smartpen Notetaking Tips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1853248"/>
            <a:ext cx="5368125" cy="4742688"/>
          </a:xfrm>
        </p:spPr>
        <p:txBody>
          <a:bodyPr/>
          <a:lstStyle/>
          <a:p>
            <a:r>
              <a:rPr lang="en-US" dirty="0" smtClean="0"/>
              <a:t>Some practices to adopt while taking notes with the Smartpen include:</a:t>
            </a:r>
          </a:p>
          <a:p>
            <a:pPr marL="0" indent="0">
              <a:buNone/>
            </a:pPr>
            <a:endParaRPr lang="en-US" sz="10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Outline or Cornell Notes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8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Write down main topics and key words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8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Leave space in between topics, so you can fill in more detail later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800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Circle and/or underline important topics and announcements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203" r="50696"/>
          <a:stretch/>
        </p:blipFill>
        <p:spPr>
          <a:xfrm>
            <a:off x="359664" y="1548448"/>
            <a:ext cx="2956560" cy="41148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8058" r="3499"/>
          <a:stretch/>
        </p:blipFill>
        <p:spPr>
          <a:xfrm>
            <a:off x="3574569" y="2334589"/>
            <a:ext cx="3041904" cy="4115157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0469058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232</TotalTime>
  <Words>285</Words>
  <Application>Microsoft Office PowerPoint</Application>
  <PresentationFormat>Widescreen</PresentationFormat>
  <Paragraphs>39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Century Gothic</vt:lpstr>
      <vt:lpstr>Wingdings</vt:lpstr>
      <vt:lpstr>Wingdings 3</vt:lpstr>
      <vt:lpstr>Ion</vt:lpstr>
      <vt:lpstr>PowerPoint Presentation</vt:lpstr>
      <vt:lpstr>   Smartpen Status and Settings</vt:lpstr>
      <vt:lpstr>Record Audio and Take Notes</vt:lpstr>
      <vt:lpstr>Audio Playback</vt:lpstr>
      <vt:lpstr>Smartpen Notetaking Tips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Kidd, Celeste</dc:creator>
  <cp:lastModifiedBy>Kidd, Celeste</cp:lastModifiedBy>
  <cp:revision>13</cp:revision>
  <dcterms:created xsi:type="dcterms:W3CDTF">2021-10-18T15:46:08Z</dcterms:created>
  <dcterms:modified xsi:type="dcterms:W3CDTF">2021-10-18T19:38:20Z</dcterms:modified>
</cp:coreProperties>
</file>