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7" r:id="rId1"/>
    <p:sldMasterId id="2147483768" r:id="rId2"/>
    <p:sldMasterId id="2147483769" r:id="rId3"/>
  </p:sldMasterIdLst>
  <p:notesMasterIdLst>
    <p:notesMasterId r:id="rId45"/>
  </p:notesMasterIdLst>
  <p:sldIdLst>
    <p:sldId id="256"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9"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5143500" type="screen16x9"/>
  <p:notesSz cx="6858000" cy="9144000"/>
  <p:embeddedFontLst>
    <p:embeddedFont>
      <p:font typeface="Crimson Pro" panose="020B0604020202020204" charset="0"/>
      <p:regular r:id="rId46"/>
      <p:bold r:id="rId47"/>
      <p:italic r:id="rId48"/>
      <p:boldItalic r:id="rId49"/>
    </p:embeddedFont>
    <p:embeddedFont>
      <p:font typeface="Crimson Pro Light" panose="020B0604020202020204" charset="0"/>
      <p:regular r:id="rId50"/>
      <p:bold r:id="rId51"/>
      <p:italic r:id="rId52"/>
      <p:boldItalic r:id="rId53"/>
    </p:embeddedFont>
    <p:embeddedFont>
      <p:font typeface="Crimson Pro Medium" panose="020B0604020202020204" charset="0"/>
      <p:regular r:id="rId54"/>
      <p:bold r:id="rId55"/>
      <p:italic r:id="rId56"/>
      <p:boldItalic r:id="rId57"/>
    </p:embeddedFont>
    <p:embeddedFont>
      <p:font typeface="Space Grotesk" panose="020B0604020202020204" charset="0"/>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6C620F-DA0E-407E-8B2E-BE4B67FB96BD}">
  <a:tblStyle styleId="{BC6C620F-DA0E-407E-8B2E-BE4B67FB96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D08470-783C-4E7F-B09F-C68F582AA94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font" Target="fonts/font11.fntdata"/><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gel, Karen" userId="b1bdb765-af5a-4eea-b146-a3f1b2df645c" providerId="ADAL" clId="{B6039064-2D17-45C4-BEAA-B1BA0F5AE8B0}"/>
    <pc:docChg chg="delSld">
      <pc:chgData name="Engel, Karen" userId="b1bdb765-af5a-4eea-b146-a3f1b2df645c" providerId="ADAL" clId="{B6039064-2D17-45C4-BEAA-B1BA0F5AE8B0}" dt="2025-10-02T15:19:42.459" v="0" actId="47"/>
      <pc:docMkLst>
        <pc:docMk/>
      </pc:docMkLst>
      <pc:sldChg chg="del">
        <pc:chgData name="Engel, Karen" userId="b1bdb765-af5a-4eea-b146-a3f1b2df645c" providerId="ADAL" clId="{B6039064-2D17-45C4-BEAA-B1BA0F5AE8B0}" dt="2025-10-02T15:19:42.459" v="0" actId="47"/>
        <pc:sldMkLst>
          <pc:docMk/>
          <pc:sldMk cId="0" sldId="297"/>
        </pc:sldMkLst>
      </pc:sldChg>
      <pc:sldChg chg="del">
        <pc:chgData name="Engel, Karen" userId="b1bdb765-af5a-4eea-b146-a3f1b2df645c" providerId="ADAL" clId="{B6039064-2D17-45C4-BEAA-B1BA0F5AE8B0}" dt="2025-10-02T15:19:42.459" v="0" actId="47"/>
        <pc:sldMkLst>
          <pc:docMk/>
          <pc:sldMk cId="0"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37e7ec6eea0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37e7ec6eea0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3844d78180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3844d78180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3844d78180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3844d78180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3844d781804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3844d781804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Highlighted in 2024: (completers), except:</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Female completers slightly more likely to respond than male completers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Degree completers were more likely to respond than those earning a Certificate and no Degree</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Older completers more likely to respond than younger completers</a:t>
            </a:r>
            <a:endParaRPr sz="1000">
              <a:solidFill>
                <a:schemeClr val="dk1"/>
              </a:solidFill>
            </a:endParaRPr>
          </a:p>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3844d78180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3844d78180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Highlighted in 2024: (completers), except:</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Female completers slightly more likely to respond than male completers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Degree completers were more likely to respond than those earning a Certificate and no Degree</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Older completers more likely to respond than younger completers</a:t>
            </a:r>
            <a:endParaRPr sz="1000">
              <a:solidFill>
                <a:schemeClr val="dk1"/>
              </a:solidFill>
            </a:endParaRPr>
          </a:p>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38e45d4f0b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38e45d4f0b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38e45d4f0b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38e45d4f0b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387623259f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387623259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3844d78180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3844d78180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387623259f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387623259f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3844d78180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3844d78180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383b24b72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383b24b72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3844d781804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3844d781804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3844d781804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3844d781804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g3844d78180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1" name="Google Shape;1261;g3844d78180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383b24b72e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383b24b72e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731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383b24b72e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383b24b72e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383b24b72e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383b24b72e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383b24b72e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383b24b72e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383b24b72e4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383b24b72e4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383b24b72e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383b24b72e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383b24b72e4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383b24b72e4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37efe2c4a6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37efe2c4a6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383b24b72e4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383b24b72e4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383b24b72e4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383b24b72e4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383b24b72e4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383b24b72e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383b24b72e4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383b24b72e4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383b24b72e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383b24b72e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383b24b72e4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383b24b72e4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383b24b72e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383b24b72e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383b24b72e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383b24b72e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383b24b72e4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383b24b72e4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383b24b72e4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383b24b72e4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383b24b72e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383b24b72e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Highlighted in 2024: (completers), except:</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Female completers slightly more likely to respond than male completers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Degree completers were more likely to respond than those earning a Certificate and no Degree</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Older completers more likely to respond than younger completers</a:t>
            </a:r>
            <a:endParaRPr sz="1000">
              <a:solidFill>
                <a:schemeClr val="dk1"/>
              </a:solidFill>
            </a:endParaRPr>
          </a:p>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383b24b72e4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383b24b72e4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383b24b72e4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383b24b72e4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37efe2c4a68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37efe2c4a68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3844d781804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3844d78180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3844d78180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3844d78180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3844d78180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3844d78180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3844d78180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3844d78180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990"/>
        <p:cNvGrpSpPr/>
        <p:nvPr/>
      </p:nvGrpSpPr>
      <p:grpSpPr>
        <a:xfrm>
          <a:off x="0" y="0"/>
          <a:ext cx="0" cy="0"/>
          <a:chOff x="0" y="0"/>
          <a:chExt cx="0" cy="0"/>
        </a:xfrm>
      </p:grpSpPr>
      <p:sp>
        <p:nvSpPr>
          <p:cNvPr id="991" name="Google Shape;991;p10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92" name="Google Shape;992;p1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993"/>
        <p:cNvGrpSpPr/>
        <p:nvPr/>
      </p:nvGrpSpPr>
      <p:grpSpPr>
        <a:xfrm>
          <a:off x="0" y="0"/>
          <a:ext cx="0" cy="0"/>
          <a:chOff x="0" y="0"/>
          <a:chExt cx="0" cy="0"/>
        </a:xfrm>
      </p:grpSpPr>
      <p:sp>
        <p:nvSpPr>
          <p:cNvPr id="994" name="Google Shape;994;p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95" name="Google Shape;995;p1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996" name="Google Shape;996;p1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997"/>
        <p:cNvGrpSpPr/>
        <p:nvPr/>
      </p:nvGrpSpPr>
      <p:grpSpPr>
        <a:xfrm>
          <a:off x="0" y="0"/>
          <a:ext cx="0" cy="0"/>
          <a:chOff x="0" y="0"/>
          <a:chExt cx="0" cy="0"/>
        </a:xfrm>
      </p:grpSpPr>
      <p:sp>
        <p:nvSpPr>
          <p:cNvPr id="998" name="Google Shape;998;p1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99" name="Google Shape;999;p10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00" name="Google Shape;1000;p10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01" name="Google Shape;1001;p1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002"/>
        <p:cNvGrpSpPr/>
        <p:nvPr/>
      </p:nvGrpSpPr>
      <p:grpSpPr>
        <a:xfrm>
          <a:off x="0" y="0"/>
          <a:ext cx="0" cy="0"/>
          <a:chOff x="0" y="0"/>
          <a:chExt cx="0" cy="0"/>
        </a:xfrm>
      </p:grpSpPr>
      <p:sp>
        <p:nvSpPr>
          <p:cNvPr id="1003" name="Google Shape;1003;p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004" name="Google Shape;1004;p1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1005"/>
        <p:cNvGrpSpPr/>
        <p:nvPr/>
      </p:nvGrpSpPr>
      <p:grpSpPr>
        <a:xfrm>
          <a:off x="0" y="0"/>
          <a:ext cx="0" cy="0"/>
          <a:chOff x="0" y="0"/>
          <a:chExt cx="0" cy="0"/>
        </a:xfrm>
      </p:grpSpPr>
      <p:sp>
        <p:nvSpPr>
          <p:cNvPr id="1006" name="Google Shape;1006;p10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07" name="Google Shape;1007;p10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08" name="Google Shape;1008;p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1009"/>
        <p:cNvGrpSpPr/>
        <p:nvPr/>
      </p:nvGrpSpPr>
      <p:grpSpPr>
        <a:xfrm>
          <a:off x="0" y="0"/>
          <a:ext cx="0" cy="0"/>
          <a:chOff x="0" y="0"/>
          <a:chExt cx="0" cy="0"/>
        </a:xfrm>
      </p:grpSpPr>
      <p:sp>
        <p:nvSpPr>
          <p:cNvPr id="1010" name="Google Shape;1010;p10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011" name="Google Shape;1011;p1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1012"/>
        <p:cNvGrpSpPr/>
        <p:nvPr/>
      </p:nvGrpSpPr>
      <p:grpSpPr>
        <a:xfrm>
          <a:off x="0" y="0"/>
          <a:ext cx="0" cy="0"/>
          <a:chOff x="0" y="0"/>
          <a:chExt cx="0" cy="0"/>
        </a:xfrm>
      </p:grpSpPr>
      <p:sp>
        <p:nvSpPr>
          <p:cNvPr id="1013" name="Google Shape;1013;p10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0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15" name="Google Shape;1015;p10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1016" name="Google Shape;1016;p10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017" name="Google Shape;1017;p1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1018"/>
        <p:cNvGrpSpPr/>
        <p:nvPr/>
      </p:nvGrpSpPr>
      <p:grpSpPr>
        <a:xfrm>
          <a:off x="0" y="0"/>
          <a:ext cx="0" cy="0"/>
          <a:chOff x="0" y="0"/>
          <a:chExt cx="0" cy="0"/>
        </a:xfrm>
      </p:grpSpPr>
      <p:sp>
        <p:nvSpPr>
          <p:cNvPr id="1019" name="Google Shape;1019;p1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
        <p:nvSpPr>
          <p:cNvPr id="1020" name="Google Shape;1020;p1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1021"/>
        <p:cNvGrpSpPr/>
        <p:nvPr/>
      </p:nvGrpSpPr>
      <p:grpSpPr>
        <a:xfrm>
          <a:off x="0" y="0"/>
          <a:ext cx="0" cy="0"/>
          <a:chOff x="0" y="0"/>
          <a:chExt cx="0" cy="0"/>
        </a:xfrm>
      </p:grpSpPr>
      <p:sp>
        <p:nvSpPr>
          <p:cNvPr id="1022" name="Google Shape;1022;p1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23" name="Google Shape;1023;p1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1024" name="Google Shape;1024;p1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1025"/>
        <p:cNvGrpSpPr/>
        <p:nvPr/>
      </p:nvGrpSpPr>
      <p:grpSpPr>
        <a:xfrm>
          <a:off x="0" y="0"/>
          <a:ext cx="0" cy="0"/>
          <a:chOff x="0" y="0"/>
          <a:chExt cx="0" cy="0"/>
        </a:xfrm>
      </p:grpSpPr>
      <p:sp>
        <p:nvSpPr>
          <p:cNvPr id="1026" name="Google Shape;1026;p1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1027"/>
        <p:cNvGrpSpPr/>
        <p:nvPr/>
      </p:nvGrpSpPr>
      <p:grpSpPr>
        <a:xfrm>
          <a:off x="0" y="0"/>
          <a:ext cx="0" cy="0"/>
          <a:chOff x="0" y="0"/>
          <a:chExt cx="0" cy="0"/>
        </a:xfrm>
      </p:grpSpPr>
      <p:sp>
        <p:nvSpPr>
          <p:cNvPr id="1028" name="Google Shape;1028;p1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029" name="Google Shape;1029;p1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030" name="Google Shape;1030;p1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31" name="Google Shape;1031;p1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32" name="Google Shape;1032;p1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33" name="Google Shape;1033;p1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34" name="Google Shape;1034;p1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35" name="Google Shape;1035;p1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1036"/>
        <p:cNvGrpSpPr/>
        <p:nvPr/>
      </p:nvGrpSpPr>
      <p:grpSpPr>
        <a:xfrm>
          <a:off x="0" y="0"/>
          <a:ext cx="0" cy="0"/>
          <a:chOff x="0" y="0"/>
          <a:chExt cx="0" cy="0"/>
        </a:xfrm>
      </p:grpSpPr>
      <p:sp>
        <p:nvSpPr>
          <p:cNvPr id="1037" name="Google Shape;1037;p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038" name="Google Shape;1038;p1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39" name="Google Shape;1039;p114"/>
          <p:cNvSpPr>
            <a:spLocks noGrp="1"/>
          </p:cNvSpPr>
          <p:nvPr>
            <p:ph type="pic" idx="2"/>
          </p:nvPr>
        </p:nvSpPr>
        <p:spPr>
          <a:xfrm>
            <a:off x="4992024" y="1152775"/>
            <a:ext cx="3840300" cy="3416400"/>
          </a:xfrm>
          <a:prstGeom prst="rect">
            <a:avLst/>
          </a:prstGeom>
          <a:noFill/>
          <a:ln>
            <a:noFill/>
          </a:ln>
        </p:spPr>
      </p:sp>
      <p:sp>
        <p:nvSpPr>
          <p:cNvPr id="1040" name="Google Shape;1040;p1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1041"/>
        <p:cNvGrpSpPr/>
        <p:nvPr/>
      </p:nvGrpSpPr>
      <p:grpSpPr>
        <a:xfrm>
          <a:off x="0" y="0"/>
          <a:ext cx="0" cy="0"/>
          <a:chOff x="0" y="0"/>
          <a:chExt cx="0" cy="0"/>
        </a:xfrm>
      </p:grpSpPr>
      <p:sp>
        <p:nvSpPr>
          <p:cNvPr id="1042" name="Google Shape;1042;p1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043" name="Google Shape;1043;p1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44" name="Google Shape;1044;p1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45" name="Google Shape;1045;p1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46" name="Google Shape;1046;p1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47" name="Google Shape;1047;p1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1048"/>
        <p:cNvGrpSpPr/>
        <p:nvPr/>
      </p:nvGrpSpPr>
      <p:grpSpPr>
        <a:xfrm>
          <a:off x="0" y="0"/>
          <a:ext cx="0" cy="0"/>
          <a:chOff x="0" y="0"/>
          <a:chExt cx="0" cy="0"/>
        </a:xfrm>
      </p:grpSpPr>
      <p:sp>
        <p:nvSpPr>
          <p:cNvPr id="1049" name="Google Shape;1049;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050" name="Google Shape;1050;p1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51" name="Google Shape;1051;p1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52" name="Google Shape;1052;p1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53" name="Google Shape;1053;p1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54" name="Google Shape;1054;p1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55" name="Google Shape;1055;p1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56" name="Google Shape;1056;p1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Four big ideas">
  <p:cSld name="CUSTOM_3_1_1">
    <p:spTree>
      <p:nvGrpSpPr>
        <p:cNvPr id="1" name="Shape 1057"/>
        <p:cNvGrpSpPr/>
        <p:nvPr/>
      </p:nvGrpSpPr>
      <p:grpSpPr>
        <a:xfrm>
          <a:off x="0" y="0"/>
          <a:ext cx="0" cy="0"/>
          <a:chOff x="0" y="0"/>
          <a:chExt cx="0" cy="0"/>
        </a:xfrm>
      </p:grpSpPr>
      <p:sp>
        <p:nvSpPr>
          <p:cNvPr id="1058" name="Google Shape;1058;p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059" name="Google Shape;1059;p1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60" name="Google Shape;1060;p1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61" name="Google Shape;1061;p1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62" name="Google Shape;1062;p1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63" name="Google Shape;1063;p1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64" name="Google Shape;1064;p1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65" name="Google Shape;1065;p1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66" name="Google Shape;1066;p1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67" name="Google Shape;1067;p1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1068"/>
        <p:cNvGrpSpPr/>
        <p:nvPr/>
      </p:nvGrpSpPr>
      <p:grpSpPr>
        <a:xfrm>
          <a:off x="0" y="0"/>
          <a:ext cx="0" cy="0"/>
          <a:chOff x="0" y="0"/>
          <a:chExt cx="0" cy="0"/>
        </a:xfrm>
      </p:grpSpPr>
      <p:sp>
        <p:nvSpPr>
          <p:cNvPr id="1069" name="Google Shape;1069;p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070" name="Google Shape;1070;p1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071" name="Google Shape;1071;p1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1072"/>
        <p:cNvGrpSpPr/>
        <p:nvPr/>
      </p:nvGrpSpPr>
      <p:grpSpPr>
        <a:xfrm>
          <a:off x="0" y="0"/>
          <a:ext cx="0" cy="0"/>
          <a:chOff x="0" y="0"/>
          <a:chExt cx="0" cy="0"/>
        </a:xfrm>
      </p:grpSpPr>
      <p:sp>
        <p:nvSpPr>
          <p:cNvPr id="1073" name="Google Shape;1073;p1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74" name="Google Shape;1074;p119"/>
          <p:cNvSpPr>
            <a:spLocks noGrp="1"/>
          </p:cNvSpPr>
          <p:nvPr>
            <p:ph type="pic" idx="2"/>
          </p:nvPr>
        </p:nvSpPr>
        <p:spPr>
          <a:xfrm>
            <a:off x="4804825" y="1133300"/>
            <a:ext cx="4027500" cy="2392800"/>
          </a:xfrm>
          <a:prstGeom prst="rect">
            <a:avLst/>
          </a:prstGeom>
          <a:noFill/>
          <a:ln>
            <a:noFill/>
          </a:ln>
        </p:spPr>
      </p:sp>
      <p:sp>
        <p:nvSpPr>
          <p:cNvPr id="1075" name="Google Shape;1075;p119"/>
          <p:cNvSpPr>
            <a:spLocks noGrp="1"/>
          </p:cNvSpPr>
          <p:nvPr>
            <p:ph type="pic" idx="3"/>
          </p:nvPr>
        </p:nvSpPr>
        <p:spPr>
          <a:xfrm>
            <a:off x="311725" y="1133300"/>
            <a:ext cx="4027500" cy="2392800"/>
          </a:xfrm>
          <a:prstGeom prst="rect">
            <a:avLst/>
          </a:prstGeom>
          <a:noFill/>
          <a:ln>
            <a:noFill/>
          </a:ln>
        </p:spPr>
      </p:sp>
      <p:sp>
        <p:nvSpPr>
          <p:cNvPr id="1076" name="Google Shape;1076;p1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77" name="Google Shape;1077;p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078" name="Google Shape;1078;p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079" name="Google Shape;1079;p1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80" name="Google Shape;1080;p1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081"/>
        <p:cNvGrpSpPr/>
        <p:nvPr/>
      </p:nvGrpSpPr>
      <p:grpSpPr>
        <a:xfrm>
          <a:off x="0" y="0"/>
          <a:ext cx="0" cy="0"/>
          <a:chOff x="0" y="0"/>
          <a:chExt cx="0" cy="0"/>
        </a:xfrm>
      </p:grpSpPr>
      <p:sp>
        <p:nvSpPr>
          <p:cNvPr id="1082" name="Google Shape;1082;p1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83" name="Google Shape;1083;p120"/>
          <p:cNvSpPr>
            <a:spLocks noGrp="1"/>
          </p:cNvSpPr>
          <p:nvPr>
            <p:ph type="pic" idx="2"/>
          </p:nvPr>
        </p:nvSpPr>
        <p:spPr>
          <a:xfrm>
            <a:off x="6205225" y="1128325"/>
            <a:ext cx="2627100" cy="2273100"/>
          </a:xfrm>
          <a:prstGeom prst="rect">
            <a:avLst/>
          </a:prstGeom>
          <a:noFill/>
          <a:ln>
            <a:noFill/>
          </a:ln>
        </p:spPr>
      </p:sp>
      <p:sp>
        <p:nvSpPr>
          <p:cNvPr id="1084" name="Google Shape;1084;p120"/>
          <p:cNvSpPr>
            <a:spLocks noGrp="1"/>
          </p:cNvSpPr>
          <p:nvPr>
            <p:ph type="pic" idx="3"/>
          </p:nvPr>
        </p:nvSpPr>
        <p:spPr>
          <a:xfrm>
            <a:off x="311725" y="1128325"/>
            <a:ext cx="2627100" cy="2273100"/>
          </a:xfrm>
          <a:prstGeom prst="rect">
            <a:avLst/>
          </a:prstGeom>
          <a:noFill/>
          <a:ln>
            <a:noFill/>
          </a:ln>
        </p:spPr>
      </p:sp>
      <p:sp>
        <p:nvSpPr>
          <p:cNvPr id="1085" name="Google Shape;1085;p1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86" name="Google Shape;1086;p120"/>
          <p:cNvSpPr>
            <a:spLocks noGrp="1"/>
          </p:cNvSpPr>
          <p:nvPr>
            <p:ph type="pic" idx="5"/>
          </p:nvPr>
        </p:nvSpPr>
        <p:spPr>
          <a:xfrm>
            <a:off x="3255250" y="1128325"/>
            <a:ext cx="2627100" cy="2273100"/>
          </a:xfrm>
          <a:prstGeom prst="rect">
            <a:avLst/>
          </a:prstGeom>
          <a:noFill/>
          <a:ln>
            <a:noFill/>
          </a:ln>
        </p:spPr>
      </p:sp>
      <p:sp>
        <p:nvSpPr>
          <p:cNvPr id="1087" name="Google Shape;1087;p1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88" name="Google Shape;1088;p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089" name="Google Shape;1089;p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090" name="Google Shape;1090;p1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91" name="Google Shape;1091;p1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92" name="Google Shape;1092;p1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093"/>
        <p:cNvGrpSpPr/>
        <p:nvPr/>
      </p:nvGrpSpPr>
      <p:grpSpPr>
        <a:xfrm>
          <a:off x="0" y="0"/>
          <a:ext cx="0" cy="0"/>
          <a:chOff x="0" y="0"/>
          <a:chExt cx="0" cy="0"/>
        </a:xfrm>
      </p:grpSpPr>
      <p:sp>
        <p:nvSpPr>
          <p:cNvPr id="1094" name="Google Shape;1094;p121"/>
          <p:cNvSpPr>
            <a:spLocks noGrp="1"/>
          </p:cNvSpPr>
          <p:nvPr>
            <p:ph type="pic" idx="2"/>
          </p:nvPr>
        </p:nvSpPr>
        <p:spPr>
          <a:xfrm>
            <a:off x="311700" y="445025"/>
            <a:ext cx="8520600" cy="4218300"/>
          </a:xfrm>
          <a:prstGeom prst="rect">
            <a:avLst/>
          </a:prstGeom>
          <a:noFill/>
          <a:ln>
            <a:noFill/>
          </a:ln>
        </p:spPr>
      </p:sp>
      <p:sp>
        <p:nvSpPr>
          <p:cNvPr id="1095" name="Google Shape;1095;p1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096"/>
        <p:cNvGrpSpPr/>
        <p:nvPr/>
      </p:nvGrpSpPr>
      <p:grpSpPr>
        <a:xfrm>
          <a:off x="0" y="0"/>
          <a:ext cx="0" cy="0"/>
          <a:chOff x="0" y="0"/>
          <a:chExt cx="0" cy="0"/>
        </a:xfrm>
      </p:grpSpPr>
      <p:sp>
        <p:nvSpPr>
          <p:cNvPr id="1097" name="Google Shape;1097;p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098" name="Google Shape;1098;p122"/>
          <p:cNvSpPr>
            <a:spLocks noGrp="1"/>
          </p:cNvSpPr>
          <p:nvPr>
            <p:ph type="pic" idx="2"/>
          </p:nvPr>
        </p:nvSpPr>
        <p:spPr>
          <a:xfrm>
            <a:off x="3389600" y="118913"/>
            <a:ext cx="1643700" cy="1535100"/>
          </a:xfrm>
          <a:prstGeom prst="rect">
            <a:avLst/>
          </a:prstGeom>
          <a:noFill/>
          <a:ln>
            <a:noFill/>
          </a:ln>
        </p:spPr>
      </p:sp>
      <p:sp>
        <p:nvSpPr>
          <p:cNvPr id="1099" name="Google Shape;1099;p122"/>
          <p:cNvSpPr>
            <a:spLocks noGrp="1"/>
          </p:cNvSpPr>
          <p:nvPr>
            <p:ph type="pic" idx="3"/>
          </p:nvPr>
        </p:nvSpPr>
        <p:spPr>
          <a:xfrm>
            <a:off x="5195935" y="118913"/>
            <a:ext cx="1643700" cy="1535100"/>
          </a:xfrm>
          <a:prstGeom prst="rect">
            <a:avLst/>
          </a:prstGeom>
          <a:noFill/>
          <a:ln>
            <a:noFill/>
          </a:ln>
        </p:spPr>
      </p:sp>
      <p:sp>
        <p:nvSpPr>
          <p:cNvPr id="1100" name="Google Shape;1100;p122"/>
          <p:cNvSpPr>
            <a:spLocks noGrp="1"/>
          </p:cNvSpPr>
          <p:nvPr>
            <p:ph type="pic" idx="4"/>
          </p:nvPr>
        </p:nvSpPr>
        <p:spPr>
          <a:xfrm>
            <a:off x="7002270" y="118913"/>
            <a:ext cx="1643700" cy="1535100"/>
          </a:xfrm>
          <a:prstGeom prst="rect">
            <a:avLst/>
          </a:prstGeom>
          <a:noFill/>
          <a:ln>
            <a:noFill/>
          </a:ln>
        </p:spPr>
      </p:sp>
      <p:sp>
        <p:nvSpPr>
          <p:cNvPr id="1101" name="Google Shape;1101;p122"/>
          <p:cNvSpPr>
            <a:spLocks noGrp="1"/>
          </p:cNvSpPr>
          <p:nvPr>
            <p:ph type="pic" idx="5"/>
          </p:nvPr>
        </p:nvSpPr>
        <p:spPr>
          <a:xfrm>
            <a:off x="3389588" y="1804212"/>
            <a:ext cx="1643700" cy="1535100"/>
          </a:xfrm>
          <a:prstGeom prst="rect">
            <a:avLst/>
          </a:prstGeom>
          <a:noFill/>
          <a:ln>
            <a:noFill/>
          </a:ln>
        </p:spPr>
      </p:sp>
      <p:sp>
        <p:nvSpPr>
          <p:cNvPr id="1102" name="Google Shape;1102;p122"/>
          <p:cNvSpPr>
            <a:spLocks noGrp="1"/>
          </p:cNvSpPr>
          <p:nvPr>
            <p:ph type="pic" idx="6"/>
          </p:nvPr>
        </p:nvSpPr>
        <p:spPr>
          <a:xfrm>
            <a:off x="5195922" y="1804212"/>
            <a:ext cx="1643700" cy="1535100"/>
          </a:xfrm>
          <a:prstGeom prst="rect">
            <a:avLst/>
          </a:prstGeom>
          <a:noFill/>
          <a:ln>
            <a:noFill/>
          </a:ln>
        </p:spPr>
      </p:sp>
      <p:sp>
        <p:nvSpPr>
          <p:cNvPr id="1103" name="Google Shape;1103;p122"/>
          <p:cNvSpPr>
            <a:spLocks noGrp="1"/>
          </p:cNvSpPr>
          <p:nvPr>
            <p:ph type="pic" idx="7"/>
          </p:nvPr>
        </p:nvSpPr>
        <p:spPr>
          <a:xfrm>
            <a:off x="7002257" y="1804212"/>
            <a:ext cx="1643700" cy="1535100"/>
          </a:xfrm>
          <a:prstGeom prst="rect">
            <a:avLst/>
          </a:prstGeom>
          <a:noFill/>
          <a:ln>
            <a:noFill/>
          </a:ln>
        </p:spPr>
      </p:sp>
      <p:sp>
        <p:nvSpPr>
          <p:cNvPr id="1104" name="Google Shape;1104;p1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105" name="Google Shape;1105;p122"/>
          <p:cNvSpPr>
            <a:spLocks noGrp="1"/>
          </p:cNvSpPr>
          <p:nvPr>
            <p:ph type="pic" idx="8"/>
          </p:nvPr>
        </p:nvSpPr>
        <p:spPr>
          <a:xfrm>
            <a:off x="3389588" y="3489487"/>
            <a:ext cx="1643700" cy="1535100"/>
          </a:xfrm>
          <a:prstGeom prst="rect">
            <a:avLst/>
          </a:prstGeom>
          <a:noFill/>
          <a:ln>
            <a:noFill/>
          </a:ln>
        </p:spPr>
      </p:sp>
      <p:sp>
        <p:nvSpPr>
          <p:cNvPr id="1106" name="Google Shape;1106;p122"/>
          <p:cNvSpPr>
            <a:spLocks noGrp="1"/>
          </p:cNvSpPr>
          <p:nvPr>
            <p:ph type="pic" idx="9"/>
          </p:nvPr>
        </p:nvSpPr>
        <p:spPr>
          <a:xfrm>
            <a:off x="5195922" y="3489487"/>
            <a:ext cx="1643700" cy="1535100"/>
          </a:xfrm>
          <a:prstGeom prst="rect">
            <a:avLst/>
          </a:prstGeom>
          <a:noFill/>
          <a:ln>
            <a:noFill/>
          </a:ln>
        </p:spPr>
      </p:sp>
      <p:sp>
        <p:nvSpPr>
          <p:cNvPr id="1107" name="Google Shape;1107;p1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53"/>
        <p:cNvGrpSpPr/>
        <p:nvPr/>
      </p:nvGrpSpPr>
      <p:grpSpPr>
        <a:xfrm>
          <a:off x="0" y="0"/>
          <a:ext cx="0" cy="0"/>
          <a:chOff x="0" y="0"/>
          <a:chExt cx="0" cy="0"/>
        </a:xfrm>
      </p:grpSpPr>
      <p:sp>
        <p:nvSpPr>
          <p:cNvPr id="54" name="Google Shape;54;p14"/>
          <p:cNvSpPr>
            <a:spLocks noGrp="1"/>
          </p:cNvSpPr>
          <p:nvPr>
            <p:ph type="pic" idx="2"/>
          </p:nvPr>
        </p:nvSpPr>
        <p:spPr>
          <a:xfrm>
            <a:off x="0" y="0"/>
            <a:ext cx="9144000" cy="5143500"/>
          </a:xfrm>
          <a:prstGeom prst="rect">
            <a:avLst/>
          </a:prstGeom>
          <a:noFill/>
          <a:ln>
            <a:noFill/>
          </a:ln>
        </p:spPr>
      </p:sp>
      <p:sp>
        <p:nvSpPr>
          <p:cNvPr id="55" name="Google Shape;55;p14"/>
          <p:cNvSpPr txBox="1">
            <a:spLocks noGrp="1"/>
          </p:cNvSpPr>
          <p:nvPr>
            <p:ph type="title"/>
          </p:nvPr>
        </p:nvSpPr>
        <p:spPr>
          <a:xfrm>
            <a:off x="285750" y="2433900"/>
            <a:ext cx="8572500" cy="8517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dk1"/>
              </a:buClr>
              <a:buSzPts val="7200"/>
              <a:buNone/>
              <a:defRPr sz="30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a:endParaRPr/>
          </a:p>
        </p:txBody>
      </p:sp>
      <p:sp>
        <p:nvSpPr>
          <p:cNvPr id="56" name="Google Shape;56;p14"/>
          <p:cNvSpPr txBox="1">
            <a:spLocks noGrp="1"/>
          </p:cNvSpPr>
          <p:nvPr>
            <p:ph type="subTitle" idx="1"/>
          </p:nvPr>
        </p:nvSpPr>
        <p:spPr>
          <a:xfrm>
            <a:off x="342750" y="3820125"/>
            <a:ext cx="2148300" cy="553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57" name="Google Shape;57;p14"/>
          <p:cNvSpPr txBox="1">
            <a:spLocks noGrp="1"/>
          </p:cNvSpPr>
          <p:nvPr>
            <p:ph type="subTitle" idx="3"/>
          </p:nvPr>
        </p:nvSpPr>
        <p:spPr>
          <a:xfrm>
            <a:off x="6652800" y="3820125"/>
            <a:ext cx="2148300" cy="5532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Divider" type="secHead">
  <p:cSld name="SECTION_HEADER">
    <p:spTree>
      <p:nvGrpSpPr>
        <p:cNvPr id="1" name="Shape 58"/>
        <p:cNvGrpSpPr/>
        <p:nvPr/>
      </p:nvGrpSpPr>
      <p:grpSpPr>
        <a:xfrm>
          <a:off x="0" y="0"/>
          <a:ext cx="0" cy="0"/>
          <a:chOff x="0" y="0"/>
          <a:chExt cx="0" cy="0"/>
        </a:xfrm>
      </p:grpSpPr>
      <p:sp>
        <p:nvSpPr>
          <p:cNvPr id="59" name="Google Shape;59;p15"/>
          <p:cNvSpPr>
            <a:spLocks noGrp="1"/>
          </p:cNvSpPr>
          <p:nvPr>
            <p:ph type="pic" idx="2"/>
          </p:nvPr>
        </p:nvSpPr>
        <p:spPr>
          <a:xfrm>
            <a:off x="0" y="0"/>
            <a:ext cx="9144000" cy="5143500"/>
          </a:xfrm>
          <a:prstGeom prst="rect">
            <a:avLst/>
          </a:prstGeom>
          <a:noFill/>
          <a:ln>
            <a:noFill/>
          </a:ln>
        </p:spPr>
      </p:sp>
      <p:sp>
        <p:nvSpPr>
          <p:cNvPr id="60" name="Google Shape;60;p15"/>
          <p:cNvSpPr txBox="1">
            <a:spLocks noGrp="1"/>
          </p:cNvSpPr>
          <p:nvPr>
            <p:ph type="title"/>
          </p:nvPr>
        </p:nvSpPr>
        <p:spPr>
          <a:xfrm>
            <a:off x="4634650" y="223475"/>
            <a:ext cx="4280700" cy="17313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7200"/>
              <a:buNone/>
              <a:defRPr sz="7200"/>
            </a:lvl1pPr>
            <a:lvl2pPr lvl="1">
              <a:spcBef>
                <a:spcPts val="0"/>
              </a:spcBef>
              <a:spcAft>
                <a:spcPts val="0"/>
              </a:spcAft>
              <a:buClr>
                <a:schemeClr val="dk1"/>
              </a:buClr>
              <a:buSzPts val="7200"/>
              <a:buNone/>
              <a:defRPr sz="7200"/>
            </a:lvl2pPr>
            <a:lvl3pPr lvl="2">
              <a:spcBef>
                <a:spcPts val="0"/>
              </a:spcBef>
              <a:spcAft>
                <a:spcPts val="0"/>
              </a:spcAft>
              <a:buClr>
                <a:schemeClr val="dk1"/>
              </a:buClr>
              <a:buSzPts val="7200"/>
              <a:buNone/>
              <a:defRPr sz="7200"/>
            </a:lvl3pPr>
            <a:lvl4pPr lvl="3">
              <a:spcBef>
                <a:spcPts val="0"/>
              </a:spcBef>
              <a:spcAft>
                <a:spcPts val="0"/>
              </a:spcAft>
              <a:buClr>
                <a:schemeClr val="dk1"/>
              </a:buClr>
              <a:buSzPts val="7200"/>
              <a:buNone/>
              <a:defRPr sz="7200"/>
            </a:lvl4pPr>
            <a:lvl5pPr lvl="4">
              <a:spcBef>
                <a:spcPts val="0"/>
              </a:spcBef>
              <a:spcAft>
                <a:spcPts val="0"/>
              </a:spcAft>
              <a:buClr>
                <a:schemeClr val="dk1"/>
              </a:buClr>
              <a:buSzPts val="7200"/>
              <a:buNone/>
              <a:defRPr sz="7200"/>
            </a:lvl5pPr>
            <a:lvl6pPr lvl="5">
              <a:spcBef>
                <a:spcPts val="0"/>
              </a:spcBef>
              <a:spcAft>
                <a:spcPts val="0"/>
              </a:spcAft>
              <a:buClr>
                <a:schemeClr val="dk1"/>
              </a:buClr>
              <a:buSzPts val="7200"/>
              <a:buNone/>
              <a:defRPr sz="7200"/>
            </a:lvl6pPr>
            <a:lvl7pPr lvl="6">
              <a:spcBef>
                <a:spcPts val="0"/>
              </a:spcBef>
              <a:spcAft>
                <a:spcPts val="0"/>
              </a:spcAft>
              <a:buClr>
                <a:schemeClr val="dk1"/>
              </a:buClr>
              <a:buSzPts val="7200"/>
              <a:buNone/>
              <a:defRPr sz="7200"/>
            </a:lvl7pPr>
            <a:lvl8pPr lvl="7">
              <a:spcBef>
                <a:spcPts val="0"/>
              </a:spcBef>
              <a:spcAft>
                <a:spcPts val="0"/>
              </a:spcAft>
              <a:buClr>
                <a:schemeClr val="dk1"/>
              </a:buClr>
              <a:buSzPts val="7200"/>
              <a:buNone/>
              <a:defRPr sz="7200"/>
            </a:lvl8pPr>
            <a:lvl9pPr lvl="8">
              <a:spcBef>
                <a:spcPts val="0"/>
              </a:spcBef>
              <a:spcAft>
                <a:spcPts val="0"/>
              </a:spcAft>
              <a:buClr>
                <a:schemeClr val="dk1"/>
              </a:buClr>
              <a:buSzPts val="7200"/>
              <a:buNone/>
              <a:defRPr sz="7200"/>
            </a:lvl9pPr>
          </a:lstStyle>
          <a:p>
            <a:endParaRPr/>
          </a:p>
        </p:txBody>
      </p:sp>
      <p:sp>
        <p:nvSpPr>
          <p:cNvPr id="61" name="Google Shape;61;p15"/>
          <p:cNvSpPr txBox="1">
            <a:spLocks noGrp="1"/>
          </p:cNvSpPr>
          <p:nvPr>
            <p:ph type="title" idx="3"/>
          </p:nvPr>
        </p:nvSpPr>
        <p:spPr>
          <a:xfrm>
            <a:off x="0" y="3677475"/>
            <a:ext cx="2491200" cy="1242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6000"/>
              <a:buNone/>
              <a:defRPr sz="6000"/>
            </a:lvl1pPr>
            <a:lvl2pPr lvl="1" algn="ctr">
              <a:spcBef>
                <a:spcPts val="0"/>
              </a:spcBef>
              <a:spcAft>
                <a:spcPts val="0"/>
              </a:spcAft>
              <a:buClr>
                <a:schemeClr val="dk1"/>
              </a:buClr>
              <a:buSzPts val="6000"/>
              <a:buNone/>
              <a:defRPr sz="6000"/>
            </a:lvl2pPr>
            <a:lvl3pPr lvl="2" algn="ctr">
              <a:spcBef>
                <a:spcPts val="0"/>
              </a:spcBef>
              <a:spcAft>
                <a:spcPts val="0"/>
              </a:spcAft>
              <a:buClr>
                <a:schemeClr val="dk1"/>
              </a:buClr>
              <a:buSzPts val="6000"/>
              <a:buNone/>
              <a:defRPr sz="6000"/>
            </a:lvl3pPr>
            <a:lvl4pPr lvl="3" algn="ctr">
              <a:spcBef>
                <a:spcPts val="0"/>
              </a:spcBef>
              <a:spcAft>
                <a:spcPts val="0"/>
              </a:spcAft>
              <a:buClr>
                <a:schemeClr val="dk1"/>
              </a:buClr>
              <a:buSzPts val="6000"/>
              <a:buNone/>
              <a:defRPr sz="6000"/>
            </a:lvl4pPr>
            <a:lvl5pPr lvl="4" algn="ctr">
              <a:spcBef>
                <a:spcPts val="0"/>
              </a:spcBef>
              <a:spcAft>
                <a:spcPts val="0"/>
              </a:spcAft>
              <a:buClr>
                <a:schemeClr val="dk1"/>
              </a:buClr>
              <a:buSzPts val="6000"/>
              <a:buNone/>
              <a:defRPr sz="6000"/>
            </a:lvl5pPr>
            <a:lvl6pPr lvl="5" algn="ctr">
              <a:spcBef>
                <a:spcPts val="0"/>
              </a:spcBef>
              <a:spcAft>
                <a:spcPts val="0"/>
              </a:spcAft>
              <a:buClr>
                <a:schemeClr val="dk1"/>
              </a:buClr>
              <a:buSzPts val="6000"/>
              <a:buNone/>
              <a:defRPr sz="6000"/>
            </a:lvl6pPr>
            <a:lvl7pPr lvl="6" algn="ctr">
              <a:spcBef>
                <a:spcPts val="0"/>
              </a:spcBef>
              <a:spcAft>
                <a:spcPts val="0"/>
              </a:spcAft>
              <a:buClr>
                <a:schemeClr val="dk1"/>
              </a:buClr>
              <a:buSzPts val="6000"/>
              <a:buNone/>
              <a:defRPr sz="6000"/>
            </a:lvl7pPr>
            <a:lvl8pPr lvl="7" algn="ctr">
              <a:spcBef>
                <a:spcPts val="0"/>
              </a:spcBef>
              <a:spcAft>
                <a:spcPts val="0"/>
              </a:spcAft>
              <a:buClr>
                <a:schemeClr val="dk1"/>
              </a:buClr>
              <a:buSzPts val="6000"/>
              <a:buNone/>
              <a:defRPr sz="6000"/>
            </a:lvl8pPr>
            <a:lvl9pPr lvl="8" algn="ctr">
              <a:spcBef>
                <a:spcPts val="0"/>
              </a:spcBef>
              <a:spcAft>
                <a:spcPts val="0"/>
              </a:spcAft>
              <a:buClr>
                <a:schemeClr val="dk1"/>
              </a:buClr>
              <a:buSzPts val="6000"/>
              <a:buNone/>
              <a:defRPr sz="6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am" type="tx">
  <p:cSld name="TITLE_AND_BODY">
    <p:bg>
      <p:bgPr>
        <a:solidFill>
          <a:schemeClr val="dk1"/>
        </a:solidFill>
        <a:effectLst/>
      </p:bgPr>
    </p:bg>
    <p:spTree>
      <p:nvGrpSpPr>
        <p:cNvPr id="1" name="Shape 62"/>
        <p:cNvGrpSpPr/>
        <p:nvPr/>
      </p:nvGrpSpPr>
      <p:grpSpPr>
        <a:xfrm>
          <a:off x="0" y="0"/>
          <a:ext cx="0" cy="0"/>
          <a:chOff x="0" y="0"/>
          <a:chExt cx="0" cy="0"/>
        </a:xfrm>
      </p:grpSpPr>
      <p:sp>
        <p:nvSpPr>
          <p:cNvPr id="63" name="Google Shape;63;p16"/>
          <p:cNvSpPr>
            <a:spLocks noGrp="1"/>
          </p:cNvSpPr>
          <p:nvPr>
            <p:ph type="pic" idx="2"/>
          </p:nvPr>
        </p:nvSpPr>
        <p:spPr>
          <a:xfrm rot="10800000" flipH="1">
            <a:off x="226950" y="1218789"/>
            <a:ext cx="2086200" cy="1883100"/>
          </a:xfrm>
          <a:prstGeom prst="corner">
            <a:avLst>
              <a:gd name="adj1" fmla="val 83590"/>
              <a:gd name="adj2" fmla="val 81097"/>
            </a:avLst>
          </a:prstGeom>
          <a:noFill/>
          <a:ln>
            <a:noFill/>
          </a:ln>
        </p:spPr>
      </p:sp>
      <p:sp>
        <p:nvSpPr>
          <p:cNvPr id="64" name="Google Shape;64;p16"/>
          <p:cNvSpPr>
            <a:spLocks noGrp="1"/>
          </p:cNvSpPr>
          <p:nvPr>
            <p:ph type="pic" idx="3"/>
          </p:nvPr>
        </p:nvSpPr>
        <p:spPr>
          <a:xfrm flipH="1">
            <a:off x="2428286" y="1218789"/>
            <a:ext cx="2086200" cy="1883100"/>
          </a:xfrm>
          <a:prstGeom prst="corner">
            <a:avLst>
              <a:gd name="adj1" fmla="val 83590"/>
              <a:gd name="adj2" fmla="val 81097"/>
            </a:avLst>
          </a:prstGeom>
          <a:noFill/>
          <a:ln>
            <a:noFill/>
          </a:ln>
        </p:spPr>
      </p:sp>
      <p:sp>
        <p:nvSpPr>
          <p:cNvPr id="65" name="Google Shape;65;p16"/>
          <p:cNvSpPr>
            <a:spLocks noGrp="1"/>
          </p:cNvSpPr>
          <p:nvPr>
            <p:ph type="pic" idx="4"/>
          </p:nvPr>
        </p:nvSpPr>
        <p:spPr>
          <a:xfrm rot="10800000">
            <a:off x="4629568" y="1218789"/>
            <a:ext cx="2086200" cy="1883100"/>
          </a:xfrm>
          <a:prstGeom prst="corner">
            <a:avLst>
              <a:gd name="adj1" fmla="val 83590"/>
              <a:gd name="adj2" fmla="val 81097"/>
            </a:avLst>
          </a:prstGeom>
          <a:noFill/>
          <a:ln>
            <a:noFill/>
          </a:ln>
        </p:spPr>
      </p:sp>
      <p:sp>
        <p:nvSpPr>
          <p:cNvPr id="66" name="Google Shape;66;p16"/>
          <p:cNvSpPr>
            <a:spLocks noGrp="1"/>
          </p:cNvSpPr>
          <p:nvPr>
            <p:ph type="pic" idx="5"/>
          </p:nvPr>
        </p:nvSpPr>
        <p:spPr>
          <a:xfrm flipH="1">
            <a:off x="6830850" y="1218789"/>
            <a:ext cx="2086200" cy="1883100"/>
          </a:xfrm>
          <a:prstGeom prst="corner">
            <a:avLst>
              <a:gd name="adj1" fmla="val 83590"/>
              <a:gd name="adj2" fmla="val 81097"/>
            </a:avLst>
          </a:prstGeom>
          <a:noFill/>
          <a:ln>
            <a:noFill/>
          </a:ln>
        </p:spPr>
      </p:sp>
      <p:sp>
        <p:nvSpPr>
          <p:cNvPr id="67" name="Google Shape;67;p16"/>
          <p:cNvSpPr txBox="1">
            <a:spLocks noGrp="1"/>
          </p:cNvSpPr>
          <p:nvPr>
            <p:ph type="title"/>
          </p:nvPr>
        </p:nvSpPr>
        <p:spPr>
          <a:xfrm>
            <a:off x="211675"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68" name="Google Shape;68;p16"/>
          <p:cNvSpPr txBox="1">
            <a:spLocks noGrp="1"/>
          </p:cNvSpPr>
          <p:nvPr>
            <p:ph type="title" idx="6"/>
          </p:nvPr>
        </p:nvSpPr>
        <p:spPr>
          <a:xfrm>
            <a:off x="2420625"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69" name="Google Shape;69;p16"/>
          <p:cNvSpPr txBox="1">
            <a:spLocks noGrp="1"/>
          </p:cNvSpPr>
          <p:nvPr>
            <p:ph type="title" idx="7"/>
          </p:nvPr>
        </p:nvSpPr>
        <p:spPr>
          <a:xfrm>
            <a:off x="4629575"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70" name="Google Shape;70;p16"/>
          <p:cNvSpPr txBox="1">
            <a:spLocks noGrp="1"/>
          </p:cNvSpPr>
          <p:nvPr>
            <p:ph type="title" idx="8"/>
          </p:nvPr>
        </p:nvSpPr>
        <p:spPr>
          <a:xfrm>
            <a:off x="6823200"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71" name="Google Shape;71;p16"/>
          <p:cNvSpPr txBox="1">
            <a:spLocks noGrp="1"/>
          </p:cNvSpPr>
          <p:nvPr>
            <p:ph type="subTitle" idx="1"/>
          </p:nvPr>
        </p:nvSpPr>
        <p:spPr>
          <a:xfrm>
            <a:off x="230900"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72" name="Google Shape;72;p16"/>
          <p:cNvSpPr txBox="1">
            <a:spLocks noGrp="1"/>
          </p:cNvSpPr>
          <p:nvPr>
            <p:ph type="subTitle" idx="9"/>
          </p:nvPr>
        </p:nvSpPr>
        <p:spPr>
          <a:xfrm>
            <a:off x="2428275"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73" name="Google Shape;73;p16"/>
          <p:cNvSpPr txBox="1">
            <a:spLocks noGrp="1"/>
          </p:cNvSpPr>
          <p:nvPr>
            <p:ph type="subTitle" idx="13"/>
          </p:nvPr>
        </p:nvSpPr>
        <p:spPr>
          <a:xfrm>
            <a:off x="4625650"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74" name="Google Shape;74;p16"/>
          <p:cNvSpPr txBox="1">
            <a:spLocks noGrp="1"/>
          </p:cNvSpPr>
          <p:nvPr>
            <p:ph type="subTitle" idx="14"/>
          </p:nvPr>
        </p:nvSpPr>
        <p:spPr>
          <a:xfrm>
            <a:off x="6823025"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75" name="Google Shape;75;p16"/>
          <p:cNvSpPr txBox="1">
            <a:spLocks noGrp="1"/>
          </p:cNvSpPr>
          <p:nvPr>
            <p:ph type="body" idx="15"/>
          </p:nvPr>
        </p:nvSpPr>
        <p:spPr>
          <a:xfrm>
            <a:off x="21932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76" name="Google Shape;76;p16"/>
          <p:cNvSpPr txBox="1">
            <a:spLocks noGrp="1"/>
          </p:cNvSpPr>
          <p:nvPr>
            <p:ph type="body" idx="16"/>
          </p:nvPr>
        </p:nvSpPr>
        <p:spPr>
          <a:xfrm>
            <a:off x="242827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77" name="Google Shape;77;p16"/>
          <p:cNvSpPr txBox="1">
            <a:spLocks noGrp="1"/>
          </p:cNvSpPr>
          <p:nvPr>
            <p:ph type="body" idx="17"/>
          </p:nvPr>
        </p:nvSpPr>
        <p:spPr>
          <a:xfrm>
            <a:off x="463722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78" name="Google Shape;78;p16"/>
          <p:cNvSpPr txBox="1">
            <a:spLocks noGrp="1"/>
          </p:cNvSpPr>
          <p:nvPr>
            <p:ph type="body" idx="18"/>
          </p:nvPr>
        </p:nvSpPr>
        <p:spPr>
          <a:xfrm>
            <a:off x="684617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79" name="Google Shape;79;p16"/>
          <p:cNvSpPr txBox="1">
            <a:spLocks noGrp="1"/>
          </p:cNvSpPr>
          <p:nvPr>
            <p:ph type="title" idx="19"/>
          </p:nvPr>
        </p:nvSpPr>
        <p:spPr>
          <a:xfrm>
            <a:off x="230900" y="454775"/>
            <a:ext cx="44064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s of contents" type="twoColTx">
  <p:cSld name="TITLE_AND_TWO_COLUMNS">
    <p:spTree>
      <p:nvGrpSpPr>
        <p:cNvPr id="1" name="Shape 80"/>
        <p:cNvGrpSpPr/>
        <p:nvPr/>
      </p:nvGrpSpPr>
      <p:grpSpPr>
        <a:xfrm>
          <a:off x="0" y="0"/>
          <a:ext cx="0" cy="0"/>
          <a:chOff x="0" y="0"/>
          <a:chExt cx="0" cy="0"/>
        </a:xfrm>
      </p:grpSpPr>
      <p:sp>
        <p:nvSpPr>
          <p:cNvPr id="81" name="Google Shape;81;p17"/>
          <p:cNvSpPr>
            <a:spLocks noGrp="1"/>
          </p:cNvSpPr>
          <p:nvPr>
            <p:ph type="pic" idx="2"/>
          </p:nvPr>
        </p:nvSpPr>
        <p:spPr>
          <a:xfrm>
            <a:off x="0" y="0"/>
            <a:ext cx="9144000" cy="5143500"/>
          </a:xfrm>
          <a:prstGeom prst="rect">
            <a:avLst/>
          </a:prstGeom>
          <a:noFill/>
          <a:ln>
            <a:noFill/>
          </a:ln>
        </p:spPr>
      </p:sp>
      <p:grpSp>
        <p:nvGrpSpPr>
          <p:cNvPr id="82" name="Google Shape;82;p17"/>
          <p:cNvGrpSpPr/>
          <p:nvPr/>
        </p:nvGrpSpPr>
        <p:grpSpPr>
          <a:xfrm>
            <a:off x="162" y="98"/>
            <a:ext cx="9143669" cy="5143312"/>
            <a:chOff x="238125" y="848375"/>
            <a:chExt cx="7144050" cy="4018527"/>
          </a:xfrm>
        </p:grpSpPr>
        <p:sp>
          <p:nvSpPr>
            <p:cNvPr id="83" name="Google Shape;83;p17"/>
            <p:cNvSpPr/>
            <p:nvPr/>
          </p:nvSpPr>
          <p:spPr>
            <a:xfrm>
              <a:off x="238125" y="848377"/>
              <a:ext cx="5017377" cy="4018525"/>
            </a:xfrm>
            <a:custGeom>
              <a:avLst/>
              <a:gdLst/>
              <a:ahLst/>
              <a:cxnLst/>
              <a:rect l="l" t="t" r="r" b="b"/>
              <a:pathLst>
                <a:path w="191211" h="160741" extrusionOk="0">
                  <a:moveTo>
                    <a:pt x="0" y="0"/>
                  </a:moveTo>
                  <a:lnTo>
                    <a:pt x="0" y="160741"/>
                  </a:lnTo>
                  <a:lnTo>
                    <a:pt x="118091" y="160741"/>
                  </a:lnTo>
                  <a:lnTo>
                    <a:pt x="117329" y="160729"/>
                  </a:lnTo>
                  <a:lnTo>
                    <a:pt x="115829" y="160574"/>
                  </a:lnTo>
                  <a:lnTo>
                    <a:pt x="114376" y="160277"/>
                  </a:lnTo>
                  <a:lnTo>
                    <a:pt x="112971" y="159848"/>
                  </a:lnTo>
                  <a:lnTo>
                    <a:pt x="111638" y="159276"/>
                  </a:lnTo>
                  <a:lnTo>
                    <a:pt x="110376" y="158586"/>
                  </a:lnTo>
                  <a:lnTo>
                    <a:pt x="109185" y="157788"/>
                  </a:lnTo>
                  <a:lnTo>
                    <a:pt x="108078" y="156883"/>
                  </a:lnTo>
                  <a:lnTo>
                    <a:pt x="107077" y="155871"/>
                  </a:lnTo>
                  <a:lnTo>
                    <a:pt x="106161" y="154764"/>
                  </a:lnTo>
                  <a:lnTo>
                    <a:pt x="105363" y="153573"/>
                  </a:lnTo>
                  <a:lnTo>
                    <a:pt x="104672" y="152311"/>
                  </a:lnTo>
                  <a:lnTo>
                    <a:pt x="104113" y="150977"/>
                  </a:lnTo>
                  <a:lnTo>
                    <a:pt x="103672" y="149584"/>
                  </a:lnTo>
                  <a:lnTo>
                    <a:pt x="103374" y="148132"/>
                  </a:lnTo>
                  <a:lnTo>
                    <a:pt x="103220" y="146620"/>
                  </a:lnTo>
                  <a:lnTo>
                    <a:pt x="103208" y="145857"/>
                  </a:lnTo>
                  <a:lnTo>
                    <a:pt x="103208" y="77846"/>
                  </a:lnTo>
                  <a:lnTo>
                    <a:pt x="103220" y="77072"/>
                  </a:lnTo>
                  <a:lnTo>
                    <a:pt x="103374" y="75572"/>
                  </a:lnTo>
                  <a:lnTo>
                    <a:pt x="103672" y="74119"/>
                  </a:lnTo>
                  <a:lnTo>
                    <a:pt x="104113" y="72714"/>
                  </a:lnTo>
                  <a:lnTo>
                    <a:pt x="104672" y="71381"/>
                  </a:lnTo>
                  <a:lnTo>
                    <a:pt x="105363" y="70119"/>
                  </a:lnTo>
                  <a:lnTo>
                    <a:pt x="106161" y="68928"/>
                  </a:lnTo>
                  <a:lnTo>
                    <a:pt x="107077" y="67833"/>
                  </a:lnTo>
                  <a:lnTo>
                    <a:pt x="108078" y="66821"/>
                  </a:lnTo>
                  <a:lnTo>
                    <a:pt x="109185" y="65904"/>
                  </a:lnTo>
                  <a:lnTo>
                    <a:pt x="110376" y="65106"/>
                  </a:lnTo>
                  <a:lnTo>
                    <a:pt x="111638" y="64415"/>
                  </a:lnTo>
                  <a:lnTo>
                    <a:pt x="112971" y="63856"/>
                  </a:lnTo>
                  <a:lnTo>
                    <a:pt x="114376" y="63415"/>
                  </a:lnTo>
                  <a:lnTo>
                    <a:pt x="115829" y="63118"/>
                  </a:lnTo>
                  <a:lnTo>
                    <a:pt x="117329" y="62975"/>
                  </a:lnTo>
                  <a:lnTo>
                    <a:pt x="118091" y="62963"/>
                  </a:lnTo>
                  <a:lnTo>
                    <a:pt x="161444" y="62963"/>
                  </a:lnTo>
                  <a:lnTo>
                    <a:pt x="162206" y="62939"/>
                  </a:lnTo>
                  <a:lnTo>
                    <a:pt x="163718" y="62796"/>
                  </a:lnTo>
                  <a:lnTo>
                    <a:pt x="165170" y="62498"/>
                  </a:lnTo>
                  <a:lnTo>
                    <a:pt x="166563" y="62058"/>
                  </a:lnTo>
                  <a:lnTo>
                    <a:pt x="167897" y="61498"/>
                  </a:lnTo>
                  <a:lnTo>
                    <a:pt x="169159" y="60808"/>
                  </a:lnTo>
                  <a:lnTo>
                    <a:pt x="170350" y="60010"/>
                  </a:lnTo>
                  <a:lnTo>
                    <a:pt x="171457" y="59093"/>
                  </a:lnTo>
                  <a:lnTo>
                    <a:pt x="172469" y="58081"/>
                  </a:lnTo>
                  <a:lnTo>
                    <a:pt x="173374" y="56986"/>
                  </a:lnTo>
                  <a:lnTo>
                    <a:pt x="174172" y="55795"/>
                  </a:lnTo>
                  <a:lnTo>
                    <a:pt x="174862" y="54533"/>
                  </a:lnTo>
                  <a:lnTo>
                    <a:pt x="175434" y="53199"/>
                  </a:lnTo>
                  <a:lnTo>
                    <a:pt x="175863" y="51794"/>
                  </a:lnTo>
                  <a:lnTo>
                    <a:pt x="176160" y="50342"/>
                  </a:lnTo>
                  <a:lnTo>
                    <a:pt x="176315" y="48841"/>
                  </a:lnTo>
                  <a:lnTo>
                    <a:pt x="176327" y="48079"/>
                  </a:lnTo>
                  <a:lnTo>
                    <a:pt x="176327" y="14883"/>
                  </a:lnTo>
                  <a:lnTo>
                    <a:pt x="176339" y="14121"/>
                  </a:lnTo>
                  <a:lnTo>
                    <a:pt x="176494" y="12609"/>
                  </a:lnTo>
                  <a:lnTo>
                    <a:pt x="176791" y="11157"/>
                  </a:lnTo>
                  <a:lnTo>
                    <a:pt x="177220" y="9764"/>
                  </a:lnTo>
                  <a:lnTo>
                    <a:pt x="177792" y="8430"/>
                  </a:lnTo>
                  <a:lnTo>
                    <a:pt x="178482" y="7168"/>
                  </a:lnTo>
                  <a:lnTo>
                    <a:pt x="179280" y="5977"/>
                  </a:lnTo>
                  <a:lnTo>
                    <a:pt x="180185" y="4870"/>
                  </a:lnTo>
                  <a:lnTo>
                    <a:pt x="181197" y="3858"/>
                  </a:lnTo>
                  <a:lnTo>
                    <a:pt x="182304" y="2953"/>
                  </a:lnTo>
                  <a:lnTo>
                    <a:pt x="183495" y="2155"/>
                  </a:lnTo>
                  <a:lnTo>
                    <a:pt x="184757" y="1465"/>
                  </a:lnTo>
                  <a:lnTo>
                    <a:pt x="186091" y="893"/>
                  </a:lnTo>
                  <a:lnTo>
                    <a:pt x="187484" y="464"/>
                  </a:lnTo>
                  <a:lnTo>
                    <a:pt x="188936" y="167"/>
                  </a:lnTo>
                  <a:lnTo>
                    <a:pt x="190448" y="12"/>
                  </a:lnTo>
                  <a:lnTo>
                    <a:pt x="1912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 name="Google Shape;84;p17"/>
            <p:cNvSpPr/>
            <p:nvPr/>
          </p:nvSpPr>
          <p:spPr>
            <a:xfrm>
              <a:off x="7010075" y="848375"/>
              <a:ext cx="372100" cy="372100"/>
            </a:xfrm>
            <a:custGeom>
              <a:avLst/>
              <a:gdLst/>
              <a:ahLst/>
              <a:cxnLst/>
              <a:rect l="l" t="t" r="r" b="b"/>
              <a:pathLst>
                <a:path w="14884" h="14884" extrusionOk="0">
                  <a:moveTo>
                    <a:pt x="0" y="0"/>
                  </a:moveTo>
                  <a:lnTo>
                    <a:pt x="763" y="12"/>
                  </a:lnTo>
                  <a:lnTo>
                    <a:pt x="2275" y="167"/>
                  </a:lnTo>
                  <a:lnTo>
                    <a:pt x="3727" y="464"/>
                  </a:lnTo>
                  <a:lnTo>
                    <a:pt x="5120" y="893"/>
                  </a:lnTo>
                  <a:lnTo>
                    <a:pt x="6454" y="1465"/>
                  </a:lnTo>
                  <a:lnTo>
                    <a:pt x="7716" y="2155"/>
                  </a:lnTo>
                  <a:lnTo>
                    <a:pt x="8907" y="2953"/>
                  </a:lnTo>
                  <a:lnTo>
                    <a:pt x="10014" y="3858"/>
                  </a:lnTo>
                  <a:lnTo>
                    <a:pt x="11026" y="4870"/>
                  </a:lnTo>
                  <a:lnTo>
                    <a:pt x="11931" y="5977"/>
                  </a:lnTo>
                  <a:lnTo>
                    <a:pt x="12729" y="7168"/>
                  </a:lnTo>
                  <a:lnTo>
                    <a:pt x="13419" y="8430"/>
                  </a:lnTo>
                  <a:lnTo>
                    <a:pt x="13991" y="9764"/>
                  </a:lnTo>
                  <a:lnTo>
                    <a:pt x="14420" y="11157"/>
                  </a:lnTo>
                  <a:lnTo>
                    <a:pt x="14717" y="12609"/>
                  </a:lnTo>
                  <a:lnTo>
                    <a:pt x="14872" y="14121"/>
                  </a:lnTo>
                  <a:lnTo>
                    <a:pt x="14884" y="14883"/>
                  </a:lnTo>
                  <a:lnTo>
                    <a:pt x="14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 name="Google Shape;85;p17"/>
            <p:cNvSpPr/>
            <p:nvPr/>
          </p:nvSpPr>
          <p:spPr>
            <a:xfrm>
              <a:off x="5182100" y="2921025"/>
              <a:ext cx="2200075" cy="1945875"/>
            </a:xfrm>
            <a:custGeom>
              <a:avLst/>
              <a:gdLst/>
              <a:ahLst/>
              <a:cxnLst/>
              <a:rect l="l" t="t" r="r" b="b"/>
              <a:pathLst>
                <a:path w="88003" h="77835" extrusionOk="0">
                  <a:moveTo>
                    <a:pt x="88003" y="1"/>
                  </a:moveTo>
                  <a:lnTo>
                    <a:pt x="87991" y="763"/>
                  </a:lnTo>
                  <a:lnTo>
                    <a:pt x="87836" y="2263"/>
                  </a:lnTo>
                  <a:lnTo>
                    <a:pt x="87539" y="3715"/>
                  </a:lnTo>
                  <a:lnTo>
                    <a:pt x="87110" y="5120"/>
                  </a:lnTo>
                  <a:lnTo>
                    <a:pt x="86538" y="6454"/>
                  </a:lnTo>
                  <a:lnTo>
                    <a:pt x="85848" y="7716"/>
                  </a:lnTo>
                  <a:lnTo>
                    <a:pt x="85050" y="8907"/>
                  </a:lnTo>
                  <a:lnTo>
                    <a:pt x="84145" y="10002"/>
                  </a:lnTo>
                  <a:lnTo>
                    <a:pt x="83133" y="11014"/>
                  </a:lnTo>
                  <a:lnTo>
                    <a:pt x="82026" y="11931"/>
                  </a:lnTo>
                  <a:lnTo>
                    <a:pt x="80835" y="12729"/>
                  </a:lnTo>
                  <a:lnTo>
                    <a:pt x="79573" y="13419"/>
                  </a:lnTo>
                  <a:lnTo>
                    <a:pt x="78239" y="13979"/>
                  </a:lnTo>
                  <a:lnTo>
                    <a:pt x="76846" y="14420"/>
                  </a:lnTo>
                  <a:lnTo>
                    <a:pt x="75394" y="14717"/>
                  </a:lnTo>
                  <a:lnTo>
                    <a:pt x="73882" y="14860"/>
                  </a:lnTo>
                  <a:lnTo>
                    <a:pt x="73119" y="14884"/>
                  </a:lnTo>
                  <a:lnTo>
                    <a:pt x="29767" y="14884"/>
                  </a:lnTo>
                  <a:lnTo>
                    <a:pt x="29005" y="14896"/>
                  </a:lnTo>
                  <a:lnTo>
                    <a:pt x="27505" y="15039"/>
                  </a:lnTo>
                  <a:lnTo>
                    <a:pt x="26052" y="15336"/>
                  </a:lnTo>
                  <a:lnTo>
                    <a:pt x="24647" y="15777"/>
                  </a:lnTo>
                  <a:lnTo>
                    <a:pt x="23314" y="16337"/>
                  </a:lnTo>
                  <a:lnTo>
                    <a:pt x="22051" y="17027"/>
                  </a:lnTo>
                  <a:lnTo>
                    <a:pt x="20861" y="17825"/>
                  </a:lnTo>
                  <a:lnTo>
                    <a:pt x="19765" y="18742"/>
                  </a:lnTo>
                  <a:lnTo>
                    <a:pt x="18753" y="19754"/>
                  </a:lnTo>
                  <a:lnTo>
                    <a:pt x="17836" y="20849"/>
                  </a:lnTo>
                  <a:lnTo>
                    <a:pt x="17039" y="22040"/>
                  </a:lnTo>
                  <a:lnTo>
                    <a:pt x="16348" y="23302"/>
                  </a:lnTo>
                  <a:lnTo>
                    <a:pt x="15788" y="24636"/>
                  </a:lnTo>
                  <a:lnTo>
                    <a:pt x="15348" y="26041"/>
                  </a:lnTo>
                  <a:lnTo>
                    <a:pt x="15050" y="27493"/>
                  </a:lnTo>
                  <a:lnTo>
                    <a:pt x="14895" y="28993"/>
                  </a:lnTo>
                  <a:lnTo>
                    <a:pt x="14884" y="29767"/>
                  </a:lnTo>
                  <a:lnTo>
                    <a:pt x="14884" y="62951"/>
                  </a:lnTo>
                  <a:lnTo>
                    <a:pt x="14872" y="63714"/>
                  </a:lnTo>
                  <a:lnTo>
                    <a:pt x="14717" y="65226"/>
                  </a:lnTo>
                  <a:lnTo>
                    <a:pt x="14431" y="66678"/>
                  </a:lnTo>
                  <a:lnTo>
                    <a:pt x="13991" y="68071"/>
                  </a:lnTo>
                  <a:lnTo>
                    <a:pt x="13431" y="69405"/>
                  </a:lnTo>
                  <a:lnTo>
                    <a:pt x="12740" y="70667"/>
                  </a:lnTo>
                  <a:lnTo>
                    <a:pt x="11931" y="71858"/>
                  </a:lnTo>
                  <a:lnTo>
                    <a:pt x="11026" y="72965"/>
                  </a:lnTo>
                  <a:lnTo>
                    <a:pt x="10014" y="73977"/>
                  </a:lnTo>
                  <a:lnTo>
                    <a:pt x="8918" y="74882"/>
                  </a:lnTo>
                  <a:lnTo>
                    <a:pt x="7728" y="75680"/>
                  </a:lnTo>
                  <a:lnTo>
                    <a:pt x="6466" y="76370"/>
                  </a:lnTo>
                  <a:lnTo>
                    <a:pt x="5120" y="76942"/>
                  </a:lnTo>
                  <a:lnTo>
                    <a:pt x="3727" y="77371"/>
                  </a:lnTo>
                  <a:lnTo>
                    <a:pt x="2274" y="77668"/>
                  </a:lnTo>
                  <a:lnTo>
                    <a:pt x="774" y="77823"/>
                  </a:lnTo>
                  <a:lnTo>
                    <a:pt x="0" y="77835"/>
                  </a:lnTo>
                  <a:lnTo>
                    <a:pt x="88003" y="77835"/>
                  </a:lnTo>
                  <a:lnTo>
                    <a:pt x="88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86" name="Google Shape;86;p17"/>
          <p:cNvSpPr txBox="1">
            <a:spLocks noGrp="1"/>
          </p:cNvSpPr>
          <p:nvPr>
            <p:ph type="title"/>
          </p:nvPr>
        </p:nvSpPr>
        <p:spPr>
          <a:xfrm>
            <a:off x="230900" y="457200"/>
            <a:ext cx="4406400" cy="1560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a:endParaRPr/>
          </a:p>
        </p:txBody>
      </p:sp>
      <p:sp>
        <p:nvSpPr>
          <p:cNvPr id="87" name="Google Shape;87;p17"/>
          <p:cNvSpPr txBox="1">
            <a:spLocks noGrp="1"/>
          </p:cNvSpPr>
          <p:nvPr>
            <p:ph type="body" idx="1"/>
          </p:nvPr>
        </p:nvSpPr>
        <p:spPr>
          <a:xfrm>
            <a:off x="230900" y="2356825"/>
            <a:ext cx="2974800" cy="2563500"/>
          </a:xfrm>
          <a:prstGeom prst="rect">
            <a:avLst/>
          </a:prstGeom>
        </p:spPr>
        <p:txBody>
          <a:bodyPr spcFirstLastPara="1" wrap="square" lIns="91425" tIns="91425" rIns="91425" bIns="91425" anchor="b" anchorCtr="0">
            <a:noAutofit/>
          </a:bodyPr>
          <a:lstStyle>
            <a:lvl1pPr marL="457200" lvl="0" indent="-342900">
              <a:spcBef>
                <a:spcPts val="0"/>
              </a:spcBef>
              <a:spcAft>
                <a:spcPts val="0"/>
              </a:spcAft>
              <a:buClr>
                <a:schemeClr val="dk1"/>
              </a:buClr>
              <a:buSzPts val="1800"/>
              <a:buChar char="●"/>
              <a:defRPr sz="1800"/>
            </a:lvl1pPr>
            <a:lvl2pPr marL="914400" lvl="1" indent="-342900">
              <a:spcBef>
                <a:spcPts val="0"/>
              </a:spcBef>
              <a:spcAft>
                <a:spcPts val="0"/>
              </a:spcAft>
              <a:buClr>
                <a:schemeClr val="dk1"/>
              </a:buClr>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Clr>
                <a:schemeClr val="dk1"/>
              </a:buClr>
              <a:buSzPts val="1800"/>
              <a:buChar char="●"/>
              <a:defRPr sz="1800"/>
            </a:lvl4pPr>
            <a:lvl5pPr marL="2286000" lvl="4" indent="-342900">
              <a:spcBef>
                <a:spcPts val="0"/>
              </a:spcBef>
              <a:spcAft>
                <a:spcPts val="0"/>
              </a:spcAft>
              <a:buClr>
                <a:schemeClr val="dk1"/>
              </a:buClr>
              <a:buSzPts val="1800"/>
              <a:buChar char="○"/>
              <a:defRPr sz="1800"/>
            </a:lvl5pPr>
            <a:lvl6pPr marL="2743200" lvl="5" indent="-342900">
              <a:spcBef>
                <a:spcPts val="0"/>
              </a:spcBef>
              <a:spcAft>
                <a:spcPts val="0"/>
              </a:spcAft>
              <a:buClr>
                <a:schemeClr val="dk1"/>
              </a:buClr>
              <a:buSzPts val="1800"/>
              <a:buChar char="■"/>
              <a:defRPr sz="1800"/>
            </a:lvl6pPr>
            <a:lvl7pPr marL="3200400" lvl="6" indent="-342900">
              <a:spcBef>
                <a:spcPts val="0"/>
              </a:spcBef>
              <a:spcAft>
                <a:spcPts val="0"/>
              </a:spcAft>
              <a:buClr>
                <a:schemeClr val="dk1"/>
              </a:buClr>
              <a:buSzPts val="1800"/>
              <a:buChar char="●"/>
              <a:defRPr sz="1800"/>
            </a:lvl7pPr>
            <a:lvl8pPr marL="3657600" lvl="7" indent="-342900">
              <a:spcBef>
                <a:spcPts val="0"/>
              </a:spcBef>
              <a:spcAft>
                <a:spcPts val="0"/>
              </a:spcAft>
              <a:buClr>
                <a:schemeClr val="dk1"/>
              </a:buClr>
              <a:buSzPts val="1800"/>
              <a:buChar char="○"/>
              <a:defRPr sz="1800"/>
            </a:lvl8pPr>
            <a:lvl9pPr marL="4114800" lvl="8" indent="-342900">
              <a:spcBef>
                <a:spcPts val="0"/>
              </a:spcBef>
              <a:spcAft>
                <a:spcPts val="0"/>
              </a:spcAft>
              <a:buClr>
                <a:schemeClr val="dk1"/>
              </a:buClr>
              <a:buSzPts val="1800"/>
              <a:buChar char="■"/>
              <a:defRPr sz="1800"/>
            </a:lvl9pPr>
          </a:lstStyle>
          <a:p>
            <a:endParaRPr/>
          </a:p>
        </p:txBody>
      </p:sp>
      <p:sp>
        <p:nvSpPr>
          <p:cNvPr id="88" name="Google Shape;88;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19">
    <p:bg>
      <p:bgPr>
        <a:solidFill>
          <a:schemeClr val="lt1"/>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230900" y="457200"/>
            <a:ext cx="2974800" cy="562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a:endParaRPr/>
          </a:p>
        </p:txBody>
      </p:sp>
      <p:graphicFrame>
        <p:nvGraphicFramePr>
          <p:cNvPr id="91" name="Google Shape;91;p18"/>
          <p:cNvGraphicFramePr/>
          <p:nvPr/>
        </p:nvGraphicFramePr>
        <p:xfrm>
          <a:off x="228588" y="2431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271225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2" name="Google Shape;92;p18"/>
          <p:cNvGraphicFramePr/>
          <p:nvPr/>
        </p:nvGraphicFramePr>
        <p:xfrm>
          <a:off x="3216075" y="2431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271225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3" name="Google Shape;93;p18"/>
          <p:cNvGraphicFramePr/>
          <p:nvPr/>
        </p:nvGraphicFramePr>
        <p:xfrm>
          <a:off x="6203563" y="2431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271225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94" name="Google Shape;94;p18"/>
          <p:cNvSpPr txBox="1">
            <a:spLocks noGrp="1"/>
          </p:cNvSpPr>
          <p:nvPr>
            <p:ph type="body" idx="1"/>
          </p:nvPr>
        </p:nvSpPr>
        <p:spPr>
          <a:xfrm>
            <a:off x="356300" y="3285600"/>
            <a:ext cx="2456400" cy="16146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95" name="Google Shape;95;p18"/>
          <p:cNvSpPr txBox="1">
            <a:spLocks noGrp="1"/>
          </p:cNvSpPr>
          <p:nvPr>
            <p:ph type="body" idx="2"/>
          </p:nvPr>
        </p:nvSpPr>
        <p:spPr>
          <a:xfrm>
            <a:off x="3343788" y="3285600"/>
            <a:ext cx="2456400" cy="16146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96" name="Google Shape;96;p18"/>
          <p:cNvSpPr txBox="1">
            <a:spLocks noGrp="1"/>
          </p:cNvSpPr>
          <p:nvPr>
            <p:ph type="body" idx="3"/>
          </p:nvPr>
        </p:nvSpPr>
        <p:spPr>
          <a:xfrm>
            <a:off x="6331275" y="3285600"/>
            <a:ext cx="2456400" cy="16146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97" name="Google Shape;97;p18"/>
          <p:cNvSpPr txBox="1">
            <a:spLocks noGrp="1"/>
          </p:cNvSpPr>
          <p:nvPr>
            <p:ph type="title" idx="4"/>
          </p:nvPr>
        </p:nvSpPr>
        <p:spPr>
          <a:xfrm>
            <a:off x="333350" y="2431250"/>
            <a:ext cx="2502300" cy="736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8" name="Google Shape;98;p18"/>
          <p:cNvSpPr txBox="1">
            <a:spLocks noGrp="1"/>
          </p:cNvSpPr>
          <p:nvPr>
            <p:ph type="title" idx="5"/>
          </p:nvPr>
        </p:nvSpPr>
        <p:spPr>
          <a:xfrm>
            <a:off x="3320850" y="2431250"/>
            <a:ext cx="2502300" cy="736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9" name="Google Shape;99;p18"/>
          <p:cNvSpPr txBox="1">
            <a:spLocks noGrp="1"/>
          </p:cNvSpPr>
          <p:nvPr>
            <p:ph type="title" idx="6"/>
          </p:nvPr>
        </p:nvSpPr>
        <p:spPr>
          <a:xfrm>
            <a:off x="6308325" y="2431250"/>
            <a:ext cx="2502300" cy="736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00" name="Google Shape;100;p18"/>
          <p:cNvSpPr txBox="1">
            <a:spLocks noGrp="1"/>
          </p:cNvSpPr>
          <p:nvPr>
            <p:ph type="body" idx="7"/>
          </p:nvPr>
        </p:nvSpPr>
        <p:spPr>
          <a:xfrm>
            <a:off x="5349150" y="457200"/>
            <a:ext cx="3572700" cy="1544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01" name="Google Shape;101;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roduct slide" type="titleOnly">
  <p:cSld name="TITLE_ONLY">
    <p:spTree>
      <p:nvGrpSpPr>
        <p:cNvPr id="1" name="Shape 102"/>
        <p:cNvGrpSpPr/>
        <p:nvPr/>
      </p:nvGrpSpPr>
      <p:grpSpPr>
        <a:xfrm>
          <a:off x="0" y="0"/>
          <a:ext cx="0" cy="0"/>
          <a:chOff x="0" y="0"/>
          <a:chExt cx="0" cy="0"/>
        </a:xfrm>
      </p:grpSpPr>
      <p:sp>
        <p:nvSpPr>
          <p:cNvPr id="103" name="Google Shape;103;p19"/>
          <p:cNvSpPr>
            <a:spLocks noGrp="1"/>
          </p:cNvSpPr>
          <p:nvPr>
            <p:ph type="pic" idx="2"/>
          </p:nvPr>
        </p:nvSpPr>
        <p:spPr>
          <a:xfrm>
            <a:off x="0" y="0"/>
            <a:ext cx="9144000" cy="5143500"/>
          </a:xfrm>
          <a:prstGeom prst="rect">
            <a:avLst/>
          </a:prstGeom>
          <a:noFill/>
          <a:ln>
            <a:noFill/>
          </a:ln>
        </p:spPr>
      </p:sp>
      <p:sp>
        <p:nvSpPr>
          <p:cNvPr id="104" name="Google Shape;104;p19"/>
          <p:cNvSpPr txBox="1">
            <a:spLocks noGrp="1"/>
          </p:cNvSpPr>
          <p:nvPr>
            <p:ph type="title"/>
          </p:nvPr>
        </p:nvSpPr>
        <p:spPr>
          <a:xfrm>
            <a:off x="230900" y="457175"/>
            <a:ext cx="4403700" cy="6879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105" name="Google Shape;105;p19"/>
          <p:cNvSpPr txBox="1">
            <a:spLocks noGrp="1"/>
          </p:cNvSpPr>
          <p:nvPr>
            <p:ph type="subTitle" idx="1"/>
          </p:nvPr>
        </p:nvSpPr>
        <p:spPr>
          <a:xfrm>
            <a:off x="6057978" y="2290775"/>
            <a:ext cx="2857500" cy="41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400"/>
              <a:buNone/>
              <a:defRPr>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106" name="Google Shape;106;p19"/>
          <p:cNvSpPr txBox="1">
            <a:spLocks noGrp="1"/>
          </p:cNvSpPr>
          <p:nvPr>
            <p:ph type="body" idx="3"/>
          </p:nvPr>
        </p:nvSpPr>
        <p:spPr>
          <a:xfrm>
            <a:off x="6057900" y="2814700"/>
            <a:ext cx="2857500" cy="2105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07" name="Google Shape;107;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1 slide">
  <p:cSld name="ONE_COLUMN_TEXT">
    <p:spTree>
      <p:nvGrpSpPr>
        <p:cNvPr id="1" name="Shape 108"/>
        <p:cNvGrpSpPr/>
        <p:nvPr/>
      </p:nvGrpSpPr>
      <p:grpSpPr>
        <a:xfrm>
          <a:off x="0" y="0"/>
          <a:ext cx="0" cy="0"/>
          <a:chOff x="0" y="0"/>
          <a:chExt cx="0" cy="0"/>
        </a:xfrm>
      </p:grpSpPr>
      <p:graphicFrame>
        <p:nvGraphicFramePr>
          <p:cNvPr id="109" name="Google Shape;109;p20"/>
          <p:cNvGraphicFramePr/>
          <p:nvPr/>
        </p:nvGraphicFramePr>
        <p:xfrm>
          <a:off x="228588" y="673800"/>
          <a:ext cx="3000000" cy="3000000"/>
        </p:xfrm>
        <a:graphic>
          <a:graphicData uri="http://schemas.openxmlformats.org/drawingml/2006/table">
            <a:tbl>
              <a:tblPr>
                <a:noFill/>
                <a:tableStyleId>{BC6C620F-DA0E-407E-8B2E-BE4B67FB96BD}</a:tableStyleId>
              </a:tblPr>
              <a:tblGrid>
                <a:gridCol w="8686800">
                  <a:extLst>
                    <a:ext uri="{9D8B030D-6E8A-4147-A177-3AD203B41FA5}">
                      <a16:colId xmlns:a16="http://schemas.microsoft.com/office/drawing/2014/main" val="20000"/>
                    </a:ext>
                  </a:extLst>
                </a:gridCol>
              </a:tblGrid>
              <a:tr h="1578575">
                <a:tc>
                  <a:txBody>
                    <a:bodyPr/>
                    <a:lstStyle/>
                    <a:p>
                      <a:pPr marL="0" lvl="0" indent="0" algn="l" rtl="0">
                        <a:spcBef>
                          <a:spcPts val="0"/>
                        </a:spcBef>
                        <a:spcAft>
                          <a:spcPts val="0"/>
                        </a:spcAft>
                        <a:buNone/>
                      </a:pPr>
                      <a:endParaRPr/>
                    </a:p>
                  </a:txBody>
                  <a:tcPr marL="91425" marR="91425" marT="91425" marB="91425">
                    <a:lnL w="28575" cap="flat" cmpd="sng">
                      <a:solidFill>
                        <a:srgbClr val="FFFCE9">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10" name="Google Shape;110;p20"/>
          <p:cNvSpPr txBox="1">
            <a:spLocks noGrp="1"/>
          </p:cNvSpPr>
          <p:nvPr>
            <p:ph type="title"/>
          </p:nvPr>
        </p:nvSpPr>
        <p:spPr>
          <a:xfrm>
            <a:off x="5351675" y="760825"/>
            <a:ext cx="3449400" cy="14043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9600"/>
              <a:buNone/>
              <a:defRPr sz="9600"/>
            </a:lvl1pPr>
            <a:lvl2pPr lvl="1" algn="r">
              <a:spcBef>
                <a:spcPts val="0"/>
              </a:spcBef>
              <a:spcAft>
                <a:spcPts val="0"/>
              </a:spcAft>
              <a:buSzPts val="4800"/>
              <a:buNone/>
              <a:defRPr/>
            </a:lvl2pPr>
            <a:lvl3pPr lvl="2" algn="r">
              <a:spcBef>
                <a:spcPts val="0"/>
              </a:spcBef>
              <a:spcAft>
                <a:spcPts val="0"/>
              </a:spcAft>
              <a:buSzPts val="4800"/>
              <a:buNone/>
              <a:defRPr/>
            </a:lvl3pPr>
            <a:lvl4pPr lvl="3" algn="r">
              <a:spcBef>
                <a:spcPts val="0"/>
              </a:spcBef>
              <a:spcAft>
                <a:spcPts val="0"/>
              </a:spcAft>
              <a:buSzPts val="4800"/>
              <a:buNone/>
              <a:defRPr/>
            </a:lvl4pPr>
            <a:lvl5pPr lvl="4" algn="r">
              <a:spcBef>
                <a:spcPts val="0"/>
              </a:spcBef>
              <a:spcAft>
                <a:spcPts val="0"/>
              </a:spcAft>
              <a:buSzPts val="4800"/>
              <a:buNone/>
              <a:defRPr/>
            </a:lvl5pPr>
            <a:lvl6pPr lvl="5" algn="r">
              <a:spcBef>
                <a:spcPts val="0"/>
              </a:spcBef>
              <a:spcAft>
                <a:spcPts val="0"/>
              </a:spcAft>
              <a:buSzPts val="4800"/>
              <a:buNone/>
              <a:defRPr/>
            </a:lvl6pPr>
            <a:lvl7pPr lvl="6" algn="r">
              <a:spcBef>
                <a:spcPts val="0"/>
              </a:spcBef>
              <a:spcAft>
                <a:spcPts val="0"/>
              </a:spcAft>
              <a:buSzPts val="4800"/>
              <a:buNone/>
              <a:defRPr/>
            </a:lvl7pPr>
            <a:lvl8pPr lvl="7" algn="r">
              <a:spcBef>
                <a:spcPts val="0"/>
              </a:spcBef>
              <a:spcAft>
                <a:spcPts val="0"/>
              </a:spcAft>
              <a:buSzPts val="4800"/>
              <a:buNone/>
              <a:defRPr/>
            </a:lvl8pPr>
            <a:lvl9pPr lvl="8" algn="r">
              <a:spcBef>
                <a:spcPts val="0"/>
              </a:spcBef>
              <a:spcAft>
                <a:spcPts val="0"/>
              </a:spcAft>
              <a:buSzPts val="4800"/>
              <a:buNone/>
              <a:defRPr/>
            </a:lvl9pPr>
          </a:lstStyle>
          <a:p>
            <a:endParaRPr/>
          </a:p>
        </p:txBody>
      </p:sp>
      <p:sp>
        <p:nvSpPr>
          <p:cNvPr id="111" name="Google Shape;111;p20"/>
          <p:cNvSpPr txBox="1">
            <a:spLocks noGrp="1"/>
          </p:cNvSpPr>
          <p:nvPr>
            <p:ph type="subTitle" idx="1"/>
          </p:nvPr>
        </p:nvSpPr>
        <p:spPr>
          <a:xfrm>
            <a:off x="227975" y="2357950"/>
            <a:ext cx="3572100" cy="460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112" name="Google Shape;112;p20"/>
          <p:cNvSpPr txBox="1">
            <a:spLocks noGrp="1"/>
          </p:cNvSpPr>
          <p:nvPr>
            <p:ph type="body" idx="2"/>
          </p:nvPr>
        </p:nvSpPr>
        <p:spPr>
          <a:xfrm>
            <a:off x="227875" y="2923725"/>
            <a:ext cx="3692400" cy="199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Char char="●"/>
              <a:defRPr/>
            </a:lvl1pPr>
            <a:lvl2pPr marL="914400" lvl="1" indent="-304800">
              <a:spcBef>
                <a:spcPts val="0"/>
              </a:spcBef>
              <a:spcAft>
                <a:spcPts val="0"/>
              </a:spcAft>
              <a:buClr>
                <a:schemeClr val="dk1"/>
              </a:buClr>
              <a:buSzPts val="1200"/>
              <a:buChar char="○"/>
              <a:defRPr/>
            </a:lvl2pPr>
            <a:lvl3pPr marL="1371600" lvl="2" indent="-304800">
              <a:spcBef>
                <a:spcPts val="0"/>
              </a:spcBef>
              <a:spcAft>
                <a:spcPts val="0"/>
              </a:spcAft>
              <a:buClr>
                <a:schemeClr val="dk1"/>
              </a:buClr>
              <a:buSzPts val="1200"/>
              <a:buChar char="■"/>
              <a:defRPr/>
            </a:lvl3pPr>
            <a:lvl4pPr marL="1828800" lvl="3" indent="-304800">
              <a:spcBef>
                <a:spcPts val="0"/>
              </a:spcBef>
              <a:spcAft>
                <a:spcPts val="0"/>
              </a:spcAft>
              <a:buClr>
                <a:schemeClr val="dk1"/>
              </a:buClr>
              <a:buSzPts val="1200"/>
              <a:buChar char="●"/>
              <a:defRPr/>
            </a:lvl4pPr>
            <a:lvl5pPr marL="2286000" lvl="4" indent="-304800">
              <a:spcBef>
                <a:spcPts val="0"/>
              </a:spcBef>
              <a:spcAft>
                <a:spcPts val="0"/>
              </a:spcAft>
              <a:buClr>
                <a:schemeClr val="dk1"/>
              </a:buClr>
              <a:buSzPts val="1200"/>
              <a:buChar char="○"/>
              <a:defRPr/>
            </a:lvl5pPr>
            <a:lvl6pPr marL="2743200" lvl="5" indent="-304800">
              <a:spcBef>
                <a:spcPts val="0"/>
              </a:spcBef>
              <a:spcAft>
                <a:spcPts val="0"/>
              </a:spcAft>
              <a:buClr>
                <a:schemeClr val="dk1"/>
              </a:buClr>
              <a:buSzPts val="1200"/>
              <a:buChar char="■"/>
              <a:defRPr/>
            </a:lvl6pPr>
            <a:lvl7pPr marL="3200400" lvl="6" indent="-304800">
              <a:spcBef>
                <a:spcPts val="0"/>
              </a:spcBef>
              <a:spcAft>
                <a:spcPts val="0"/>
              </a:spcAft>
              <a:buClr>
                <a:schemeClr val="dk1"/>
              </a:buClr>
              <a:buSzPts val="1200"/>
              <a:buChar char="●"/>
              <a:defRPr/>
            </a:lvl7pPr>
            <a:lvl8pPr marL="3657600" lvl="7" indent="-304800">
              <a:spcBef>
                <a:spcPts val="0"/>
              </a:spcBef>
              <a:spcAft>
                <a:spcPts val="0"/>
              </a:spcAft>
              <a:buClr>
                <a:schemeClr val="dk1"/>
              </a:buClr>
              <a:buSzPts val="1200"/>
              <a:buChar char="○"/>
              <a:defRPr/>
            </a:lvl8pPr>
            <a:lvl9pPr marL="4114800" lvl="8" indent="-304800">
              <a:spcBef>
                <a:spcPts val="0"/>
              </a:spcBef>
              <a:spcAft>
                <a:spcPts val="0"/>
              </a:spcAft>
              <a:buClr>
                <a:schemeClr val="dk1"/>
              </a:buClr>
              <a:buSzPts val="1200"/>
              <a:buChar char="■"/>
              <a:defRPr/>
            </a:lvl9pPr>
          </a:lstStyle>
          <a:p>
            <a:endParaRPr/>
          </a:p>
        </p:txBody>
      </p:sp>
      <p:cxnSp>
        <p:nvCxnSpPr>
          <p:cNvPr id="113" name="Google Shape;113;p20"/>
          <p:cNvCxnSpPr/>
          <p:nvPr/>
        </p:nvCxnSpPr>
        <p:spPr>
          <a:xfrm>
            <a:off x="7700100" y="2252375"/>
            <a:ext cx="0" cy="281400"/>
          </a:xfrm>
          <a:prstGeom prst="straightConnector1">
            <a:avLst/>
          </a:prstGeom>
          <a:noFill/>
          <a:ln w="28575" cap="flat" cmpd="sng">
            <a:solidFill>
              <a:schemeClr val="dk1"/>
            </a:solidFill>
            <a:prstDash val="solid"/>
            <a:round/>
            <a:headEnd type="none" w="med" len="med"/>
            <a:tailEnd type="none" w="med" len="med"/>
          </a:ln>
        </p:spPr>
      </p:cxnSp>
      <p:sp>
        <p:nvSpPr>
          <p:cNvPr id="114" name="Google Shape;114;p20"/>
          <p:cNvSpPr txBox="1">
            <a:spLocks noGrp="1"/>
          </p:cNvSpPr>
          <p:nvPr>
            <p:ph type="subTitle" idx="3"/>
          </p:nvPr>
        </p:nvSpPr>
        <p:spPr>
          <a:xfrm>
            <a:off x="5351675" y="2357950"/>
            <a:ext cx="591900" cy="460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115" name="Google Shape;115;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KPI Updates">
  <p:cSld name="MAIN_POINT">
    <p:bg>
      <p:bgPr>
        <a:solidFill>
          <a:schemeClr val="lt1"/>
        </a:solidFill>
        <a:effectLst/>
      </p:bgPr>
    </p:bg>
    <p:spTree>
      <p:nvGrpSpPr>
        <p:cNvPr id="1" name="Shape 116"/>
        <p:cNvGrpSpPr/>
        <p:nvPr/>
      </p:nvGrpSpPr>
      <p:grpSpPr>
        <a:xfrm>
          <a:off x="0" y="0"/>
          <a:ext cx="0" cy="0"/>
          <a:chOff x="0" y="0"/>
          <a:chExt cx="0" cy="0"/>
        </a:xfrm>
      </p:grpSpPr>
      <p:graphicFrame>
        <p:nvGraphicFramePr>
          <p:cNvPr id="117" name="Google Shape;117;p21"/>
          <p:cNvGraphicFramePr/>
          <p:nvPr/>
        </p:nvGraphicFramePr>
        <p:xfrm>
          <a:off x="226313" y="1420925"/>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8" name="Google Shape;118;p21"/>
          <p:cNvGraphicFramePr/>
          <p:nvPr/>
        </p:nvGraphicFramePr>
        <p:xfrm>
          <a:off x="226300" y="2657563"/>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9" name="Google Shape;119;p21"/>
          <p:cNvGraphicFramePr/>
          <p:nvPr/>
        </p:nvGraphicFramePr>
        <p:xfrm>
          <a:off x="226300" y="3894500"/>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20" name="Google Shape;120;p21"/>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121" name="Google Shape;121;p21"/>
          <p:cNvSpPr txBox="1">
            <a:spLocks noGrp="1"/>
          </p:cNvSpPr>
          <p:nvPr>
            <p:ph type="subTitle" idx="1"/>
          </p:nvPr>
        </p:nvSpPr>
        <p:spPr>
          <a:xfrm>
            <a:off x="230900" y="142077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122" name="Google Shape;122;p21"/>
          <p:cNvSpPr txBox="1">
            <a:spLocks noGrp="1"/>
          </p:cNvSpPr>
          <p:nvPr>
            <p:ph type="subTitle" idx="2"/>
          </p:nvPr>
        </p:nvSpPr>
        <p:spPr>
          <a:xfrm>
            <a:off x="230900" y="2657638"/>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123" name="Google Shape;123;p21"/>
          <p:cNvSpPr txBox="1">
            <a:spLocks noGrp="1"/>
          </p:cNvSpPr>
          <p:nvPr>
            <p:ph type="subTitle" idx="3"/>
          </p:nvPr>
        </p:nvSpPr>
        <p:spPr>
          <a:xfrm>
            <a:off x="230900" y="389452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124" name="Google Shape;124;p21"/>
          <p:cNvSpPr txBox="1">
            <a:spLocks noGrp="1"/>
          </p:cNvSpPr>
          <p:nvPr>
            <p:ph type="body" idx="4"/>
          </p:nvPr>
        </p:nvSpPr>
        <p:spPr>
          <a:xfrm>
            <a:off x="3086100" y="1420975"/>
            <a:ext cx="28575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125" name="Google Shape;125;p21"/>
          <p:cNvSpPr txBox="1">
            <a:spLocks noGrp="1"/>
          </p:cNvSpPr>
          <p:nvPr>
            <p:ph type="body" idx="5"/>
          </p:nvPr>
        </p:nvSpPr>
        <p:spPr>
          <a:xfrm>
            <a:off x="3086100" y="2657788"/>
            <a:ext cx="28575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126" name="Google Shape;126;p21"/>
          <p:cNvSpPr txBox="1">
            <a:spLocks noGrp="1"/>
          </p:cNvSpPr>
          <p:nvPr>
            <p:ph type="body" idx="6"/>
          </p:nvPr>
        </p:nvSpPr>
        <p:spPr>
          <a:xfrm>
            <a:off x="3085975" y="3894525"/>
            <a:ext cx="28575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127" name="Google Shape;127;p21"/>
          <p:cNvSpPr txBox="1">
            <a:spLocks noGrp="1"/>
          </p:cNvSpPr>
          <p:nvPr>
            <p:ph type="title" idx="7"/>
          </p:nvPr>
        </p:nvSpPr>
        <p:spPr>
          <a:xfrm>
            <a:off x="6106025" y="1421125"/>
            <a:ext cx="2811900" cy="9870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128" name="Google Shape;128;p21"/>
          <p:cNvSpPr txBox="1">
            <a:spLocks noGrp="1"/>
          </p:cNvSpPr>
          <p:nvPr>
            <p:ph type="title" idx="8"/>
          </p:nvPr>
        </p:nvSpPr>
        <p:spPr>
          <a:xfrm>
            <a:off x="6106025" y="2657788"/>
            <a:ext cx="2811900" cy="9870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129" name="Google Shape;129;p21"/>
          <p:cNvSpPr txBox="1">
            <a:spLocks noGrp="1"/>
          </p:cNvSpPr>
          <p:nvPr>
            <p:ph type="title" idx="9"/>
          </p:nvPr>
        </p:nvSpPr>
        <p:spPr>
          <a:xfrm>
            <a:off x="6106025" y="3894475"/>
            <a:ext cx="2811900" cy="9870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130" name="Google Shape;130;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rketing pan">
  <p:cSld name="CUSTOM_7">
    <p:bg>
      <p:bgPr>
        <a:solidFill>
          <a:schemeClr val="dk1"/>
        </a:solidFill>
        <a:effectLst/>
      </p:bgPr>
    </p:bg>
    <p:spTree>
      <p:nvGrpSpPr>
        <p:cNvPr id="1" name="Shape 131"/>
        <p:cNvGrpSpPr/>
        <p:nvPr/>
      </p:nvGrpSpPr>
      <p:grpSpPr>
        <a:xfrm>
          <a:off x="0" y="0"/>
          <a:ext cx="0" cy="0"/>
          <a:chOff x="0" y="0"/>
          <a:chExt cx="0" cy="0"/>
        </a:xfrm>
      </p:grpSpPr>
      <p:graphicFrame>
        <p:nvGraphicFramePr>
          <p:cNvPr id="132" name="Google Shape;132;p22"/>
          <p:cNvGraphicFramePr/>
          <p:nvPr/>
        </p:nvGraphicFramePr>
        <p:xfrm>
          <a:off x="228588"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719250">
                <a:tc>
                  <a:txBody>
                    <a:bodyPr/>
                    <a:lstStyle/>
                    <a:p>
                      <a:pPr marL="0" lvl="0" indent="0" algn="l" rtl="0">
                        <a:spcBef>
                          <a:spcPts val="0"/>
                        </a:spcBef>
                        <a:spcAft>
                          <a:spcPts val="0"/>
                        </a:spcAft>
                        <a:buNone/>
                      </a:pPr>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33" name="Google Shape;133;p22"/>
          <p:cNvGraphicFramePr/>
          <p:nvPr/>
        </p:nvGraphicFramePr>
        <p:xfrm>
          <a:off x="3216075"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719250">
                <a:tc>
                  <a:txBody>
                    <a:bodyPr/>
                    <a:lstStyle/>
                    <a:p>
                      <a:pPr marL="0" lvl="0" indent="0" algn="l" rtl="0">
                        <a:spcBef>
                          <a:spcPts val="0"/>
                        </a:spcBef>
                        <a:spcAft>
                          <a:spcPts val="0"/>
                        </a:spcAft>
                        <a:buNone/>
                      </a:pPr>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34" name="Google Shape;134;p22"/>
          <p:cNvGraphicFramePr/>
          <p:nvPr/>
        </p:nvGraphicFramePr>
        <p:xfrm>
          <a:off x="6203563"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719250">
                <a:tc>
                  <a:txBody>
                    <a:bodyPr/>
                    <a:lstStyle/>
                    <a:p>
                      <a:pPr marL="0" lvl="0" indent="0" algn="l" rtl="0">
                        <a:spcBef>
                          <a:spcPts val="0"/>
                        </a:spcBef>
                        <a:spcAft>
                          <a:spcPts val="0"/>
                        </a:spcAft>
                        <a:buNone/>
                      </a:pPr>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35" name="Google Shape;135;p22"/>
          <p:cNvSpPr txBox="1">
            <a:spLocks noGrp="1"/>
          </p:cNvSpPr>
          <p:nvPr>
            <p:ph type="title"/>
          </p:nvPr>
        </p:nvSpPr>
        <p:spPr>
          <a:xfrm>
            <a:off x="230900" y="454775"/>
            <a:ext cx="44064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136" name="Google Shape;136;p22"/>
          <p:cNvSpPr txBox="1">
            <a:spLocks noGrp="1"/>
          </p:cNvSpPr>
          <p:nvPr>
            <p:ph type="body" idx="1"/>
          </p:nvPr>
        </p:nvSpPr>
        <p:spPr>
          <a:xfrm>
            <a:off x="356300"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37" name="Google Shape;137;p22"/>
          <p:cNvSpPr txBox="1">
            <a:spLocks noGrp="1"/>
          </p:cNvSpPr>
          <p:nvPr>
            <p:ph type="body" idx="2"/>
          </p:nvPr>
        </p:nvSpPr>
        <p:spPr>
          <a:xfrm>
            <a:off x="3343788"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38" name="Google Shape;138;p22"/>
          <p:cNvSpPr txBox="1">
            <a:spLocks noGrp="1"/>
          </p:cNvSpPr>
          <p:nvPr>
            <p:ph type="body" idx="3"/>
          </p:nvPr>
        </p:nvSpPr>
        <p:spPr>
          <a:xfrm>
            <a:off x="6331275"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39" name="Google Shape;139;p22"/>
          <p:cNvSpPr txBox="1">
            <a:spLocks noGrp="1"/>
          </p:cNvSpPr>
          <p:nvPr>
            <p:ph type="title" idx="4"/>
          </p:nvPr>
        </p:nvSpPr>
        <p:spPr>
          <a:xfrm>
            <a:off x="3333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40" name="Google Shape;140;p22"/>
          <p:cNvSpPr txBox="1">
            <a:spLocks noGrp="1"/>
          </p:cNvSpPr>
          <p:nvPr>
            <p:ph type="title" idx="5"/>
          </p:nvPr>
        </p:nvSpPr>
        <p:spPr>
          <a:xfrm>
            <a:off x="33208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41" name="Google Shape;141;p22"/>
          <p:cNvSpPr txBox="1">
            <a:spLocks noGrp="1"/>
          </p:cNvSpPr>
          <p:nvPr>
            <p:ph type="title" idx="6"/>
          </p:nvPr>
        </p:nvSpPr>
        <p:spPr>
          <a:xfrm>
            <a:off x="6308325"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42" name="Google Shape;142;p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bjectives &amp; Key Results">
  <p:cSld name="CUSTOM_8">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230900" y="457200"/>
            <a:ext cx="72618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145" name="Google Shape;145;p23"/>
          <p:cNvSpPr/>
          <p:nvPr/>
        </p:nvSpPr>
        <p:spPr>
          <a:xfrm>
            <a:off x="230900" y="1552700"/>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46" name="Google Shape;146;p23"/>
          <p:cNvSpPr/>
          <p:nvPr/>
        </p:nvSpPr>
        <p:spPr>
          <a:xfrm>
            <a:off x="229800" y="2414133"/>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47" name="Google Shape;147;p23"/>
          <p:cNvSpPr/>
          <p:nvPr/>
        </p:nvSpPr>
        <p:spPr>
          <a:xfrm>
            <a:off x="229800" y="3275567"/>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48" name="Google Shape;148;p23"/>
          <p:cNvSpPr/>
          <p:nvPr/>
        </p:nvSpPr>
        <p:spPr>
          <a:xfrm>
            <a:off x="229800" y="4137000"/>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49" name="Google Shape;149;p23"/>
          <p:cNvSpPr txBox="1">
            <a:spLocks noGrp="1"/>
          </p:cNvSpPr>
          <p:nvPr>
            <p:ph type="subTitle" idx="1"/>
          </p:nvPr>
        </p:nvSpPr>
        <p:spPr>
          <a:xfrm>
            <a:off x="228600" y="1552700"/>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50" name="Google Shape;150;p23"/>
          <p:cNvSpPr txBox="1">
            <a:spLocks noGrp="1"/>
          </p:cNvSpPr>
          <p:nvPr>
            <p:ph type="subTitle" idx="2"/>
          </p:nvPr>
        </p:nvSpPr>
        <p:spPr>
          <a:xfrm>
            <a:off x="228600" y="2414138"/>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51" name="Google Shape;151;p23"/>
          <p:cNvSpPr txBox="1">
            <a:spLocks noGrp="1"/>
          </p:cNvSpPr>
          <p:nvPr>
            <p:ph type="subTitle" idx="3"/>
          </p:nvPr>
        </p:nvSpPr>
        <p:spPr>
          <a:xfrm>
            <a:off x="228600" y="3275563"/>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52" name="Google Shape;152;p23"/>
          <p:cNvSpPr txBox="1">
            <a:spLocks noGrp="1"/>
          </p:cNvSpPr>
          <p:nvPr>
            <p:ph type="subTitle" idx="4"/>
          </p:nvPr>
        </p:nvSpPr>
        <p:spPr>
          <a:xfrm>
            <a:off x="228600" y="4136988"/>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53" name="Google Shape;153;p23"/>
          <p:cNvSpPr txBox="1">
            <a:spLocks noGrp="1"/>
          </p:cNvSpPr>
          <p:nvPr>
            <p:ph type="body" idx="5"/>
          </p:nvPr>
        </p:nvSpPr>
        <p:spPr>
          <a:xfrm>
            <a:off x="3940475" y="1552850"/>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54" name="Google Shape;154;p23"/>
          <p:cNvSpPr txBox="1">
            <a:spLocks noGrp="1"/>
          </p:cNvSpPr>
          <p:nvPr>
            <p:ph type="body" idx="6"/>
          </p:nvPr>
        </p:nvSpPr>
        <p:spPr>
          <a:xfrm>
            <a:off x="3940475" y="2414213"/>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55" name="Google Shape;155;p23"/>
          <p:cNvSpPr txBox="1">
            <a:spLocks noGrp="1"/>
          </p:cNvSpPr>
          <p:nvPr>
            <p:ph type="body" idx="7"/>
          </p:nvPr>
        </p:nvSpPr>
        <p:spPr>
          <a:xfrm>
            <a:off x="3940475" y="3275613"/>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56" name="Google Shape;156;p23"/>
          <p:cNvSpPr txBox="1">
            <a:spLocks noGrp="1"/>
          </p:cNvSpPr>
          <p:nvPr>
            <p:ph type="body" idx="8"/>
          </p:nvPr>
        </p:nvSpPr>
        <p:spPr>
          <a:xfrm>
            <a:off x="3940475" y="4137013"/>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57" name="Google Shape;157;p23"/>
          <p:cNvSpPr txBox="1">
            <a:spLocks noGrp="1"/>
          </p:cNvSpPr>
          <p:nvPr>
            <p:ph type="subTitle" idx="9"/>
          </p:nvPr>
        </p:nvSpPr>
        <p:spPr>
          <a:xfrm>
            <a:off x="3205625" y="1552850"/>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58" name="Google Shape;158;p23"/>
          <p:cNvSpPr txBox="1">
            <a:spLocks noGrp="1"/>
          </p:cNvSpPr>
          <p:nvPr>
            <p:ph type="subTitle" idx="13"/>
          </p:nvPr>
        </p:nvSpPr>
        <p:spPr>
          <a:xfrm>
            <a:off x="3205625" y="2414292"/>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59" name="Google Shape;159;p23"/>
          <p:cNvSpPr txBox="1">
            <a:spLocks noGrp="1"/>
          </p:cNvSpPr>
          <p:nvPr>
            <p:ph type="subTitle" idx="14"/>
          </p:nvPr>
        </p:nvSpPr>
        <p:spPr>
          <a:xfrm>
            <a:off x="3205625" y="3275721"/>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60" name="Google Shape;160;p23"/>
          <p:cNvSpPr txBox="1">
            <a:spLocks noGrp="1"/>
          </p:cNvSpPr>
          <p:nvPr>
            <p:ph type="subTitle" idx="15"/>
          </p:nvPr>
        </p:nvSpPr>
        <p:spPr>
          <a:xfrm>
            <a:off x="3205625" y="4137150"/>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61" name="Google Shape;161;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ey Takeaway">
  <p:cSld name="CUSTOM_9">
    <p:bg>
      <p:bgPr>
        <a:solidFill>
          <a:schemeClr val="lt1"/>
        </a:solidFill>
        <a:effectLst/>
      </p:bgPr>
    </p:bg>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164" name="Google Shape;164;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rketing Channel Activation">
  <p:cSld name="CUSTOM_9_1">
    <p:bg>
      <p:bgPr>
        <a:solidFill>
          <a:schemeClr val="lt1"/>
        </a:solidFill>
        <a:effectLst/>
      </p:bgPr>
    </p:bg>
    <p:spTree>
      <p:nvGrpSpPr>
        <p:cNvPr id="1" name="Shape 165"/>
        <p:cNvGrpSpPr/>
        <p:nvPr/>
      </p:nvGrpSpPr>
      <p:grpSpPr>
        <a:xfrm>
          <a:off x="0" y="0"/>
          <a:ext cx="0" cy="0"/>
          <a:chOff x="0" y="0"/>
          <a:chExt cx="0" cy="0"/>
        </a:xfrm>
      </p:grpSpPr>
      <p:grpSp>
        <p:nvGrpSpPr>
          <p:cNvPr id="166" name="Google Shape;166;p25"/>
          <p:cNvGrpSpPr/>
          <p:nvPr/>
        </p:nvGrpSpPr>
        <p:grpSpPr>
          <a:xfrm>
            <a:off x="4637287" y="1494264"/>
            <a:ext cx="4163582" cy="3311923"/>
            <a:chOff x="376350" y="1494264"/>
            <a:chExt cx="6291300" cy="3311923"/>
          </a:xfrm>
        </p:grpSpPr>
        <p:cxnSp>
          <p:nvCxnSpPr>
            <p:cNvPr id="167" name="Google Shape;167;p25"/>
            <p:cNvCxnSpPr/>
            <p:nvPr/>
          </p:nvCxnSpPr>
          <p:spPr>
            <a:xfrm>
              <a:off x="376350" y="1494264"/>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168" name="Google Shape;168;p25"/>
            <p:cNvCxnSpPr/>
            <p:nvPr/>
          </p:nvCxnSpPr>
          <p:spPr>
            <a:xfrm>
              <a:off x="376350" y="2317875"/>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169" name="Google Shape;169;p25"/>
            <p:cNvCxnSpPr/>
            <p:nvPr/>
          </p:nvCxnSpPr>
          <p:spPr>
            <a:xfrm>
              <a:off x="376350" y="3150225"/>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170" name="Google Shape;170;p25"/>
            <p:cNvCxnSpPr/>
            <p:nvPr/>
          </p:nvCxnSpPr>
          <p:spPr>
            <a:xfrm>
              <a:off x="376350" y="3982575"/>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171" name="Google Shape;171;p25"/>
            <p:cNvCxnSpPr/>
            <p:nvPr/>
          </p:nvCxnSpPr>
          <p:spPr>
            <a:xfrm>
              <a:off x="376350" y="4806186"/>
              <a:ext cx="6291300" cy="0"/>
            </a:xfrm>
            <a:prstGeom prst="straightConnector1">
              <a:avLst/>
            </a:prstGeom>
            <a:noFill/>
            <a:ln w="19050" cap="flat" cmpd="sng">
              <a:solidFill>
                <a:schemeClr val="dk1"/>
              </a:solidFill>
              <a:prstDash val="solid"/>
              <a:round/>
              <a:headEnd type="none" w="med" len="med"/>
              <a:tailEnd type="none" w="med" len="med"/>
            </a:ln>
          </p:spPr>
        </p:cxnSp>
      </p:grpSp>
      <p:sp>
        <p:nvSpPr>
          <p:cNvPr id="172" name="Google Shape;172;p25"/>
          <p:cNvSpPr/>
          <p:nvPr/>
        </p:nvSpPr>
        <p:spPr>
          <a:xfrm rot="10800000">
            <a:off x="342900" y="1485525"/>
            <a:ext cx="6358200" cy="3329400"/>
          </a:xfrm>
          <a:prstGeom prst="trapezoid">
            <a:avLst>
              <a:gd name="adj" fmla="val 5774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73" name="Google Shape;173;p25"/>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grpSp>
        <p:nvGrpSpPr>
          <p:cNvPr id="174" name="Google Shape;174;p25"/>
          <p:cNvGrpSpPr/>
          <p:nvPr/>
        </p:nvGrpSpPr>
        <p:grpSpPr>
          <a:xfrm>
            <a:off x="342887" y="2317875"/>
            <a:ext cx="5878660" cy="1664700"/>
            <a:chOff x="376350" y="2317875"/>
            <a:chExt cx="5817000" cy="1664700"/>
          </a:xfrm>
        </p:grpSpPr>
        <p:cxnSp>
          <p:nvCxnSpPr>
            <p:cNvPr id="175" name="Google Shape;175;p25"/>
            <p:cNvCxnSpPr/>
            <p:nvPr/>
          </p:nvCxnSpPr>
          <p:spPr>
            <a:xfrm>
              <a:off x="376350" y="2317875"/>
              <a:ext cx="5817000" cy="0"/>
            </a:xfrm>
            <a:prstGeom prst="straightConnector1">
              <a:avLst/>
            </a:prstGeom>
            <a:noFill/>
            <a:ln w="19050" cap="flat" cmpd="sng">
              <a:solidFill>
                <a:schemeClr val="lt1"/>
              </a:solidFill>
              <a:prstDash val="solid"/>
              <a:round/>
              <a:headEnd type="none" w="med" len="med"/>
              <a:tailEnd type="none" w="med" len="med"/>
            </a:ln>
          </p:spPr>
        </p:cxnSp>
        <p:cxnSp>
          <p:nvCxnSpPr>
            <p:cNvPr id="176" name="Google Shape;176;p25"/>
            <p:cNvCxnSpPr>
              <a:endCxn id="172" idx="1"/>
            </p:cNvCxnSpPr>
            <p:nvPr/>
          </p:nvCxnSpPr>
          <p:spPr>
            <a:xfrm>
              <a:off x="376374" y="3150225"/>
              <a:ext cx="5340300" cy="0"/>
            </a:xfrm>
            <a:prstGeom prst="straightConnector1">
              <a:avLst/>
            </a:prstGeom>
            <a:noFill/>
            <a:ln w="19050" cap="flat" cmpd="sng">
              <a:solidFill>
                <a:schemeClr val="lt1"/>
              </a:solidFill>
              <a:prstDash val="solid"/>
              <a:round/>
              <a:headEnd type="none" w="med" len="med"/>
              <a:tailEnd type="none" w="med" len="med"/>
            </a:ln>
          </p:spPr>
        </p:cxnSp>
        <p:cxnSp>
          <p:nvCxnSpPr>
            <p:cNvPr id="177" name="Google Shape;177;p25"/>
            <p:cNvCxnSpPr/>
            <p:nvPr/>
          </p:nvCxnSpPr>
          <p:spPr>
            <a:xfrm>
              <a:off x="376350" y="3982575"/>
              <a:ext cx="4865700" cy="0"/>
            </a:xfrm>
            <a:prstGeom prst="straightConnector1">
              <a:avLst/>
            </a:prstGeom>
            <a:noFill/>
            <a:ln w="19050" cap="flat" cmpd="sng">
              <a:solidFill>
                <a:schemeClr val="lt1"/>
              </a:solidFill>
              <a:prstDash val="solid"/>
              <a:round/>
              <a:headEnd type="none" w="med" len="med"/>
              <a:tailEnd type="none" w="med" len="med"/>
            </a:ln>
          </p:spPr>
        </p:cxnSp>
      </p:grpSp>
      <p:sp>
        <p:nvSpPr>
          <p:cNvPr id="178" name="Google Shape;178;p25"/>
          <p:cNvSpPr txBox="1">
            <a:spLocks noGrp="1"/>
          </p:cNvSpPr>
          <p:nvPr>
            <p:ph type="subTitle" idx="1"/>
          </p:nvPr>
        </p:nvSpPr>
        <p:spPr>
          <a:xfrm>
            <a:off x="2630850" y="1503002"/>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179" name="Google Shape;179;p25"/>
          <p:cNvSpPr txBox="1">
            <a:spLocks noGrp="1"/>
          </p:cNvSpPr>
          <p:nvPr>
            <p:ph type="subTitle" idx="2"/>
          </p:nvPr>
        </p:nvSpPr>
        <p:spPr>
          <a:xfrm>
            <a:off x="2630850" y="2359377"/>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180" name="Google Shape;180;p25"/>
          <p:cNvSpPr txBox="1">
            <a:spLocks noGrp="1"/>
          </p:cNvSpPr>
          <p:nvPr>
            <p:ph type="subTitle" idx="3"/>
          </p:nvPr>
        </p:nvSpPr>
        <p:spPr>
          <a:xfrm>
            <a:off x="2630850" y="3142377"/>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181" name="Google Shape;181;p25"/>
          <p:cNvSpPr txBox="1">
            <a:spLocks noGrp="1"/>
          </p:cNvSpPr>
          <p:nvPr>
            <p:ph type="subTitle" idx="4"/>
          </p:nvPr>
        </p:nvSpPr>
        <p:spPr>
          <a:xfrm>
            <a:off x="2630850" y="3998752"/>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182" name="Google Shape;182;p25"/>
          <p:cNvSpPr txBox="1">
            <a:spLocks noGrp="1"/>
          </p:cNvSpPr>
          <p:nvPr>
            <p:ph type="title" idx="5"/>
          </p:nvPr>
        </p:nvSpPr>
        <p:spPr>
          <a:xfrm>
            <a:off x="6658275" y="1539825"/>
            <a:ext cx="21426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3" name="Google Shape;183;p25"/>
          <p:cNvSpPr txBox="1">
            <a:spLocks noGrp="1"/>
          </p:cNvSpPr>
          <p:nvPr>
            <p:ph type="title" idx="6"/>
          </p:nvPr>
        </p:nvSpPr>
        <p:spPr>
          <a:xfrm>
            <a:off x="6156125" y="2372675"/>
            <a:ext cx="26445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4" name="Google Shape;184;p25"/>
          <p:cNvSpPr txBox="1">
            <a:spLocks noGrp="1"/>
          </p:cNvSpPr>
          <p:nvPr>
            <p:ph type="title" idx="7"/>
          </p:nvPr>
        </p:nvSpPr>
        <p:spPr>
          <a:xfrm>
            <a:off x="5724800" y="3197675"/>
            <a:ext cx="30759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5" name="Google Shape;185;p25"/>
          <p:cNvSpPr txBox="1">
            <a:spLocks noGrp="1"/>
          </p:cNvSpPr>
          <p:nvPr>
            <p:ph type="title" idx="8"/>
          </p:nvPr>
        </p:nvSpPr>
        <p:spPr>
          <a:xfrm>
            <a:off x="5229250" y="4051250"/>
            <a:ext cx="35715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6" name="Google Shape;186;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 You">
  <p:cSld name="SECTION_TITLE_AND_DESCRIPTION">
    <p:spTree>
      <p:nvGrpSpPr>
        <p:cNvPr id="1" name="Shape 187"/>
        <p:cNvGrpSpPr/>
        <p:nvPr/>
      </p:nvGrpSpPr>
      <p:grpSpPr>
        <a:xfrm>
          <a:off x="0" y="0"/>
          <a:ext cx="0" cy="0"/>
          <a:chOff x="0" y="0"/>
          <a:chExt cx="0" cy="0"/>
        </a:xfrm>
      </p:grpSpPr>
      <p:sp>
        <p:nvSpPr>
          <p:cNvPr id="188" name="Google Shape;188;p26"/>
          <p:cNvSpPr>
            <a:spLocks noGrp="1"/>
          </p:cNvSpPr>
          <p:nvPr>
            <p:ph type="pic" idx="2"/>
          </p:nvPr>
        </p:nvSpPr>
        <p:spPr>
          <a:xfrm>
            <a:off x="0" y="0"/>
            <a:ext cx="9144000" cy="5143500"/>
          </a:xfrm>
          <a:prstGeom prst="rect">
            <a:avLst/>
          </a:prstGeom>
          <a:noFill/>
          <a:ln>
            <a:noFill/>
          </a:ln>
        </p:spPr>
      </p:sp>
      <p:sp>
        <p:nvSpPr>
          <p:cNvPr id="189" name="Google Shape;189;p26"/>
          <p:cNvSpPr txBox="1">
            <a:spLocks noGrp="1"/>
          </p:cNvSpPr>
          <p:nvPr>
            <p:ph type="title"/>
          </p:nvPr>
        </p:nvSpPr>
        <p:spPr>
          <a:xfrm>
            <a:off x="4634650" y="0"/>
            <a:ext cx="4280700" cy="19548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7200"/>
              <a:buNone/>
              <a:defRPr sz="7200"/>
            </a:lvl1pPr>
            <a:lvl2pPr lvl="1">
              <a:spcBef>
                <a:spcPts val="0"/>
              </a:spcBef>
              <a:spcAft>
                <a:spcPts val="0"/>
              </a:spcAft>
              <a:buClr>
                <a:schemeClr val="dk1"/>
              </a:buClr>
              <a:buSzPts val="7200"/>
              <a:buNone/>
              <a:defRPr sz="7200"/>
            </a:lvl2pPr>
            <a:lvl3pPr lvl="2">
              <a:spcBef>
                <a:spcPts val="0"/>
              </a:spcBef>
              <a:spcAft>
                <a:spcPts val="0"/>
              </a:spcAft>
              <a:buClr>
                <a:schemeClr val="dk1"/>
              </a:buClr>
              <a:buSzPts val="7200"/>
              <a:buNone/>
              <a:defRPr sz="7200"/>
            </a:lvl3pPr>
            <a:lvl4pPr lvl="3">
              <a:spcBef>
                <a:spcPts val="0"/>
              </a:spcBef>
              <a:spcAft>
                <a:spcPts val="0"/>
              </a:spcAft>
              <a:buClr>
                <a:schemeClr val="dk1"/>
              </a:buClr>
              <a:buSzPts val="7200"/>
              <a:buNone/>
              <a:defRPr sz="7200"/>
            </a:lvl4pPr>
            <a:lvl5pPr lvl="4">
              <a:spcBef>
                <a:spcPts val="0"/>
              </a:spcBef>
              <a:spcAft>
                <a:spcPts val="0"/>
              </a:spcAft>
              <a:buClr>
                <a:schemeClr val="dk1"/>
              </a:buClr>
              <a:buSzPts val="7200"/>
              <a:buNone/>
              <a:defRPr sz="7200"/>
            </a:lvl5pPr>
            <a:lvl6pPr lvl="5">
              <a:spcBef>
                <a:spcPts val="0"/>
              </a:spcBef>
              <a:spcAft>
                <a:spcPts val="0"/>
              </a:spcAft>
              <a:buClr>
                <a:schemeClr val="dk1"/>
              </a:buClr>
              <a:buSzPts val="7200"/>
              <a:buNone/>
              <a:defRPr sz="7200"/>
            </a:lvl6pPr>
            <a:lvl7pPr lvl="6">
              <a:spcBef>
                <a:spcPts val="0"/>
              </a:spcBef>
              <a:spcAft>
                <a:spcPts val="0"/>
              </a:spcAft>
              <a:buClr>
                <a:schemeClr val="dk1"/>
              </a:buClr>
              <a:buSzPts val="7200"/>
              <a:buNone/>
              <a:defRPr sz="7200"/>
            </a:lvl7pPr>
            <a:lvl8pPr lvl="7">
              <a:spcBef>
                <a:spcPts val="0"/>
              </a:spcBef>
              <a:spcAft>
                <a:spcPts val="0"/>
              </a:spcAft>
              <a:buClr>
                <a:schemeClr val="dk1"/>
              </a:buClr>
              <a:buSzPts val="7200"/>
              <a:buNone/>
              <a:defRPr sz="7200"/>
            </a:lvl8pPr>
            <a:lvl9pPr lvl="8">
              <a:spcBef>
                <a:spcPts val="0"/>
              </a:spcBef>
              <a:spcAft>
                <a:spcPts val="0"/>
              </a:spcAft>
              <a:buClr>
                <a:schemeClr val="dk1"/>
              </a:buClr>
              <a:buSzPts val="7200"/>
              <a:buNone/>
              <a:defRPr sz="7200"/>
            </a:lvl9pPr>
          </a:lstStyle>
          <a:p>
            <a:endParaRPr/>
          </a:p>
        </p:txBody>
      </p:sp>
      <p:sp>
        <p:nvSpPr>
          <p:cNvPr id="190" name="Google Shape;190;p26"/>
          <p:cNvSpPr txBox="1">
            <a:spLocks noGrp="1"/>
          </p:cNvSpPr>
          <p:nvPr>
            <p:ph type="title" idx="3"/>
          </p:nvPr>
        </p:nvSpPr>
        <p:spPr>
          <a:xfrm>
            <a:off x="0" y="3677475"/>
            <a:ext cx="2491200" cy="1385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7200"/>
              <a:buNone/>
              <a:defRPr sz="7200"/>
            </a:lvl1pPr>
            <a:lvl2pPr lvl="1" algn="ctr">
              <a:spcBef>
                <a:spcPts val="0"/>
              </a:spcBef>
              <a:spcAft>
                <a:spcPts val="0"/>
              </a:spcAft>
              <a:buClr>
                <a:schemeClr val="dk1"/>
              </a:buClr>
              <a:buSzPts val="7200"/>
              <a:buNone/>
              <a:defRPr sz="7200"/>
            </a:lvl2pPr>
            <a:lvl3pPr lvl="2" algn="ctr">
              <a:spcBef>
                <a:spcPts val="0"/>
              </a:spcBef>
              <a:spcAft>
                <a:spcPts val="0"/>
              </a:spcAft>
              <a:buClr>
                <a:schemeClr val="dk1"/>
              </a:buClr>
              <a:buSzPts val="7200"/>
              <a:buNone/>
              <a:defRPr sz="7200"/>
            </a:lvl3pPr>
            <a:lvl4pPr lvl="3" algn="ctr">
              <a:spcBef>
                <a:spcPts val="0"/>
              </a:spcBef>
              <a:spcAft>
                <a:spcPts val="0"/>
              </a:spcAft>
              <a:buClr>
                <a:schemeClr val="dk1"/>
              </a:buClr>
              <a:buSzPts val="7200"/>
              <a:buNone/>
              <a:defRPr sz="7200"/>
            </a:lvl4pPr>
            <a:lvl5pPr lvl="4" algn="ctr">
              <a:spcBef>
                <a:spcPts val="0"/>
              </a:spcBef>
              <a:spcAft>
                <a:spcPts val="0"/>
              </a:spcAft>
              <a:buClr>
                <a:schemeClr val="dk1"/>
              </a:buClr>
              <a:buSzPts val="7200"/>
              <a:buNone/>
              <a:defRPr sz="7200"/>
            </a:lvl5pPr>
            <a:lvl6pPr lvl="5" algn="ctr">
              <a:spcBef>
                <a:spcPts val="0"/>
              </a:spcBef>
              <a:spcAft>
                <a:spcPts val="0"/>
              </a:spcAft>
              <a:buClr>
                <a:schemeClr val="dk1"/>
              </a:buClr>
              <a:buSzPts val="7200"/>
              <a:buNone/>
              <a:defRPr sz="7200"/>
            </a:lvl6pPr>
            <a:lvl7pPr lvl="6" algn="ctr">
              <a:spcBef>
                <a:spcPts val="0"/>
              </a:spcBef>
              <a:spcAft>
                <a:spcPts val="0"/>
              </a:spcAft>
              <a:buClr>
                <a:schemeClr val="dk1"/>
              </a:buClr>
              <a:buSzPts val="7200"/>
              <a:buNone/>
              <a:defRPr sz="7200"/>
            </a:lvl7pPr>
            <a:lvl8pPr lvl="7" algn="ctr">
              <a:spcBef>
                <a:spcPts val="0"/>
              </a:spcBef>
              <a:spcAft>
                <a:spcPts val="0"/>
              </a:spcAft>
              <a:buClr>
                <a:schemeClr val="dk1"/>
              </a:buClr>
              <a:buSzPts val="7200"/>
              <a:buNone/>
              <a:defRPr sz="7200"/>
            </a:lvl8pPr>
            <a:lvl9pPr lvl="8" algn="ctr">
              <a:spcBef>
                <a:spcPts val="0"/>
              </a:spcBef>
              <a:spcAft>
                <a:spcPts val="0"/>
              </a:spcAft>
              <a:buClr>
                <a:schemeClr val="dk1"/>
              </a:buClr>
              <a:buSzPts val="7200"/>
              <a:buNone/>
              <a:defRPr sz="7200"/>
            </a:lvl9pPr>
          </a:lstStyle>
          <a:p>
            <a:endParaRPr/>
          </a:p>
        </p:txBody>
      </p:sp>
      <p:sp>
        <p:nvSpPr>
          <p:cNvPr id="191" name="Google Shape;191;p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Photo">
  <p:cSld name="CAPTION_ONLY">
    <p:spTree>
      <p:nvGrpSpPr>
        <p:cNvPr id="1" name="Shape 192"/>
        <p:cNvGrpSpPr/>
        <p:nvPr/>
      </p:nvGrpSpPr>
      <p:grpSpPr>
        <a:xfrm>
          <a:off x="0" y="0"/>
          <a:ext cx="0" cy="0"/>
          <a:chOff x="0" y="0"/>
          <a:chExt cx="0" cy="0"/>
        </a:xfrm>
      </p:grpSpPr>
      <p:sp>
        <p:nvSpPr>
          <p:cNvPr id="193" name="Google Shape;193;p27"/>
          <p:cNvSpPr>
            <a:spLocks noGrp="1"/>
          </p:cNvSpPr>
          <p:nvPr>
            <p:ph type="pic" idx="2"/>
          </p:nvPr>
        </p:nvSpPr>
        <p:spPr>
          <a:xfrm>
            <a:off x="0" y="0"/>
            <a:ext cx="9144000" cy="5143500"/>
          </a:xfrm>
          <a:prstGeom prst="rect">
            <a:avLst/>
          </a:prstGeom>
          <a:noFill/>
          <a:ln>
            <a:noFill/>
          </a:ln>
        </p:spPr>
      </p:sp>
      <p:sp>
        <p:nvSpPr>
          <p:cNvPr id="194" name="Google Shape;194;p27"/>
          <p:cNvSpPr txBox="1">
            <a:spLocks noGrp="1"/>
          </p:cNvSpPr>
          <p:nvPr>
            <p:ph type="subTitle" idx="1"/>
          </p:nvPr>
        </p:nvSpPr>
        <p:spPr>
          <a:xfrm>
            <a:off x="6079775" y="3835075"/>
            <a:ext cx="2835600" cy="123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Crimson Pro"/>
              <a:buNone/>
              <a:defRPr>
                <a:latin typeface="Crimson Pro"/>
                <a:ea typeface="Crimson Pro"/>
                <a:cs typeface="Crimson Pro"/>
                <a:sym typeface="Crimson Pro"/>
              </a:defRPr>
            </a:lvl1pPr>
            <a:lvl2pPr lvl="1">
              <a:spcBef>
                <a:spcPts val="0"/>
              </a:spcBef>
              <a:spcAft>
                <a:spcPts val="0"/>
              </a:spcAft>
              <a:buSzPts val="2400"/>
              <a:buFont typeface="Crimson Pro"/>
              <a:buNone/>
              <a:defRPr>
                <a:latin typeface="Crimson Pro"/>
                <a:ea typeface="Crimson Pro"/>
                <a:cs typeface="Crimson Pro"/>
                <a:sym typeface="Crimson Pro"/>
              </a:defRPr>
            </a:lvl2pPr>
            <a:lvl3pPr lvl="2">
              <a:spcBef>
                <a:spcPts val="0"/>
              </a:spcBef>
              <a:spcAft>
                <a:spcPts val="0"/>
              </a:spcAft>
              <a:buSzPts val="2400"/>
              <a:buFont typeface="Crimson Pro"/>
              <a:buNone/>
              <a:defRPr>
                <a:latin typeface="Crimson Pro"/>
                <a:ea typeface="Crimson Pro"/>
                <a:cs typeface="Crimson Pro"/>
                <a:sym typeface="Crimson Pro"/>
              </a:defRPr>
            </a:lvl3pPr>
            <a:lvl4pPr lvl="3">
              <a:spcBef>
                <a:spcPts val="0"/>
              </a:spcBef>
              <a:spcAft>
                <a:spcPts val="0"/>
              </a:spcAft>
              <a:buSzPts val="2400"/>
              <a:buFont typeface="Crimson Pro"/>
              <a:buNone/>
              <a:defRPr>
                <a:latin typeface="Crimson Pro"/>
                <a:ea typeface="Crimson Pro"/>
                <a:cs typeface="Crimson Pro"/>
                <a:sym typeface="Crimson Pro"/>
              </a:defRPr>
            </a:lvl4pPr>
            <a:lvl5pPr lvl="4">
              <a:spcBef>
                <a:spcPts val="0"/>
              </a:spcBef>
              <a:spcAft>
                <a:spcPts val="0"/>
              </a:spcAft>
              <a:buSzPts val="2400"/>
              <a:buFont typeface="Crimson Pro"/>
              <a:buNone/>
              <a:defRPr>
                <a:latin typeface="Crimson Pro"/>
                <a:ea typeface="Crimson Pro"/>
                <a:cs typeface="Crimson Pro"/>
                <a:sym typeface="Crimson Pro"/>
              </a:defRPr>
            </a:lvl5pPr>
            <a:lvl6pPr lvl="5">
              <a:spcBef>
                <a:spcPts val="0"/>
              </a:spcBef>
              <a:spcAft>
                <a:spcPts val="0"/>
              </a:spcAft>
              <a:buSzPts val="2400"/>
              <a:buFont typeface="Crimson Pro"/>
              <a:buNone/>
              <a:defRPr>
                <a:latin typeface="Crimson Pro"/>
                <a:ea typeface="Crimson Pro"/>
                <a:cs typeface="Crimson Pro"/>
                <a:sym typeface="Crimson Pro"/>
              </a:defRPr>
            </a:lvl6pPr>
            <a:lvl7pPr lvl="6">
              <a:spcBef>
                <a:spcPts val="0"/>
              </a:spcBef>
              <a:spcAft>
                <a:spcPts val="0"/>
              </a:spcAft>
              <a:buSzPts val="2400"/>
              <a:buFont typeface="Crimson Pro"/>
              <a:buNone/>
              <a:defRPr>
                <a:latin typeface="Crimson Pro"/>
                <a:ea typeface="Crimson Pro"/>
                <a:cs typeface="Crimson Pro"/>
                <a:sym typeface="Crimson Pro"/>
              </a:defRPr>
            </a:lvl7pPr>
            <a:lvl8pPr lvl="7">
              <a:spcBef>
                <a:spcPts val="0"/>
              </a:spcBef>
              <a:spcAft>
                <a:spcPts val="0"/>
              </a:spcAft>
              <a:buSzPts val="2400"/>
              <a:buFont typeface="Crimson Pro"/>
              <a:buNone/>
              <a:defRPr>
                <a:latin typeface="Crimson Pro"/>
                <a:ea typeface="Crimson Pro"/>
                <a:cs typeface="Crimson Pro"/>
                <a:sym typeface="Crimson Pro"/>
              </a:defRPr>
            </a:lvl8pPr>
            <a:lvl9pPr lvl="8">
              <a:spcBef>
                <a:spcPts val="0"/>
              </a:spcBef>
              <a:spcAft>
                <a:spcPts val="0"/>
              </a:spcAft>
              <a:buSzPts val="2400"/>
              <a:buFont typeface="Crimson Pro"/>
              <a:buNone/>
              <a:defRPr>
                <a:latin typeface="Crimson Pro"/>
                <a:ea typeface="Crimson Pro"/>
                <a:cs typeface="Crimson Pro"/>
                <a:sym typeface="Crimson Pro"/>
              </a:defRPr>
            </a:lvl9pPr>
          </a:lstStyle>
          <a:p>
            <a:endParaRPr/>
          </a:p>
        </p:txBody>
      </p:sp>
      <p:sp>
        <p:nvSpPr>
          <p:cNvPr id="195" name="Google Shape;195;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roduct slide 2">
  <p:cSld name="BIG_NUMBER">
    <p:spTree>
      <p:nvGrpSpPr>
        <p:cNvPr id="1" name="Shape 196"/>
        <p:cNvGrpSpPr/>
        <p:nvPr/>
      </p:nvGrpSpPr>
      <p:grpSpPr>
        <a:xfrm>
          <a:off x="0" y="0"/>
          <a:ext cx="0" cy="0"/>
          <a:chOff x="0" y="0"/>
          <a:chExt cx="0" cy="0"/>
        </a:xfrm>
      </p:grpSpPr>
      <p:sp>
        <p:nvSpPr>
          <p:cNvPr id="197" name="Google Shape;197;p28"/>
          <p:cNvSpPr>
            <a:spLocks noGrp="1"/>
          </p:cNvSpPr>
          <p:nvPr>
            <p:ph type="pic" idx="2"/>
          </p:nvPr>
        </p:nvSpPr>
        <p:spPr>
          <a:xfrm>
            <a:off x="0" y="0"/>
            <a:ext cx="9144000" cy="5143500"/>
          </a:xfrm>
          <a:prstGeom prst="rect">
            <a:avLst/>
          </a:prstGeom>
          <a:noFill/>
          <a:ln>
            <a:noFill/>
          </a:ln>
        </p:spPr>
      </p:sp>
      <p:sp>
        <p:nvSpPr>
          <p:cNvPr id="198" name="Google Shape;198;p28"/>
          <p:cNvSpPr txBox="1">
            <a:spLocks noGrp="1"/>
          </p:cNvSpPr>
          <p:nvPr>
            <p:ph type="title"/>
          </p:nvPr>
        </p:nvSpPr>
        <p:spPr>
          <a:xfrm>
            <a:off x="230900" y="457200"/>
            <a:ext cx="6427500" cy="1560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a:endParaRPr/>
          </a:p>
        </p:txBody>
      </p:sp>
      <p:sp>
        <p:nvSpPr>
          <p:cNvPr id="199" name="Google Shape;199;p28"/>
          <p:cNvSpPr txBox="1">
            <a:spLocks noGrp="1"/>
          </p:cNvSpPr>
          <p:nvPr>
            <p:ph type="body" idx="1"/>
          </p:nvPr>
        </p:nvSpPr>
        <p:spPr>
          <a:xfrm>
            <a:off x="5349150" y="2957175"/>
            <a:ext cx="3452100" cy="19632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1"/>
              </a:buClr>
              <a:buSzPts val="1200"/>
              <a:buChar char="●"/>
              <a:defRPr/>
            </a:lvl1pPr>
            <a:lvl2pPr marL="914400" lvl="1" indent="-304800">
              <a:spcBef>
                <a:spcPts val="0"/>
              </a:spcBef>
              <a:spcAft>
                <a:spcPts val="0"/>
              </a:spcAft>
              <a:buClr>
                <a:schemeClr val="dk1"/>
              </a:buClr>
              <a:buSzPts val="1200"/>
              <a:buChar char="○"/>
              <a:defRPr/>
            </a:lvl2pPr>
            <a:lvl3pPr marL="1371600" lvl="2" indent="-304800">
              <a:spcBef>
                <a:spcPts val="0"/>
              </a:spcBef>
              <a:spcAft>
                <a:spcPts val="0"/>
              </a:spcAft>
              <a:buClr>
                <a:schemeClr val="dk1"/>
              </a:buClr>
              <a:buSzPts val="1200"/>
              <a:buChar char="■"/>
              <a:defRPr/>
            </a:lvl3pPr>
            <a:lvl4pPr marL="1828800" lvl="3" indent="-304800">
              <a:spcBef>
                <a:spcPts val="0"/>
              </a:spcBef>
              <a:spcAft>
                <a:spcPts val="0"/>
              </a:spcAft>
              <a:buClr>
                <a:schemeClr val="dk1"/>
              </a:buClr>
              <a:buSzPts val="1200"/>
              <a:buChar char="●"/>
              <a:defRPr/>
            </a:lvl4pPr>
            <a:lvl5pPr marL="2286000" lvl="4" indent="-304800">
              <a:spcBef>
                <a:spcPts val="0"/>
              </a:spcBef>
              <a:spcAft>
                <a:spcPts val="0"/>
              </a:spcAft>
              <a:buClr>
                <a:schemeClr val="dk1"/>
              </a:buClr>
              <a:buSzPts val="1200"/>
              <a:buChar char="○"/>
              <a:defRPr/>
            </a:lvl5pPr>
            <a:lvl6pPr marL="2743200" lvl="5" indent="-304800">
              <a:spcBef>
                <a:spcPts val="0"/>
              </a:spcBef>
              <a:spcAft>
                <a:spcPts val="0"/>
              </a:spcAft>
              <a:buClr>
                <a:schemeClr val="dk1"/>
              </a:buClr>
              <a:buSzPts val="1200"/>
              <a:buChar char="■"/>
              <a:defRPr/>
            </a:lvl6pPr>
            <a:lvl7pPr marL="3200400" lvl="6" indent="-304800">
              <a:spcBef>
                <a:spcPts val="0"/>
              </a:spcBef>
              <a:spcAft>
                <a:spcPts val="0"/>
              </a:spcAft>
              <a:buClr>
                <a:schemeClr val="dk1"/>
              </a:buClr>
              <a:buSzPts val="1200"/>
              <a:buChar char="●"/>
              <a:defRPr/>
            </a:lvl7pPr>
            <a:lvl8pPr marL="3657600" lvl="7" indent="-304800">
              <a:spcBef>
                <a:spcPts val="0"/>
              </a:spcBef>
              <a:spcAft>
                <a:spcPts val="0"/>
              </a:spcAft>
              <a:buClr>
                <a:schemeClr val="dk1"/>
              </a:buClr>
              <a:buSzPts val="1200"/>
              <a:buChar char="○"/>
              <a:defRPr/>
            </a:lvl8pPr>
            <a:lvl9pPr marL="4114800" lvl="8" indent="-304800">
              <a:spcBef>
                <a:spcPts val="0"/>
              </a:spcBef>
              <a:spcAft>
                <a:spcPts val="0"/>
              </a:spcAft>
              <a:buClr>
                <a:schemeClr val="dk1"/>
              </a:buClr>
              <a:buSzPts val="1200"/>
              <a:buChar char="■"/>
              <a:defRPr/>
            </a:lvl9pPr>
          </a:lstStyle>
          <a:p>
            <a:endParaRPr/>
          </a:p>
        </p:txBody>
      </p:sp>
      <p:sp>
        <p:nvSpPr>
          <p:cNvPr id="200" name="Google Shape;200;p28"/>
          <p:cNvSpPr txBox="1">
            <a:spLocks noGrp="1"/>
          </p:cNvSpPr>
          <p:nvPr>
            <p:ph type="subTitle" idx="3"/>
          </p:nvPr>
        </p:nvSpPr>
        <p:spPr>
          <a:xfrm>
            <a:off x="235575" y="3861200"/>
            <a:ext cx="2857500" cy="10587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201" name="Google Shape;201;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roduct slide 3">
  <p:cSld name="CUSTOM_4">
    <p:bg>
      <p:bgPr>
        <a:solidFill>
          <a:schemeClr val="lt2"/>
        </a:solidFill>
        <a:effectLst/>
      </p:bgPr>
    </p:bg>
    <p:spTree>
      <p:nvGrpSpPr>
        <p:cNvPr id="1" name="Shape 202"/>
        <p:cNvGrpSpPr/>
        <p:nvPr/>
      </p:nvGrpSpPr>
      <p:grpSpPr>
        <a:xfrm>
          <a:off x="0" y="0"/>
          <a:ext cx="0" cy="0"/>
          <a:chOff x="0" y="0"/>
          <a:chExt cx="0" cy="0"/>
        </a:xfrm>
      </p:grpSpPr>
      <p:sp>
        <p:nvSpPr>
          <p:cNvPr id="203" name="Google Shape;203;p29"/>
          <p:cNvSpPr>
            <a:spLocks noGrp="1"/>
          </p:cNvSpPr>
          <p:nvPr>
            <p:ph type="pic" idx="2"/>
          </p:nvPr>
        </p:nvSpPr>
        <p:spPr>
          <a:xfrm>
            <a:off x="0" y="0"/>
            <a:ext cx="9144000" cy="5143500"/>
          </a:xfrm>
          <a:prstGeom prst="rect">
            <a:avLst/>
          </a:prstGeom>
          <a:noFill/>
          <a:ln>
            <a:noFill/>
          </a:ln>
        </p:spPr>
      </p:sp>
      <p:sp>
        <p:nvSpPr>
          <p:cNvPr id="204" name="Google Shape;204;p29"/>
          <p:cNvSpPr txBox="1">
            <a:spLocks noGrp="1"/>
          </p:cNvSpPr>
          <p:nvPr>
            <p:ph type="title"/>
          </p:nvPr>
        </p:nvSpPr>
        <p:spPr>
          <a:xfrm>
            <a:off x="230900" y="457200"/>
            <a:ext cx="6427500" cy="1560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a:endParaRPr/>
          </a:p>
        </p:txBody>
      </p:sp>
      <p:sp>
        <p:nvSpPr>
          <p:cNvPr id="205" name="Google Shape;205;p29"/>
          <p:cNvSpPr txBox="1">
            <a:spLocks noGrp="1"/>
          </p:cNvSpPr>
          <p:nvPr>
            <p:ph type="body" idx="1"/>
          </p:nvPr>
        </p:nvSpPr>
        <p:spPr>
          <a:xfrm>
            <a:off x="230900" y="2957175"/>
            <a:ext cx="3452100" cy="19632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1"/>
              </a:buClr>
              <a:buSzPts val="1200"/>
              <a:buChar char="●"/>
              <a:defRPr/>
            </a:lvl1pPr>
            <a:lvl2pPr marL="914400" lvl="1" indent="-304800">
              <a:spcBef>
                <a:spcPts val="0"/>
              </a:spcBef>
              <a:spcAft>
                <a:spcPts val="0"/>
              </a:spcAft>
              <a:buClr>
                <a:schemeClr val="dk1"/>
              </a:buClr>
              <a:buSzPts val="1200"/>
              <a:buChar char="○"/>
              <a:defRPr/>
            </a:lvl2pPr>
            <a:lvl3pPr marL="1371600" lvl="2" indent="-304800">
              <a:spcBef>
                <a:spcPts val="0"/>
              </a:spcBef>
              <a:spcAft>
                <a:spcPts val="0"/>
              </a:spcAft>
              <a:buClr>
                <a:schemeClr val="dk1"/>
              </a:buClr>
              <a:buSzPts val="1200"/>
              <a:buChar char="■"/>
              <a:defRPr/>
            </a:lvl3pPr>
            <a:lvl4pPr marL="1828800" lvl="3" indent="-304800">
              <a:spcBef>
                <a:spcPts val="0"/>
              </a:spcBef>
              <a:spcAft>
                <a:spcPts val="0"/>
              </a:spcAft>
              <a:buClr>
                <a:schemeClr val="dk1"/>
              </a:buClr>
              <a:buSzPts val="1200"/>
              <a:buChar char="●"/>
              <a:defRPr/>
            </a:lvl4pPr>
            <a:lvl5pPr marL="2286000" lvl="4" indent="-304800">
              <a:spcBef>
                <a:spcPts val="0"/>
              </a:spcBef>
              <a:spcAft>
                <a:spcPts val="0"/>
              </a:spcAft>
              <a:buClr>
                <a:schemeClr val="dk1"/>
              </a:buClr>
              <a:buSzPts val="1200"/>
              <a:buChar char="○"/>
              <a:defRPr/>
            </a:lvl5pPr>
            <a:lvl6pPr marL="2743200" lvl="5" indent="-304800">
              <a:spcBef>
                <a:spcPts val="0"/>
              </a:spcBef>
              <a:spcAft>
                <a:spcPts val="0"/>
              </a:spcAft>
              <a:buClr>
                <a:schemeClr val="dk1"/>
              </a:buClr>
              <a:buSzPts val="1200"/>
              <a:buChar char="■"/>
              <a:defRPr/>
            </a:lvl6pPr>
            <a:lvl7pPr marL="3200400" lvl="6" indent="-304800">
              <a:spcBef>
                <a:spcPts val="0"/>
              </a:spcBef>
              <a:spcAft>
                <a:spcPts val="0"/>
              </a:spcAft>
              <a:buClr>
                <a:schemeClr val="dk1"/>
              </a:buClr>
              <a:buSzPts val="1200"/>
              <a:buChar char="●"/>
              <a:defRPr/>
            </a:lvl7pPr>
            <a:lvl8pPr marL="3657600" lvl="7" indent="-304800">
              <a:spcBef>
                <a:spcPts val="0"/>
              </a:spcBef>
              <a:spcAft>
                <a:spcPts val="0"/>
              </a:spcAft>
              <a:buClr>
                <a:schemeClr val="dk1"/>
              </a:buClr>
              <a:buSzPts val="1200"/>
              <a:buChar char="○"/>
              <a:defRPr/>
            </a:lvl8pPr>
            <a:lvl9pPr marL="4114800" lvl="8" indent="-304800">
              <a:spcBef>
                <a:spcPts val="0"/>
              </a:spcBef>
              <a:spcAft>
                <a:spcPts val="0"/>
              </a:spcAft>
              <a:buClr>
                <a:schemeClr val="dk1"/>
              </a:buClr>
              <a:buSzPts val="1200"/>
              <a:buChar char="■"/>
              <a:defRPr/>
            </a:lvl9pPr>
          </a:lstStyle>
          <a:p>
            <a:endParaRPr/>
          </a:p>
        </p:txBody>
      </p:sp>
      <p:sp>
        <p:nvSpPr>
          <p:cNvPr id="206" name="Google Shape;206;p29"/>
          <p:cNvSpPr txBox="1">
            <a:spLocks noGrp="1"/>
          </p:cNvSpPr>
          <p:nvPr>
            <p:ph type="subTitle" idx="3"/>
          </p:nvPr>
        </p:nvSpPr>
        <p:spPr>
          <a:xfrm>
            <a:off x="6063950" y="3083100"/>
            <a:ext cx="2857500" cy="18369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3200"/>
              <a:buNone/>
              <a:defRPr sz="3200"/>
            </a:lvl1pPr>
            <a:lvl2pPr lvl="1">
              <a:spcBef>
                <a:spcPts val="0"/>
              </a:spcBef>
              <a:spcAft>
                <a:spcPts val="0"/>
              </a:spcAft>
              <a:buClr>
                <a:schemeClr val="dk1"/>
              </a:buClr>
              <a:buSzPts val="3200"/>
              <a:buNone/>
              <a:defRPr sz="3200"/>
            </a:lvl2pPr>
            <a:lvl3pPr lvl="2">
              <a:spcBef>
                <a:spcPts val="0"/>
              </a:spcBef>
              <a:spcAft>
                <a:spcPts val="0"/>
              </a:spcAft>
              <a:buClr>
                <a:schemeClr val="dk1"/>
              </a:buClr>
              <a:buSzPts val="3200"/>
              <a:buNone/>
              <a:defRPr sz="3200"/>
            </a:lvl3pPr>
            <a:lvl4pPr lvl="3">
              <a:spcBef>
                <a:spcPts val="0"/>
              </a:spcBef>
              <a:spcAft>
                <a:spcPts val="0"/>
              </a:spcAft>
              <a:buClr>
                <a:schemeClr val="dk1"/>
              </a:buClr>
              <a:buSzPts val="3200"/>
              <a:buNone/>
              <a:defRPr sz="3200"/>
            </a:lvl4pPr>
            <a:lvl5pPr lvl="4">
              <a:spcBef>
                <a:spcPts val="0"/>
              </a:spcBef>
              <a:spcAft>
                <a:spcPts val="0"/>
              </a:spcAft>
              <a:buClr>
                <a:schemeClr val="dk1"/>
              </a:buClr>
              <a:buSzPts val="3200"/>
              <a:buNone/>
              <a:defRPr sz="3200"/>
            </a:lvl5pPr>
            <a:lvl6pPr lvl="5">
              <a:spcBef>
                <a:spcPts val="0"/>
              </a:spcBef>
              <a:spcAft>
                <a:spcPts val="0"/>
              </a:spcAft>
              <a:buClr>
                <a:schemeClr val="dk1"/>
              </a:buClr>
              <a:buSzPts val="3200"/>
              <a:buNone/>
              <a:defRPr sz="3200"/>
            </a:lvl6pPr>
            <a:lvl7pPr lvl="6">
              <a:spcBef>
                <a:spcPts val="0"/>
              </a:spcBef>
              <a:spcAft>
                <a:spcPts val="0"/>
              </a:spcAft>
              <a:buClr>
                <a:schemeClr val="dk1"/>
              </a:buClr>
              <a:buSzPts val="3200"/>
              <a:buNone/>
              <a:defRPr sz="3200"/>
            </a:lvl7pPr>
            <a:lvl8pPr lvl="7">
              <a:spcBef>
                <a:spcPts val="0"/>
              </a:spcBef>
              <a:spcAft>
                <a:spcPts val="0"/>
              </a:spcAft>
              <a:buClr>
                <a:schemeClr val="dk1"/>
              </a:buClr>
              <a:buSzPts val="3200"/>
              <a:buNone/>
              <a:defRPr sz="3200"/>
            </a:lvl8pPr>
            <a:lvl9pPr lvl="8">
              <a:spcBef>
                <a:spcPts val="0"/>
              </a:spcBef>
              <a:spcAft>
                <a:spcPts val="0"/>
              </a:spcAft>
              <a:buClr>
                <a:schemeClr val="dk1"/>
              </a:buClr>
              <a:buSzPts val="3200"/>
              <a:buNone/>
              <a:defRPr sz="3200"/>
            </a:lvl9pPr>
          </a:lstStyle>
          <a:p>
            <a:endParaRPr/>
          </a:p>
        </p:txBody>
      </p:sp>
      <p:sp>
        <p:nvSpPr>
          <p:cNvPr id="207" name="Google Shape;207;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inancial Snapshot">
  <p:cSld name="CUSTOM_17">
    <p:bg>
      <p:bgPr>
        <a:solidFill>
          <a:schemeClr val="lt1"/>
        </a:solidFill>
        <a:effectLst/>
      </p:bgPr>
    </p:bg>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230900" y="457200"/>
            <a:ext cx="4406400" cy="110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210" name="Google Shape;210;p30"/>
          <p:cNvSpPr txBox="1">
            <a:spLocks noGrp="1"/>
          </p:cNvSpPr>
          <p:nvPr>
            <p:ph type="title" idx="2"/>
          </p:nvPr>
        </p:nvSpPr>
        <p:spPr>
          <a:xfrm>
            <a:off x="4514725" y="457200"/>
            <a:ext cx="4400700" cy="1200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3600"/>
              <a:buNone/>
              <a:defRPr sz="3600"/>
            </a:lvl2pPr>
            <a:lvl3pPr lvl="2" algn="r">
              <a:spcBef>
                <a:spcPts val="0"/>
              </a:spcBef>
              <a:spcAft>
                <a:spcPts val="0"/>
              </a:spcAft>
              <a:buClr>
                <a:schemeClr val="dk1"/>
              </a:buClr>
              <a:buSzPts val="3600"/>
              <a:buNone/>
              <a:defRPr sz="3600"/>
            </a:lvl3pPr>
            <a:lvl4pPr lvl="3" algn="r">
              <a:spcBef>
                <a:spcPts val="0"/>
              </a:spcBef>
              <a:spcAft>
                <a:spcPts val="0"/>
              </a:spcAft>
              <a:buClr>
                <a:schemeClr val="dk1"/>
              </a:buClr>
              <a:buSzPts val="3600"/>
              <a:buNone/>
              <a:defRPr sz="3600"/>
            </a:lvl4pPr>
            <a:lvl5pPr lvl="4" algn="r">
              <a:spcBef>
                <a:spcPts val="0"/>
              </a:spcBef>
              <a:spcAft>
                <a:spcPts val="0"/>
              </a:spcAft>
              <a:buClr>
                <a:schemeClr val="dk1"/>
              </a:buClr>
              <a:buSzPts val="3600"/>
              <a:buNone/>
              <a:defRPr sz="3600"/>
            </a:lvl5pPr>
            <a:lvl6pPr lvl="5" algn="r">
              <a:spcBef>
                <a:spcPts val="0"/>
              </a:spcBef>
              <a:spcAft>
                <a:spcPts val="0"/>
              </a:spcAft>
              <a:buClr>
                <a:schemeClr val="dk1"/>
              </a:buClr>
              <a:buSzPts val="3600"/>
              <a:buNone/>
              <a:defRPr sz="3600"/>
            </a:lvl6pPr>
            <a:lvl7pPr lvl="6" algn="r">
              <a:spcBef>
                <a:spcPts val="0"/>
              </a:spcBef>
              <a:spcAft>
                <a:spcPts val="0"/>
              </a:spcAft>
              <a:buClr>
                <a:schemeClr val="dk1"/>
              </a:buClr>
              <a:buSzPts val="3600"/>
              <a:buNone/>
              <a:defRPr sz="3600"/>
            </a:lvl7pPr>
            <a:lvl8pPr lvl="7" algn="r">
              <a:spcBef>
                <a:spcPts val="0"/>
              </a:spcBef>
              <a:spcAft>
                <a:spcPts val="0"/>
              </a:spcAft>
              <a:buClr>
                <a:schemeClr val="dk1"/>
              </a:buClr>
              <a:buSzPts val="3600"/>
              <a:buNone/>
              <a:defRPr sz="3600"/>
            </a:lvl8pPr>
            <a:lvl9pPr lvl="8" algn="r">
              <a:spcBef>
                <a:spcPts val="0"/>
              </a:spcBef>
              <a:spcAft>
                <a:spcPts val="0"/>
              </a:spcAft>
              <a:buClr>
                <a:schemeClr val="dk1"/>
              </a:buClr>
              <a:buSzPts val="3600"/>
              <a:buNone/>
              <a:defRPr sz="3600"/>
            </a:lvl9pPr>
          </a:lstStyle>
          <a:p>
            <a:endParaRPr/>
          </a:p>
        </p:txBody>
      </p:sp>
      <p:cxnSp>
        <p:nvCxnSpPr>
          <p:cNvPr id="211" name="Google Shape;211;p30"/>
          <p:cNvCxnSpPr/>
          <p:nvPr/>
        </p:nvCxnSpPr>
        <p:spPr>
          <a:xfrm>
            <a:off x="228593" y="2547947"/>
            <a:ext cx="4130400" cy="0"/>
          </a:xfrm>
          <a:prstGeom prst="straightConnector1">
            <a:avLst/>
          </a:prstGeom>
          <a:noFill/>
          <a:ln w="28575" cap="flat" cmpd="sng">
            <a:solidFill>
              <a:schemeClr val="dk1"/>
            </a:solidFill>
            <a:prstDash val="solid"/>
            <a:round/>
            <a:headEnd type="none" w="med" len="med"/>
            <a:tailEnd type="none" w="med" len="med"/>
          </a:ln>
        </p:spPr>
      </p:cxnSp>
      <p:cxnSp>
        <p:nvCxnSpPr>
          <p:cNvPr id="212" name="Google Shape;212;p30"/>
          <p:cNvCxnSpPr/>
          <p:nvPr/>
        </p:nvCxnSpPr>
        <p:spPr>
          <a:xfrm>
            <a:off x="228593" y="3141710"/>
            <a:ext cx="4130400" cy="0"/>
          </a:xfrm>
          <a:prstGeom prst="straightConnector1">
            <a:avLst/>
          </a:prstGeom>
          <a:noFill/>
          <a:ln w="76200" cap="flat" cmpd="sng">
            <a:solidFill>
              <a:schemeClr val="dk1"/>
            </a:solidFill>
            <a:prstDash val="solid"/>
            <a:round/>
            <a:headEnd type="none" w="med" len="med"/>
            <a:tailEnd type="none" w="med" len="med"/>
          </a:ln>
        </p:spPr>
      </p:cxnSp>
      <p:cxnSp>
        <p:nvCxnSpPr>
          <p:cNvPr id="213" name="Google Shape;213;p30"/>
          <p:cNvCxnSpPr/>
          <p:nvPr/>
        </p:nvCxnSpPr>
        <p:spPr>
          <a:xfrm>
            <a:off x="4787401" y="3156573"/>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214" name="Google Shape;214;p30"/>
          <p:cNvCxnSpPr/>
          <p:nvPr/>
        </p:nvCxnSpPr>
        <p:spPr>
          <a:xfrm>
            <a:off x="4787401" y="4383431"/>
            <a:ext cx="4128000" cy="0"/>
          </a:xfrm>
          <a:prstGeom prst="straightConnector1">
            <a:avLst/>
          </a:prstGeom>
          <a:noFill/>
          <a:ln w="76200" cap="flat" cmpd="sng">
            <a:solidFill>
              <a:schemeClr val="dk1"/>
            </a:solidFill>
            <a:prstDash val="solid"/>
            <a:round/>
            <a:headEnd type="none" w="med" len="med"/>
            <a:tailEnd type="none" w="med" len="med"/>
          </a:ln>
        </p:spPr>
      </p:cxnSp>
      <p:cxnSp>
        <p:nvCxnSpPr>
          <p:cNvPr id="215" name="Google Shape;215;p30"/>
          <p:cNvCxnSpPr/>
          <p:nvPr/>
        </p:nvCxnSpPr>
        <p:spPr>
          <a:xfrm>
            <a:off x="4787401" y="2541925"/>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216" name="Google Shape;216;p30"/>
          <p:cNvCxnSpPr/>
          <p:nvPr/>
        </p:nvCxnSpPr>
        <p:spPr>
          <a:xfrm>
            <a:off x="4787401" y="3789668"/>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217" name="Google Shape;217;p30"/>
          <p:cNvCxnSpPr/>
          <p:nvPr/>
        </p:nvCxnSpPr>
        <p:spPr>
          <a:xfrm>
            <a:off x="4787387" y="1954430"/>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218" name="Google Shape;218;p30"/>
          <p:cNvCxnSpPr/>
          <p:nvPr/>
        </p:nvCxnSpPr>
        <p:spPr>
          <a:xfrm>
            <a:off x="229798" y="1954430"/>
            <a:ext cx="4128000" cy="0"/>
          </a:xfrm>
          <a:prstGeom prst="straightConnector1">
            <a:avLst/>
          </a:prstGeom>
          <a:noFill/>
          <a:ln w="28575" cap="flat" cmpd="sng">
            <a:solidFill>
              <a:schemeClr val="dk1"/>
            </a:solidFill>
            <a:prstDash val="solid"/>
            <a:round/>
            <a:headEnd type="none" w="med" len="med"/>
            <a:tailEnd type="none" w="med" len="med"/>
          </a:ln>
        </p:spPr>
      </p:cxnSp>
      <p:sp>
        <p:nvSpPr>
          <p:cNvPr id="219" name="Google Shape;219;p30"/>
          <p:cNvSpPr txBox="1">
            <a:spLocks noGrp="1"/>
          </p:cNvSpPr>
          <p:nvPr>
            <p:ph type="subTitle" idx="1"/>
          </p:nvPr>
        </p:nvSpPr>
        <p:spPr>
          <a:xfrm>
            <a:off x="228600" y="1384300"/>
            <a:ext cx="3060600" cy="5589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0" name="Google Shape;220;p30"/>
          <p:cNvSpPr txBox="1">
            <a:spLocks noGrp="1"/>
          </p:cNvSpPr>
          <p:nvPr>
            <p:ph type="subTitle" idx="3"/>
          </p:nvPr>
        </p:nvSpPr>
        <p:spPr>
          <a:xfrm>
            <a:off x="4787400" y="1384300"/>
            <a:ext cx="3060600" cy="5589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1" name="Google Shape;221;p30"/>
          <p:cNvSpPr txBox="1">
            <a:spLocks noGrp="1"/>
          </p:cNvSpPr>
          <p:nvPr>
            <p:ph type="subTitle" idx="4"/>
          </p:nvPr>
        </p:nvSpPr>
        <p:spPr>
          <a:xfrm>
            <a:off x="228600" y="1971750"/>
            <a:ext cx="15981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222" name="Google Shape;222;p30"/>
          <p:cNvSpPr txBox="1">
            <a:spLocks noGrp="1"/>
          </p:cNvSpPr>
          <p:nvPr>
            <p:ph type="subTitle" idx="5"/>
          </p:nvPr>
        </p:nvSpPr>
        <p:spPr>
          <a:xfrm>
            <a:off x="236041" y="2565375"/>
            <a:ext cx="15981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223" name="Google Shape;223;p30"/>
          <p:cNvSpPr txBox="1">
            <a:spLocks noGrp="1"/>
          </p:cNvSpPr>
          <p:nvPr>
            <p:ph type="title" idx="6"/>
          </p:nvPr>
        </p:nvSpPr>
        <p:spPr>
          <a:xfrm>
            <a:off x="2438400" y="1981200"/>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24" name="Google Shape;224;p30"/>
          <p:cNvSpPr txBox="1">
            <a:spLocks noGrp="1"/>
          </p:cNvSpPr>
          <p:nvPr>
            <p:ph type="title" idx="7"/>
          </p:nvPr>
        </p:nvSpPr>
        <p:spPr>
          <a:xfrm>
            <a:off x="2438400" y="2565375"/>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25" name="Google Shape;225;p30"/>
          <p:cNvSpPr txBox="1">
            <a:spLocks noGrp="1"/>
          </p:cNvSpPr>
          <p:nvPr>
            <p:ph type="subTitle" idx="8"/>
          </p:nvPr>
        </p:nvSpPr>
        <p:spPr>
          <a:xfrm>
            <a:off x="243403" y="3159125"/>
            <a:ext cx="15981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Crimson Pro"/>
              <a:buNone/>
              <a:defRPr sz="1600" b="1">
                <a:latin typeface="Crimson Pro"/>
                <a:ea typeface="Crimson Pro"/>
                <a:cs typeface="Crimson Pro"/>
                <a:sym typeface="Crimson Pro"/>
              </a:defRPr>
            </a:lvl1pPr>
            <a:lvl2pPr lvl="1">
              <a:spcBef>
                <a:spcPts val="0"/>
              </a:spcBef>
              <a:spcAft>
                <a:spcPts val="0"/>
              </a:spcAft>
              <a:buSzPts val="1600"/>
              <a:buFont typeface="Crimson Pro"/>
              <a:buNone/>
              <a:defRPr sz="1600" b="1">
                <a:latin typeface="Crimson Pro"/>
                <a:ea typeface="Crimson Pro"/>
                <a:cs typeface="Crimson Pro"/>
                <a:sym typeface="Crimson Pro"/>
              </a:defRPr>
            </a:lvl2pPr>
            <a:lvl3pPr lvl="2">
              <a:spcBef>
                <a:spcPts val="0"/>
              </a:spcBef>
              <a:spcAft>
                <a:spcPts val="0"/>
              </a:spcAft>
              <a:buSzPts val="1600"/>
              <a:buFont typeface="Crimson Pro"/>
              <a:buNone/>
              <a:defRPr sz="1600" b="1">
                <a:latin typeface="Crimson Pro"/>
                <a:ea typeface="Crimson Pro"/>
                <a:cs typeface="Crimson Pro"/>
                <a:sym typeface="Crimson Pro"/>
              </a:defRPr>
            </a:lvl3pPr>
            <a:lvl4pPr lvl="3">
              <a:spcBef>
                <a:spcPts val="0"/>
              </a:spcBef>
              <a:spcAft>
                <a:spcPts val="0"/>
              </a:spcAft>
              <a:buSzPts val="1600"/>
              <a:buFont typeface="Crimson Pro"/>
              <a:buNone/>
              <a:defRPr sz="1600" b="1">
                <a:latin typeface="Crimson Pro"/>
                <a:ea typeface="Crimson Pro"/>
                <a:cs typeface="Crimson Pro"/>
                <a:sym typeface="Crimson Pro"/>
              </a:defRPr>
            </a:lvl4pPr>
            <a:lvl5pPr lvl="4">
              <a:spcBef>
                <a:spcPts val="0"/>
              </a:spcBef>
              <a:spcAft>
                <a:spcPts val="0"/>
              </a:spcAft>
              <a:buSzPts val="1600"/>
              <a:buFont typeface="Crimson Pro"/>
              <a:buNone/>
              <a:defRPr sz="1600" b="1">
                <a:latin typeface="Crimson Pro"/>
                <a:ea typeface="Crimson Pro"/>
                <a:cs typeface="Crimson Pro"/>
                <a:sym typeface="Crimson Pro"/>
              </a:defRPr>
            </a:lvl5pPr>
            <a:lvl6pPr lvl="5">
              <a:spcBef>
                <a:spcPts val="0"/>
              </a:spcBef>
              <a:spcAft>
                <a:spcPts val="0"/>
              </a:spcAft>
              <a:buSzPts val="1600"/>
              <a:buFont typeface="Crimson Pro"/>
              <a:buNone/>
              <a:defRPr sz="1600" b="1">
                <a:latin typeface="Crimson Pro"/>
                <a:ea typeface="Crimson Pro"/>
                <a:cs typeface="Crimson Pro"/>
                <a:sym typeface="Crimson Pro"/>
              </a:defRPr>
            </a:lvl6pPr>
            <a:lvl7pPr lvl="6">
              <a:spcBef>
                <a:spcPts val="0"/>
              </a:spcBef>
              <a:spcAft>
                <a:spcPts val="0"/>
              </a:spcAft>
              <a:buSzPts val="1600"/>
              <a:buFont typeface="Crimson Pro"/>
              <a:buNone/>
              <a:defRPr sz="1600" b="1">
                <a:latin typeface="Crimson Pro"/>
                <a:ea typeface="Crimson Pro"/>
                <a:cs typeface="Crimson Pro"/>
                <a:sym typeface="Crimson Pro"/>
              </a:defRPr>
            </a:lvl7pPr>
            <a:lvl8pPr lvl="7">
              <a:spcBef>
                <a:spcPts val="0"/>
              </a:spcBef>
              <a:spcAft>
                <a:spcPts val="0"/>
              </a:spcAft>
              <a:buSzPts val="1600"/>
              <a:buFont typeface="Crimson Pro"/>
              <a:buNone/>
              <a:defRPr sz="1600" b="1">
                <a:latin typeface="Crimson Pro"/>
                <a:ea typeface="Crimson Pro"/>
                <a:cs typeface="Crimson Pro"/>
                <a:sym typeface="Crimson Pro"/>
              </a:defRPr>
            </a:lvl8pPr>
            <a:lvl9pPr lvl="8">
              <a:spcBef>
                <a:spcPts val="0"/>
              </a:spcBef>
              <a:spcAft>
                <a:spcPts val="0"/>
              </a:spcAft>
              <a:buSzPts val="1600"/>
              <a:buFont typeface="Crimson Pro"/>
              <a:buNone/>
              <a:defRPr sz="1600" b="1">
                <a:latin typeface="Crimson Pro"/>
                <a:ea typeface="Crimson Pro"/>
                <a:cs typeface="Crimson Pro"/>
                <a:sym typeface="Crimson Pro"/>
              </a:defRPr>
            </a:lvl9pPr>
          </a:lstStyle>
          <a:p>
            <a:endParaRPr/>
          </a:p>
        </p:txBody>
      </p:sp>
      <p:sp>
        <p:nvSpPr>
          <p:cNvPr id="226" name="Google Shape;226;p30"/>
          <p:cNvSpPr txBox="1">
            <a:spLocks noGrp="1"/>
          </p:cNvSpPr>
          <p:nvPr>
            <p:ph type="title" idx="9"/>
          </p:nvPr>
        </p:nvSpPr>
        <p:spPr>
          <a:xfrm>
            <a:off x="2445532" y="3159125"/>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27" name="Google Shape;227;p30"/>
          <p:cNvSpPr txBox="1">
            <a:spLocks noGrp="1"/>
          </p:cNvSpPr>
          <p:nvPr>
            <p:ph type="subTitle" idx="13"/>
          </p:nvPr>
        </p:nvSpPr>
        <p:spPr>
          <a:xfrm>
            <a:off x="4781550" y="1958400"/>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228" name="Google Shape;228;p30"/>
          <p:cNvSpPr txBox="1">
            <a:spLocks noGrp="1"/>
          </p:cNvSpPr>
          <p:nvPr>
            <p:ph type="title" idx="14"/>
          </p:nvPr>
        </p:nvSpPr>
        <p:spPr>
          <a:xfrm>
            <a:off x="6991350" y="1967838"/>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29" name="Google Shape;229;p30"/>
          <p:cNvSpPr txBox="1">
            <a:spLocks noGrp="1"/>
          </p:cNvSpPr>
          <p:nvPr>
            <p:ph type="subTitle" idx="15"/>
          </p:nvPr>
        </p:nvSpPr>
        <p:spPr>
          <a:xfrm>
            <a:off x="4781550" y="2552763"/>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230" name="Google Shape;230;p30"/>
          <p:cNvSpPr txBox="1">
            <a:spLocks noGrp="1"/>
          </p:cNvSpPr>
          <p:nvPr>
            <p:ph type="title" idx="16"/>
          </p:nvPr>
        </p:nvSpPr>
        <p:spPr>
          <a:xfrm>
            <a:off x="6991350" y="2562200"/>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31" name="Google Shape;231;p30"/>
          <p:cNvSpPr txBox="1">
            <a:spLocks noGrp="1"/>
          </p:cNvSpPr>
          <p:nvPr>
            <p:ph type="subTitle" idx="17"/>
          </p:nvPr>
        </p:nvSpPr>
        <p:spPr>
          <a:xfrm>
            <a:off x="4781550" y="3188950"/>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232" name="Google Shape;232;p30"/>
          <p:cNvSpPr txBox="1">
            <a:spLocks noGrp="1"/>
          </p:cNvSpPr>
          <p:nvPr>
            <p:ph type="title" idx="18"/>
          </p:nvPr>
        </p:nvSpPr>
        <p:spPr>
          <a:xfrm>
            <a:off x="6991350" y="3198388"/>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33" name="Google Shape;233;p30"/>
          <p:cNvSpPr txBox="1">
            <a:spLocks noGrp="1"/>
          </p:cNvSpPr>
          <p:nvPr>
            <p:ph type="subTitle" idx="19"/>
          </p:nvPr>
        </p:nvSpPr>
        <p:spPr>
          <a:xfrm>
            <a:off x="4781550" y="3802375"/>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234" name="Google Shape;234;p30"/>
          <p:cNvSpPr txBox="1">
            <a:spLocks noGrp="1"/>
          </p:cNvSpPr>
          <p:nvPr>
            <p:ph type="title" idx="20"/>
          </p:nvPr>
        </p:nvSpPr>
        <p:spPr>
          <a:xfrm>
            <a:off x="6991350" y="3811813"/>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35" name="Google Shape;235;p30"/>
          <p:cNvSpPr txBox="1">
            <a:spLocks noGrp="1"/>
          </p:cNvSpPr>
          <p:nvPr>
            <p:ph type="subTitle" idx="21"/>
          </p:nvPr>
        </p:nvSpPr>
        <p:spPr>
          <a:xfrm>
            <a:off x="4781550" y="4405575"/>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Crimson Pro"/>
              <a:buNone/>
              <a:defRPr sz="1600" b="1">
                <a:latin typeface="Crimson Pro"/>
                <a:ea typeface="Crimson Pro"/>
                <a:cs typeface="Crimson Pro"/>
                <a:sym typeface="Crimson Pro"/>
              </a:defRPr>
            </a:lvl1pPr>
            <a:lvl2pPr lvl="1">
              <a:spcBef>
                <a:spcPts val="0"/>
              </a:spcBef>
              <a:spcAft>
                <a:spcPts val="0"/>
              </a:spcAft>
              <a:buSzPts val="1600"/>
              <a:buFont typeface="Crimson Pro"/>
              <a:buNone/>
              <a:defRPr sz="1600" b="1">
                <a:latin typeface="Crimson Pro"/>
                <a:ea typeface="Crimson Pro"/>
                <a:cs typeface="Crimson Pro"/>
                <a:sym typeface="Crimson Pro"/>
              </a:defRPr>
            </a:lvl2pPr>
            <a:lvl3pPr lvl="2">
              <a:spcBef>
                <a:spcPts val="0"/>
              </a:spcBef>
              <a:spcAft>
                <a:spcPts val="0"/>
              </a:spcAft>
              <a:buSzPts val="1600"/>
              <a:buFont typeface="Crimson Pro"/>
              <a:buNone/>
              <a:defRPr sz="1600" b="1">
                <a:latin typeface="Crimson Pro"/>
                <a:ea typeface="Crimson Pro"/>
                <a:cs typeface="Crimson Pro"/>
                <a:sym typeface="Crimson Pro"/>
              </a:defRPr>
            </a:lvl3pPr>
            <a:lvl4pPr lvl="3">
              <a:spcBef>
                <a:spcPts val="0"/>
              </a:spcBef>
              <a:spcAft>
                <a:spcPts val="0"/>
              </a:spcAft>
              <a:buSzPts val="1600"/>
              <a:buFont typeface="Crimson Pro"/>
              <a:buNone/>
              <a:defRPr sz="1600" b="1">
                <a:latin typeface="Crimson Pro"/>
                <a:ea typeface="Crimson Pro"/>
                <a:cs typeface="Crimson Pro"/>
                <a:sym typeface="Crimson Pro"/>
              </a:defRPr>
            </a:lvl4pPr>
            <a:lvl5pPr lvl="4">
              <a:spcBef>
                <a:spcPts val="0"/>
              </a:spcBef>
              <a:spcAft>
                <a:spcPts val="0"/>
              </a:spcAft>
              <a:buSzPts val="1600"/>
              <a:buFont typeface="Crimson Pro"/>
              <a:buNone/>
              <a:defRPr sz="1600" b="1">
                <a:latin typeface="Crimson Pro"/>
                <a:ea typeface="Crimson Pro"/>
                <a:cs typeface="Crimson Pro"/>
                <a:sym typeface="Crimson Pro"/>
              </a:defRPr>
            </a:lvl5pPr>
            <a:lvl6pPr lvl="5">
              <a:spcBef>
                <a:spcPts val="0"/>
              </a:spcBef>
              <a:spcAft>
                <a:spcPts val="0"/>
              </a:spcAft>
              <a:buSzPts val="1600"/>
              <a:buFont typeface="Crimson Pro"/>
              <a:buNone/>
              <a:defRPr sz="1600" b="1">
                <a:latin typeface="Crimson Pro"/>
                <a:ea typeface="Crimson Pro"/>
                <a:cs typeface="Crimson Pro"/>
                <a:sym typeface="Crimson Pro"/>
              </a:defRPr>
            </a:lvl6pPr>
            <a:lvl7pPr lvl="6">
              <a:spcBef>
                <a:spcPts val="0"/>
              </a:spcBef>
              <a:spcAft>
                <a:spcPts val="0"/>
              </a:spcAft>
              <a:buSzPts val="1600"/>
              <a:buFont typeface="Crimson Pro"/>
              <a:buNone/>
              <a:defRPr sz="1600" b="1">
                <a:latin typeface="Crimson Pro"/>
                <a:ea typeface="Crimson Pro"/>
                <a:cs typeface="Crimson Pro"/>
                <a:sym typeface="Crimson Pro"/>
              </a:defRPr>
            </a:lvl7pPr>
            <a:lvl8pPr lvl="7">
              <a:spcBef>
                <a:spcPts val="0"/>
              </a:spcBef>
              <a:spcAft>
                <a:spcPts val="0"/>
              </a:spcAft>
              <a:buSzPts val="1600"/>
              <a:buFont typeface="Crimson Pro"/>
              <a:buNone/>
              <a:defRPr sz="1600" b="1">
                <a:latin typeface="Crimson Pro"/>
                <a:ea typeface="Crimson Pro"/>
                <a:cs typeface="Crimson Pro"/>
                <a:sym typeface="Crimson Pro"/>
              </a:defRPr>
            </a:lvl8pPr>
            <a:lvl9pPr lvl="8">
              <a:spcBef>
                <a:spcPts val="0"/>
              </a:spcBef>
              <a:spcAft>
                <a:spcPts val="0"/>
              </a:spcAft>
              <a:buSzPts val="1600"/>
              <a:buFont typeface="Crimson Pro"/>
              <a:buNone/>
              <a:defRPr sz="1600" b="1">
                <a:latin typeface="Crimson Pro"/>
                <a:ea typeface="Crimson Pro"/>
                <a:cs typeface="Crimson Pro"/>
                <a:sym typeface="Crimson Pro"/>
              </a:defRPr>
            </a:lvl9pPr>
          </a:lstStyle>
          <a:p>
            <a:endParaRPr/>
          </a:p>
        </p:txBody>
      </p:sp>
      <p:sp>
        <p:nvSpPr>
          <p:cNvPr id="236" name="Google Shape;236;p30"/>
          <p:cNvSpPr txBox="1">
            <a:spLocks noGrp="1"/>
          </p:cNvSpPr>
          <p:nvPr>
            <p:ph type="title" idx="22"/>
          </p:nvPr>
        </p:nvSpPr>
        <p:spPr>
          <a:xfrm>
            <a:off x="6991350" y="4415013"/>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37" name="Google Shape;237;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inancials" type="blank">
  <p:cSld name="BLANK">
    <p:spTree>
      <p:nvGrpSpPr>
        <p:cNvPr id="1" name="Shape 238"/>
        <p:cNvGrpSpPr/>
        <p:nvPr/>
      </p:nvGrpSpPr>
      <p:grpSpPr>
        <a:xfrm>
          <a:off x="0" y="0"/>
          <a:ext cx="0" cy="0"/>
          <a:chOff x="0" y="0"/>
          <a:chExt cx="0" cy="0"/>
        </a:xfrm>
      </p:grpSpPr>
      <p:cxnSp>
        <p:nvCxnSpPr>
          <p:cNvPr id="239" name="Google Shape;239;p31"/>
          <p:cNvCxnSpPr/>
          <p:nvPr/>
        </p:nvCxnSpPr>
        <p:spPr>
          <a:xfrm>
            <a:off x="230900" y="1913425"/>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240" name="Google Shape;240;p31"/>
          <p:cNvCxnSpPr/>
          <p:nvPr/>
        </p:nvCxnSpPr>
        <p:spPr>
          <a:xfrm>
            <a:off x="230900" y="2646088"/>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241" name="Google Shape;241;p31"/>
          <p:cNvCxnSpPr/>
          <p:nvPr/>
        </p:nvCxnSpPr>
        <p:spPr>
          <a:xfrm>
            <a:off x="230900" y="3378750"/>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242" name="Google Shape;242;p31"/>
          <p:cNvCxnSpPr/>
          <p:nvPr/>
        </p:nvCxnSpPr>
        <p:spPr>
          <a:xfrm>
            <a:off x="230900" y="4111413"/>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243" name="Google Shape;243;p31"/>
          <p:cNvCxnSpPr/>
          <p:nvPr/>
        </p:nvCxnSpPr>
        <p:spPr>
          <a:xfrm>
            <a:off x="230900" y="4844075"/>
            <a:ext cx="8684700" cy="0"/>
          </a:xfrm>
          <a:prstGeom prst="straightConnector1">
            <a:avLst/>
          </a:prstGeom>
          <a:noFill/>
          <a:ln w="76200" cap="flat" cmpd="sng">
            <a:solidFill>
              <a:schemeClr val="dk1"/>
            </a:solidFill>
            <a:prstDash val="solid"/>
            <a:round/>
            <a:headEnd type="none" w="med" len="med"/>
            <a:tailEnd type="none" w="med" len="med"/>
          </a:ln>
        </p:spPr>
      </p:cxnSp>
      <p:sp>
        <p:nvSpPr>
          <p:cNvPr id="244" name="Google Shape;244;p31"/>
          <p:cNvSpPr txBox="1">
            <a:spLocks noGrp="1"/>
          </p:cNvSpPr>
          <p:nvPr>
            <p:ph type="title"/>
          </p:nvPr>
        </p:nvSpPr>
        <p:spPr>
          <a:xfrm>
            <a:off x="230900" y="457200"/>
            <a:ext cx="4406400" cy="110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a:endParaRPr/>
          </a:p>
        </p:txBody>
      </p:sp>
      <p:sp>
        <p:nvSpPr>
          <p:cNvPr id="245" name="Google Shape;245;p31"/>
          <p:cNvSpPr txBox="1">
            <a:spLocks noGrp="1"/>
          </p:cNvSpPr>
          <p:nvPr>
            <p:ph type="title" idx="2"/>
          </p:nvPr>
        </p:nvSpPr>
        <p:spPr>
          <a:xfrm>
            <a:off x="4514725" y="457200"/>
            <a:ext cx="4400700" cy="1107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4800"/>
              <a:buNone/>
              <a:defRPr/>
            </a:lvl2pPr>
            <a:lvl3pPr lvl="2" algn="r">
              <a:spcBef>
                <a:spcPts val="0"/>
              </a:spcBef>
              <a:spcAft>
                <a:spcPts val="0"/>
              </a:spcAft>
              <a:buClr>
                <a:schemeClr val="dk1"/>
              </a:buClr>
              <a:buSzPts val="4800"/>
              <a:buNone/>
              <a:defRPr/>
            </a:lvl3pPr>
            <a:lvl4pPr lvl="3" algn="r">
              <a:spcBef>
                <a:spcPts val="0"/>
              </a:spcBef>
              <a:spcAft>
                <a:spcPts val="0"/>
              </a:spcAft>
              <a:buClr>
                <a:schemeClr val="dk1"/>
              </a:buClr>
              <a:buSzPts val="4800"/>
              <a:buNone/>
              <a:defRPr/>
            </a:lvl4pPr>
            <a:lvl5pPr lvl="4" algn="r">
              <a:spcBef>
                <a:spcPts val="0"/>
              </a:spcBef>
              <a:spcAft>
                <a:spcPts val="0"/>
              </a:spcAft>
              <a:buClr>
                <a:schemeClr val="dk1"/>
              </a:buClr>
              <a:buSzPts val="4800"/>
              <a:buNone/>
              <a:defRPr/>
            </a:lvl5pPr>
            <a:lvl6pPr lvl="5" algn="r">
              <a:spcBef>
                <a:spcPts val="0"/>
              </a:spcBef>
              <a:spcAft>
                <a:spcPts val="0"/>
              </a:spcAft>
              <a:buClr>
                <a:schemeClr val="dk1"/>
              </a:buClr>
              <a:buSzPts val="4800"/>
              <a:buNone/>
              <a:defRPr/>
            </a:lvl6pPr>
            <a:lvl7pPr lvl="6" algn="r">
              <a:spcBef>
                <a:spcPts val="0"/>
              </a:spcBef>
              <a:spcAft>
                <a:spcPts val="0"/>
              </a:spcAft>
              <a:buClr>
                <a:schemeClr val="dk1"/>
              </a:buClr>
              <a:buSzPts val="4800"/>
              <a:buNone/>
              <a:defRPr/>
            </a:lvl7pPr>
            <a:lvl8pPr lvl="7" algn="r">
              <a:spcBef>
                <a:spcPts val="0"/>
              </a:spcBef>
              <a:spcAft>
                <a:spcPts val="0"/>
              </a:spcAft>
              <a:buClr>
                <a:schemeClr val="dk1"/>
              </a:buClr>
              <a:buSzPts val="4800"/>
              <a:buNone/>
              <a:defRPr/>
            </a:lvl8pPr>
            <a:lvl9pPr lvl="8" algn="r">
              <a:spcBef>
                <a:spcPts val="0"/>
              </a:spcBef>
              <a:spcAft>
                <a:spcPts val="0"/>
              </a:spcAft>
              <a:buClr>
                <a:schemeClr val="dk1"/>
              </a:buClr>
              <a:buSzPts val="4800"/>
              <a:buNone/>
              <a:defRPr/>
            </a:lvl9pPr>
          </a:lstStyle>
          <a:p>
            <a:endParaRPr/>
          </a:p>
        </p:txBody>
      </p:sp>
      <p:sp>
        <p:nvSpPr>
          <p:cNvPr id="246" name="Google Shape;246;p31"/>
          <p:cNvSpPr txBox="1">
            <a:spLocks noGrp="1"/>
          </p:cNvSpPr>
          <p:nvPr>
            <p:ph type="subTitle" idx="1"/>
          </p:nvPr>
        </p:nvSpPr>
        <p:spPr>
          <a:xfrm>
            <a:off x="230900" y="4111523"/>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47" name="Google Shape;247;p31"/>
          <p:cNvSpPr txBox="1">
            <a:spLocks noGrp="1"/>
          </p:cNvSpPr>
          <p:nvPr>
            <p:ph type="subTitle" idx="3"/>
          </p:nvPr>
        </p:nvSpPr>
        <p:spPr>
          <a:xfrm>
            <a:off x="2532658" y="41115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48" name="Google Shape;248;p31"/>
          <p:cNvSpPr txBox="1">
            <a:spLocks noGrp="1"/>
          </p:cNvSpPr>
          <p:nvPr>
            <p:ph type="subTitle" idx="4"/>
          </p:nvPr>
        </p:nvSpPr>
        <p:spPr>
          <a:xfrm>
            <a:off x="7138846" y="4111500"/>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49" name="Google Shape;249;p31"/>
          <p:cNvSpPr txBox="1">
            <a:spLocks noGrp="1"/>
          </p:cNvSpPr>
          <p:nvPr>
            <p:ph type="subTitle" idx="5"/>
          </p:nvPr>
        </p:nvSpPr>
        <p:spPr>
          <a:xfrm>
            <a:off x="4834417" y="41115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50" name="Google Shape;250;p31"/>
          <p:cNvSpPr txBox="1">
            <a:spLocks noGrp="1"/>
          </p:cNvSpPr>
          <p:nvPr>
            <p:ph type="subTitle" idx="6"/>
          </p:nvPr>
        </p:nvSpPr>
        <p:spPr>
          <a:xfrm>
            <a:off x="228225" y="3378773"/>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51" name="Google Shape;251;p31"/>
          <p:cNvSpPr txBox="1">
            <a:spLocks noGrp="1"/>
          </p:cNvSpPr>
          <p:nvPr>
            <p:ph type="subTitle" idx="7"/>
          </p:nvPr>
        </p:nvSpPr>
        <p:spPr>
          <a:xfrm>
            <a:off x="2529983" y="337875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52" name="Google Shape;252;p31"/>
          <p:cNvSpPr txBox="1">
            <a:spLocks noGrp="1"/>
          </p:cNvSpPr>
          <p:nvPr>
            <p:ph type="subTitle" idx="8"/>
          </p:nvPr>
        </p:nvSpPr>
        <p:spPr>
          <a:xfrm>
            <a:off x="7136175" y="3378750"/>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53" name="Google Shape;253;p31"/>
          <p:cNvSpPr txBox="1">
            <a:spLocks noGrp="1"/>
          </p:cNvSpPr>
          <p:nvPr>
            <p:ph type="subTitle" idx="9"/>
          </p:nvPr>
        </p:nvSpPr>
        <p:spPr>
          <a:xfrm>
            <a:off x="4831742" y="337875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54" name="Google Shape;254;p31"/>
          <p:cNvSpPr txBox="1">
            <a:spLocks noGrp="1"/>
          </p:cNvSpPr>
          <p:nvPr>
            <p:ph type="subTitle" idx="13"/>
          </p:nvPr>
        </p:nvSpPr>
        <p:spPr>
          <a:xfrm>
            <a:off x="228225" y="2646123"/>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55" name="Google Shape;255;p31"/>
          <p:cNvSpPr txBox="1">
            <a:spLocks noGrp="1"/>
          </p:cNvSpPr>
          <p:nvPr>
            <p:ph type="subTitle" idx="14"/>
          </p:nvPr>
        </p:nvSpPr>
        <p:spPr>
          <a:xfrm>
            <a:off x="2529983" y="26461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56" name="Google Shape;256;p31"/>
          <p:cNvSpPr txBox="1">
            <a:spLocks noGrp="1"/>
          </p:cNvSpPr>
          <p:nvPr>
            <p:ph type="subTitle" idx="15"/>
          </p:nvPr>
        </p:nvSpPr>
        <p:spPr>
          <a:xfrm>
            <a:off x="7136175" y="2646100"/>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57" name="Google Shape;257;p31"/>
          <p:cNvSpPr txBox="1">
            <a:spLocks noGrp="1"/>
          </p:cNvSpPr>
          <p:nvPr>
            <p:ph type="subTitle" idx="16"/>
          </p:nvPr>
        </p:nvSpPr>
        <p:spPr>
          <a:xfrm>
            <a:off x="4831742" y="26461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58" name="Google Shape;258;p31"/>
          <p:cNvSpPr txBox="1">
            <a:spLocks noGrp="1"/>
          </p:cNvSpPr>
          <p:nvPr>
            <p:ph type="subTitle" idx="17"/>
          </p:nvPr>
        </p:nvSpPr>
        <p:spPr>
          <a:xfrm>
            <a:off x="228225" y="1913448"/>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59" name="Google Shape;259;p31"/>
          <p:cNvSpPr txBox="1">
            <a:spLocks noGrp="1"/>
          </p:cNvSpPr>
          <p:nvPr>
            <p:ph type="subTitle" idx="18"/>
          </p:nvPr>
        </p:nvSpPr>
        <p:spPr>
          <a:xfrm>
            <a:off x="2529983" y="1913425"/>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60" name="Google Shape;260;p31"/>
          <p:cNvSpPr txBox="1">
            <a:spLocks noGrp="1"/>
          </p:cNvSpPr>
          <p:nvPr>
            <p:ph type="subTitle" idx="19"/>
          </p:nvPr>
        </p:nvSpPr>
        <p:spPr>
          <a:xfrm>
            <a:off x="7136175" y="1913425"/>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61" name="Google Shape;261;p31"/>
          <p:cNvSpPr txBox="1">
            <a:spLocks noGrp="1"/>
          </p:cNvSpPr>
          <p:nvPr>
            <p:ph type="subTitle" idx="20"/>
          </p:nvPr>
        </p:nvSpPr>
        <p:spPr>
          <a:xfrm>
            <a:off x="4831742" y="1913425"/>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62" name="Google Shape;262;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estions &amp; Answers">
  <p:cSld name="CUSTOM_5">
    <p:bg>
      <p:bgPr>
        <a:solidFill>
          <a:schemeClr val="lt1"/>
        </a:solidFill>
        <a:effectLst/>
      </p:bgPr>
    </p:bg>
    <p:spTree>
      <p:nvGrpSpPr>
        <p:cNvPr id="1" name="Shape 263"/>
        <p:cNvGrpSpPr/>
        <p:nvPr/>
      </p:nvGrpSpPr>
      <p:grpSpPr>
        <a:xfrm>
          <a:off x="0" y="0"/>
          <a:ext cx="0" cy="0"/>
          <a:chOff x="0" y="0"/>
          <a:chExt cx="0" cy="0"/>
        </a:xfrm>
      </p:grpSpPr>
      <p:cxnSp>
        <p:nvCxnSpPr>
          <p:cNvPr id="264" name="Google Shape;264;p32"/>
          <p:cNvCxnSpPr/>
          <p:nvPr/>
        </p:nvCxnSpPr>
        <p:spPr>
          <a:xfrm>
            <a:off x="230900" y="244657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265" name="Google Shape;265;p32"/>
          <p:cNvCxnSpPr/>
          <p:nvPr/>
        </p:nvCxnSpPr>
        <p:spPr>
          <a:xfrm>
            <a:off x="230900" y="323422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266" name="Google Shape;266;p32"/>
          <p:cNvCxnSpPr/>
          <p:nvPr/>
        </p:nvCxnSpPr>
        <p:spPr>
          <a:xfrm>
            <a:off x="230900" y="4920000"/>
            <a:ext cx="8684400" cy="0"/>
          </a:xfrm>
          <a:prstGeom prst="straightConnector1">
            <a:avLst/>
          </a:prstGeom>
          <a:noFill/>
          <a:ln w="76200" cap="flat" cmpd="sng">
            <a:solidFill>
              <a:schemeClr val="dk1"/>
            </a:solidFill>
            <a:prstDash val="solid"/>
            <a:round/>
            <a:headEnd type="none" w="med" len="med"/>
            <a:tailEnd type="none" w="med" len="med"/>
          </a:ln>
        </p:spPr>
      </p:cxnSp>
      <p:cxnSp>
        <p:nvCxnSpPr>
          <p:cNvPr id="267" name="Google Shape;267;p32"/>
          <p:cNvCxnSpPr/>
          <p:nvPr/>
        </p:nvCxnSpPr>
        <p:spPr>
          <a:xfrm>
            <a:off x="230900" y="4021850"/>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268" name="Google Shape;268;p32"/>
          <p:cNvCxnSpPr/>
          <p:nvPr/>
        </p:nvCxnSpPr>
        <p:spPr>
          <a:xfrm>
            <a:off x="4637300" y="244657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269" name="Google Shape;269;p32"/>
          <p:cNvCxnSpPr/>
          <p:nvPr/>
        </p:nvCxnSpPr>
        <p:spPr>
          <a:xfrm>
            <a:off x="4637300" y="323422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270" name="Google Shape;270;p32"/>
          <p:cNvCxnSpPr/>
          <p:nvPr/>
        </p:nvCxnSpPr>
        <p:spPr>
          <a:xfrm>
            <a:off x="4637300" y="4021850"/>
            <a:ext cx="4283700" cy="0"/>
          </a:xfrm>
          <a:prstGeom prst="straightConnector1">
            <a:avLst/>
          </a:prstGeom>
          <a:noFill/>
          <a:ln w="28575" cap="flat" cmpd="sng">
            <a:solidFill>
              <a:schemeClr val="dk1"/>
            </a:solidFill>
            <a:prstDash val="solid"/>
            <a:round/>
            <a:headEnd type="none" w="med" len="med"/>
            <a:tailEnd type="none" w="med" len="med"/>
          </a:ln>
        </p:spPr>
      </p:cxnSp>
      <p:sp>
        <p:nvSpPr>
          <p:cNvPr id="271" name="Google Shape;271;p32"/>
          <p:cNvSpPr txBox="1">
            <a:spLocks noGrp="1"/>
          </p:cNvSpPr>
          <p:nvPr>
            <p:ph type="title"/>
          </p:nvPr>
        </p:nvSpPr>
        <p:spPr>
          <a:xfrm>
            <a:off x="230900" y="457200"/>
            <a:ext cx="4280700" cy="16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a:endParaRPr/>
          </a:p>
        </p:txBody>
      </p:sp>
      <p:sp>
        <p:nvSpPr>
          <p:cNvPr id="272" name="Google Shape;272;p32"/>
          <p:cNvSpPr txBox="1">
            <a:spLocks noGrp="1"/>
          </p:cNvSpPr>
          <p:nvPr>
            <p:ph type="subTitle" idx="1"/>
          </p:nvPr>
        </p:nvSpPr>
        <p:spPr>
          <a:xfrm>
            <a:off x="239450" y="2568800"/>
            <a:ext cx="4283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3" name="Google Shape;273;p32"/>
          <p:cNvSpPr txBox="1">
            <a:spLocks noGrp="1"/>
          </p:cNvSpPr>
          <p:nvPr>
            <p:ph type="subTitle" idx="2"/>
          </p:nvPr>
        </p:nvSpPr>
        <p:spPr>
          <a:xfrm>
            <a:off x="239450" y="2825198"/>
            <a:ext cx="4283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74" name="Google Shape;274;p32"/>
          <p:cNvSpPr txBox="1">
            <a:spLocks noGrp="1"/>
          </p:cNvSpPr>
          <p:nvPr>
            <p:ph type="subTitle" idx="3"/>
          </p:nvPr>
        </p:nvSpPr>
        <p:spPr>
          <a:xfrm>
            <a:off x="228600" y="3356450"/>
            <a:ext cx="42945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5" name="Google Shape;275;p32"/>
          <p:cNvSpPr txBox="1">
            <a:spLocks noGrp="1"/>
          </p:cNvSpPr>
          <p:nvPr>
            <p:ph type="subTitle" idx="4"/>
          </p:nvPr>
        </p:nvSpPr>
        <p:spPr>
          <a:xfrm>
            <a:off x="228600" y="3612828"/>
            <a:ext cx="42945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76" name="Google Shape;276;p32"/>
          <p:cNvSpPr txBox="1">
            <a:spLocks noGrp="1"/>
          </p:cNvSpPr>
          <p:nvPr>
            <p:ph type="subTitle" idx="5"/>
          </p:nvPr>
        </p:nvSpPr>
        <p:spPr>
          <a:xfrm>
            <a:off x="228600" y="4199325"/>
            <a:ext cx="4283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7" name="Google Shape;277;p32"/>
          <p:cNvSpPr txBox="1">
            <a:spLocks noGrp="1"/>
          </p:cNvSpPr>
          <p:nvPr>
            <p:ph type="subTitle" idx="6"/>
          </p:nvPr>
        </p:nvSpPr>
        <p:spPr>
          <a:xfrm>
            <a:off x="228600" y="4455723"/>
            <a:ext cx="4283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78" name="Google Shape;278;p32"/>
          <p:cNvSpPr txBox="1">
            <a:spLocks noGrp="1"/>
          </p:cNvSpPr>
          <p:nvPr>
            <p:ph type="subTitle" idx="7"/>
          </p:nvPr>
        </p:nvSpPr>
        <p:spPr>
          <a:xfrm>
            <a:off x="4637606" y="2568800"/>
            <a:ext cx="4280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9" name="Google Shape;279;p32"/>
          <p:cNvSpPr txBox="1">
            <a:spLocks noGrp="1"/>
          </p:cNvSpPr>
          <p:nvPr>
            <p:ph type="subTitle" idx="8"/>
          </p:nvPr>
        </p:nvSpPr>
        <p:spPr>
          <a:xfrm>
            <a:off x="4637606" y="2825193"/>
            <a:ext cx="4280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80" name="Google Shape;280;p32"/>
          <p:cNvSpPr txBox="1">
            <a:spLocks noGrp="1"/>
          </p:cNvSpPr>
          <p:nvPr>
            <p:ph type="subTitle" idx="9"/>
          </p:nvPr>
        </p:nvSpPr>
        <p:spPr>
          <a:xfrm>
            <a:off x="4634650" y="3356440"/>
            <a:ext cx="4280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81" name="Google Shape;281;p32"/>
          <p:cNvSpPr txBox="1">
            <a:spLocks noGrp="1"/>
          </p:cNvSpPr>
          <p:nvPr>
            <p:ph type="subTitle" idx="13"/>
          </p:nvPr>
        </p:nvSpPr>
        <p:spPr>
          <a:xfrm>
            <a:off x="4634650" y="3612833"/>
            <a:ext cx="4280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82" name="Google Shape;282;p32"/>
          <p:cNvSpPr txBox="1">
            <a:spLocks noGrp="1"/>
          </p:cNvSpPr>
          <p:nvPr>
            <p:ph type="subTitle" idx="14"/>
          </p:nvPr>
        </p:nvSpPr>
        <p:spPr>
          <a:xfrm>
            <a:off x="4634650" y="4199331"/>
            <a:ext cx="4280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83" name="Google Shape;283;p32"/>
          <p:cNvSpPr txBox="1">
            <a:spLocks noGrp="1"/>
          </p:cNvSpPr>
          <p:nvPr>
            <p:ph type="subTitle" idx="15"/>
          </p:nvPr>
        </p:nvSpPr>
        <p:spPr>
          <a:xfrm>
            <a:off x="4634650" y="4455724"/>
            <a:ext cx="4280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84" name="Google Shape;284;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l" rtl="0">
              <a:spcBef>
                <a:spcPts val="0"/>
              </a:spcBef>
              <a:spcAft>
                <a:spcPts val="0"/>
              </a:spcAft>
              <a:buNone/>
            </a:pPr>
            <a:fld id="{00000000-1234-1234-1234-123412341234}" type="slidenum">
              <a:rPr lang="en"/>
              <a:t>‹#›</a:t>
            </a:fld>
            <a:endParaRPr/>
          </a:p>
        </p:txBody>
      </p:sp>
      <p:grpSp>
        <p:nvGrpSpPr>
          <p:cNvPr id="285" name="Google Shape;285;p32"/>
          <p:cNvGrpSpPr/>
          <p:nvPr/>
        </p:nvGrpSpPr>
        <p:grpSpPr>
          <a:xfrm>
            <a:off x="227875" y="223475"/>
            <a:ext cx="1214500" cy="170400"/>
            <a:chOff x="304025" y="203375"/>
            <a:chExt cx="1214500" cy="170400"/>
          </a:xfrm>
        </p:grpSpPr>
        <p:sp>
          <p:nvSpPr>
            <p:cNvPr id="286" name="Google Shape;286;p32"/>
            <p:cNvSpPr txBox="1"/>
            <p:nvPr/>
          </p:nvSpPr>
          <p:spPr>
            <a:xfrm>
              <a:off x="304025" y="203650"/>
              <a:ext cx="578700" cy="16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lt1"/>
                  </a:solidFill>
                </a:rPr>
                <a:t>Section</a:t>
              </a:r>
              <a:endParaRPr sz="800">
                <a:solidFill>
                  <a:schemeClr val="lt1"/>
                </a:solidFill>
              </a:endParaRPr>
            </a:p>
          </p:txBody>
        </p:sp>
        <p:sp>
          <p:nvSpPr>
            <p:cNvPr id="287" name="Google Shape;287;p32"/>
            <p:cNvSpPr txBox="1"/>
            <p:nvPr/>
          </p:nvSpPr>
          <p:spPr>
            <a:xfrm>
              <a:off x="1194225" y="203650"/>
              <a:ext cx="324300" cy="169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lt1"/>
                  </a:solidFill>
                </a:rPr>
                <a:t>12</a:t>
              </a:r>
              <a:endParaRPr sz="800">
                <a:solidFill>
                  <a:schemeClr val="lt1"/>
                </a:solidFill>
              </a:endParaRPr>
            </a:p>
          </p:txBody>
        </p:sp>
        <p:cxnSp>
          <p:nvCxnSpPr>
            <p:cNvPr id="288" name="Google Shape;288;p32"/>
            <p:cNvCxnSpPr/>
            <p:nvPr/>
          </p:nvCxnSpPr>
          <p:spPr>
            <a:xfrm>
              <a:off x="1181225" y="203375"/>
              <a:ext cx="600" cy="170400"/>
            </a:xfrm>
            <a:prstGeom prst="straightConnector1">
              <a:avLst/>
            </a:prstGeom>
            <a:noFill/>
            <a:ln w="9525" cap="flat" cmpd="sng">
              <a:solidFill>
                <a:schemeClr val="lt1"/>
              </a:solidFill>
              <a:prstDash val="solid"/>
              <a:round/>
              <a:headEnd type="none" w="med" len="med"/>
              <a:tailEnd type="none" w="med" len="med"/>
            </a:ln>
          </p:spPr>
        </p:cxnSp>
      </p:grpSp>
      <p:grpSp>
        <p:nvGrpSpPr>
          <p:cNvPr id="289" name="Google Shape;289;p32"/>
          <p:cNvGrpSpPr/>
          <p:nvPr/>
        </p:nvGrpSpPr>
        <p:grpSpPr>
          <a:xfrm>
            <a:off x="227875" y="223475"/>
            <a:ext cx="1214400" cy="170400"/>
            <a:chOff x="304025" y="203375"/>
            <a:chExt cx="1214400" cy="170400"/>
          </a:xfrm>
        </p:grpSpPr>
        <p:sp>
          <p:nvSpPr>
            <p:cNvPr id="290" name="Google Shape;290;p32"/>
            <p:cNvSpPr/>
            <p:nvPr/>
          </p:nvSpPr>
          <p:spPr>
            <a:xfrm>
              <a:off x="304025" y="203650"/>
              <a:ext cx="1214400" cy="169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cxnSp>
          <p:nvCxnSpPr>
            <p:cNvPr id="291" name="Google Shape;291;p32"/>
            <p:cNvCxnSpPr/>
            <p:nvPr/>
          </p:nvCxnSpPr>
          <p:spPr>
            <a:xfrm>
              <a:off x="1181225" y="203375"/>
              <a:ext cx="600" cy="170400"/>
            </a:xfrm>
            <a:prstGeom prst="straightConnector1">
              <a:avLst/>
            </a:prstGeom>
            <a:noFill/>
            <a:ln w="9525" cap="flat" cmpd="sng">
              <a:solidFill>
                <a:schemeClr val="dk2"/>
              </a:solidFill>
              <a:prstDash val="solid"/>
              <a:round/>
              <a:headEnd type="none" w="med" len="med"/>
              <a:tailEnd type="none" w="med" len="med"/>
            </a:ln>
          </p:spPr>
        </p:cxnSp>
      </p:grpSp>
      <p:sp>
        <p:nvSpPr>
          <p:cNvPr id="292" name="Google Shape;292;p32"/>
          <p:cNvSpPr txBox="1">
            <a:spLocks noGrp="1"/>
          </p:cNvSpPr>
          <p:nvPr>
            <p:ph type="subTitle" idx="16"/>
          </p:nvPr>
        </p:nvSpPr>
        <p:spPr>
          <a:xfrm>
            <a:off x="227875" y="223475"/>
            <a:ext cx="8832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1pPr>
            <a:lvl2pPr lvl="1">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2pPr>
            <a:lvl3pPr lvl="2">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3pPr>
            <a:lvl4pPr lvl="3">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4pPr>
            <a:lvl5pPr lvl="4">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5pPr>
            <a:lvl6pPr lvl="5">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6pPr>
            <a:lvl7pPr lvl="6">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7pPr>
            <a:lvl8pPr lvl="7">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8pPr>
            <a:lvl9pPr lvl="8">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9pPr>
          </a:lstStyle>
          <a:p>
            <a:endParaRPr/>
          </a:p>
        </p:txBody>
      </p:sp>
      <p:sp>
        <p:nvSpPr>
          <p:cNvPr id="293" name="Google Shape;293;p32"/>
          <p:cNvSpPr txBox="1">
            <a:spLocks noGrp="1"/>
          </p:cNvSpPr>
          <p:nvPr>
            <p:ph type="sldNum" idx="17"/>
          </p:nvPr>
        </p:nvSpPr>
        <p:spPr>
          <a:xfrm>
            <a:off x="1105700" y="223000"/>
            <a:ext cx="336600" cy="170400"/>
          </a:xfrm>
          <a:prstGeom prst="rect">
            <a:avLst/>
          </a:prstGeom>
          <a:noFill/>
          <a:ln>
            <a:noFill/>
          </a:ln>
        </p:spPr>
        <p:txBody>
          <a:bodyPr spcFirstLastPara="1" wrap="square" lIns="91425" tIns="91425" rIns="91425" bIns="91425" anchor="ctr" anchorCtr="0">
            <a:noAutofit/>
          </a:bodyPr>
          <a:lstStyle>
            <a:lvl1pPr lvl="0" algn="r" rtl="0">
              <a:buNone/>
              <a:defRPr sz="800">
                <a:solidFill>
                  <a:schemeClr val="dk2"/>
                </a:solidFill>
                <a:latin typeface="Space Grotesk"/>
                <a:ea typeface="Space Grotesk"/>
                <a:cs typeface="Space Grotesk"/>
                <a:sym typeface="Space Grotesk"/>
              </a:defRPr>
            </a:lvl1pPr>
            <a:lvl2pPr lvl="1" algn="r" rtl="0">
              <a:buNone/>
              <a:defRPr sz="800">
                <a:solidFill>
                  <a:schemeClr val="dk2"/>
                </a:solidFill>
                <a:latin typeface="Space Grotesk"/>
                <a:ea typeface="Space Grotesk"/>
                <a:cs typeface="Space Grotesk"/>
                <a:sym typeface="Space Grotesk"/>
              </a:defRPr>
            </a:lvl2pPr>
            <a:lvl3pPr lvl="2" algn="r" rtl="0">
              <a:buNone/>
              <a:defRPr sz="800">
                <a:solidFill>
                  <a:schemeClr val="dk2"/>
                </a:solidFill>
                <a:latin typeface="Space Grotesk"/>
                <a:ea typeface="Space Grotesk"/>
                <a:cs typeface="Space Grotesk"/>
                <a:sym typeface="Space Grotesk"/>
              </a:defRPr>
            </a:lvl3pPr>
            <a:lvl4pPr lvl="3" algn="r" rtl="0">
              <a:buNone/>
              <a:defRPr sz="800">
                <a:solidFill>
                  <a:schemeClr val="dk2"/>
                </a:solidFill>
                <a:latin typeface="Space Grotesk"/>
                <a:ea typeface="Space Grotesk"/>
                <a:cs typeface="Space Grotesk"/>
                <a:sym typeface="Space Grotesk"/>
              </a:defRPr>
            </a:lvl4pPr>
            <a:lvl5pPr lvl="4" algn="r" rtl="0">
              <a:buNone/>
              <a:defRPr sz="800">
                <a:solidFill>
                  <a:schemeClr val="dk2"/>
                </a:solidFill>
                <a:latin typeface="Space Grotesk"/>
                <a:ea typeface="Space Grotesk"/>
                <a:cs typeface="Space Grotesk"/>
                <a:sym typeface="Space Grotesk"/>
              </a:defRPr>
            </a:lvl5pPr>
            <a:lvl6pPr lvl="5" algn="r" rtl="0">
              <a:buNone/>
              <a:defRPr sz="800">
                <a:solidFill>
                  <a:schemeClr val="dk2"/>
                </a:solidFill>
                <a:latin typeface="Space Grotesk"/>
                <a:ea typeface="Space Grotesk"/>
                <a:cs typeface="Space Grotesk"/>
                <a:sym typeface="Space Grotesk"/>
              </a:defRPr>
            </a:lvl6pPr>
            <a:lvl7pPr lvl="6" algn="r" rtl="0">
              <a:buNone/>
              <a:defRPr sz="800">
                <a:solidFill>
                  <a:schemeClr val="dk2"/>
                </a:solidFill>
                <a:latin typeface="Space Grotesk"/>
                <a:ea typeface="Space Grotesk"/>
                <a:cs typeface="Space Grotesk"/>
                <a:sym typeface="Space Grotesk"/>
              </a:defRPr>
            </a:lvl7pPr>
            <a:lvl8pPr lvl="7" algn="r" rtl="0">
              <a:buNone/>
              <a:defRPr sz="800">
                <a:solidFill>
                  <a:schemeClr val="dk2"/>
                </a:solidFill>
                <a:latin typeface="Space Grotesk"/>
                <a:ea typeface="Space Grotesk"/>
                <a:cs typeface="Space Grotesk"/>
                <a:sym typeface="Space Grotesk"/>
              </a:defRPr>
            </a:lvl8pPr>
            <a:lvl9pPr lvl="8" algn="r" rtl="0">
              <a:buNone/>
              <a:defRPr sz="800">
                <a:solidFill>
                  <a:schemeClr val="dk2"/>
                </a:solidFill>
                <a:latin typeface="Space Grotesk"/>
                <a:ea typeface="Space Grotesk"/>
                <a:cs typeface="Space Grotesk"/>
                <a:sym typeface="Space Grotes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estions &amp; Answers">
  <p:cSld name="CUSTOM_18">
    <p:bg>
      <p:bgPr>
        <a:solidFill>
          <a:schemeClr val="lt1"/>
        </a:solidFill>
        <a:effectLst/>
      </p:bgPr>
    </p:bg>
    <p:spTree>
      <p:nvGrpSpPr>
        <p:cNvPr id="1" name="Shape 294"/>
        <p:cNvGrpSpPr/>
        <p:nvPr/>
      </p:nvGrpSpPr>
      <p:grpSpPr>
        <a:xfrm>
          <a:off x="0" y="0"/>
          <a:ext cx="0" cy="0"/>
          <a:chOff x="0" y="0"/>
          <a:chExt cx="0" cy="0"/>
        </a:xfrm>
      </p:grpSpPr>
      <p:cxnSp>
        <p:nvCxnSpPr>
          <p:cNvPr id="295" name="Google Shape;295;p33"/>
          <p:cNvCxnSpPr/>
          <p:nvPr/>
        </p:nvCxnSpPr>
        <p:spPr>
          <a:xfrm>
            <a:off x="230900" y="3460000"/>
            <a:ext cx="8690400" cy="0"/>
          </a:xfrm>
          <a:prstGeom prst="straightConnector1">
            <a:avLst/>
          </a:prstGeom>
          <a:noFill/>
          <a:ln w="28575" cap="flat" cmpd="sng">
            <a:solidFill>
              <a:schemeClr val="dk1"/>
            </a:solidFill>
            <a:prstDash val="solid"/>
            <a:round/>
            <a:headEnd type="none" w="med" len="med"/>
            <a:tailEnd type="none" w="med" len="med"/>
          </a:ln>
        </p:spPr>
      </p:cxnSp>
      <p:cxnSp>
        <p:nvCxnSpPr>
          <p:cNvPr id="296" name="Google Shape;296;p33"/>
          <p:cNvCxnSpPr/>
          <p:nvPr/>
        </p:nvCxnSpPr>
        <p:spPr>
          <a:xfrm>
            <a:off x="230900" y="4920000"/>
            <a:ext cx="8684400" cy="0"/>
          </a:xfrm>
          <a:prstGeom prst="straightConnector1">
            <a:avLst/>
          </a:prstGeom>
          <a:noFill/>
          <a:ln w="76200" cap="flat" cmpd="sng">
            <a:solidFill>
              <a:schemeClr val="dk1"/>
            </a:solidFill>
            <a:prstDash val="solid"/>
            <a:round/>
            <a:headEnd type="none" w="med" len="med"/>
            <a:tailEnd type="none" w="med" len="med"/>
          </a:ln>
        </p:spPr>
      </p:cxnSp>
      <p:sp>
        <p:nvSpPr>
          <p:cNvPr id="297" name="Google Shape;297;p33"/>
          <p:cNvSpPr txBox="1">
            <a:spLocks noGrp="1"/>
          </p:cNvSpPr>
          <p:nvPr>
            <p:ph type="title"/>
          </p:nvPr>
        </p:nvSpPr>
        <p:spPr>
          <a:xfrm>
            <a:off x="230900" y="457200"/>
            <a:ext cx="4280700" cy="16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a:endParaRPr/>
          </a:p>
        </p:txBody>
      </p:sp>
      <p:sp>
        <p:nvSpPr>
          <p:cNvPr id="298" name="Google Shape;298;p33"/>
          <p:cNvSpPr txBox="1">
            <a:spLocks noGrp="1"/>
          </p:cNvSpPr>
          <p:nvPr>
            <p:ph type="subTitle" idx="1"/>
          </p:nvPr>
        </p:nvSpPr>
        <p:spPr>
          <a:xfrm>
            <a:off x="1062075" y="2551350"/>
            <a:ext cx="7853100" cy="7482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sz="3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9" name="Google Shape;299;p33"/>
          <p:cNvSpPr txBox="1">
            <a:spLocks noGrp="1"/>
          </p:cNvSpPr>
          <p:nvPr>
            <p:ph type="subTitle" idx="2"/>
          </p:nvPr>
        </p:nvSpPr>
        <p:spPr>
          <a:xfrm>
            <a:off x="1062075" y="3891925"/>
            <a:ext cx="7853100" cy="831600"/>
          </a:xfrm>
          <a:prstGeom prst="rect">
            <a:avLst/>
          </a:prstGeom>
        </p:spPr>
        <p:txBody>
          <a:bodyPr spcFirstLastPara="1" wrap="square" lIns="91425" tIns="91425" rIns="91425" bIns="91425" anchor="ctr" anchorCtr="0">
            <a:noAutofit/>
          </a:bodyPr>
          <a:lstStyle>
            <a:lvl1pPr lvl="0">
              <a:spcBef>
                <a:spcPts val="0"/>
              </a:spcBef>
              <a:spcAft>
                <a:spcPts val="0"/>
              </a:spcAft>
              <a:buSzPts val="2400"/>
              <a:buFont typeface="Space Grotesk"/>
              <a:buNone/>
              <a:defRPr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300" name="Google Shape;300;p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roject Summaries">
  <p:cSld name="CUSTOM">
    <p:bg>
      <p:bgPr>
        <a:solidFill>
          <a:schemeClr val="lt1"/>
        </a:solidFill>
        <a:effectLst/>
      </p:bgPr>
    </p:bg>
    <p:spTree>
      <p:nvGrpSpPr>
        <p:cNvPr id="1" name="Shape 301"/>
        <p:cNvGrpSpPr/>
        <p:nvPr/>
      </p:nvGrpSpPr>
      <p:grpSpPr>
        <a:xfrm>
          <a:off x="0" y="0"/>
          <a:ext cx="0" cy="0"/>
          <a:chOff x="0" y="0"/>
          <a:chExt cx="0" cy="0"/>
        </a:xfrm>
      </p:grpSpPr>
      <p:graphicFrame>
        <p:nvGraphicFramePr>
          <p:cNvPr id="302" name="Google Shape;302;p34"/>
          <p:cNvGraphicFramePr/>
          <p:nvPr/>
        </p:nvGraphicFramePr>
        <p:xfrm>
          <a:off x="226300" y="3067900"/>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03" name="Google Shape;303;p34"/>
          <p:cNvGraphicFramePr/>
          <p:nvPr/>
        </p:nvGraphicFramePr>
        <p:xfrm>
          <a:off x="226300" y="3744175"/>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04" name="Google Shape;304;p34"/>
          <p:cNvGraphicFramePr/>
          <p:nvPr/>
        </p:nvGraphicFramePr>
        <p:xfrm>
          <a:off x="226300" y="4420450"/>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05" name="Google Shape;305;p34"/>
          <p:cNvGraphicFramePr/>
          <p:nvPr/>
        </p:nvGraphicFramePr>
        <p:xfrm>
          <a:off x="226313" y="2391625"/>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06" name="Google Shape;306;p34"/>
          <p:cNvGraphicFramePr/>
          <p:nvPr/>
        </p:nvGraphicFramePr>
        <p:xfrm>
          <a:off x="226288" y="1715350"/>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07" name="Google Shape;307;p34"/>
          <p:cNvSpPr txBox="1">
            <a:spLocks noGrp="1"/>
          </p:cNvSpPr>
          <p:nvPr>
            <p:ph type="subTitle" idx="1"/>
          </p:nvPr>
        </p:nvSpPr>
        <p:spPr>
          <a:xfrm>
            <a:off x="228600" y="1715350"/>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08" name="Google Shape;308;p34"/>
          <p:cNvSpPr txBox="1">
            <a:spLocks noGrp="1"/>
          </p:cNvSpPr>
          <p:nvPr>
            <p:ph type="title"/>
          </p:nvPr>
        </p:nvSpPr>
        <p:spPr>
          <a:xfrm>
            <a:off x="3921508" y="1715350"/>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309" name="Google Shape;309;p34"/>
          <p:cNvSpPr txBox="1">
            <a:spLocks noGrp="1"/>
          </p:cNvSpPr>
          <p:nvPr>
            <p:ph type="subTitle" idx="2"/>
          </p:nvPr>
        </p:nvSpPr>
        <p:spPr>
          <a:xfrm>
            <a:off x="227388" y="2391625"/>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10" name="Google Shape;310;p34"/>
          <p:cNvSpPr txBox="1">
            <a:spLocks noGrp="1"/>
          </p:cNvSpPr>
          <p:nvPr>
            <p:ph type="title" idx="3"/>
          </p:nvPr>
        </p:nvSpPr>
        <p:spPr>
          <a:xfrm>
            <a:off x="3920125" y="2391625"/>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311" name="Google Shape;311;p34"/>
          <p:cNvSpPr txBox="1">
            <a:spLocks noGrp="1"/>
          </p:cNvSpPr>
          <p:nvPr>
            <p:ph type="subTitle" idx="4"/>
          </p:nvPr>
        </p:nvSpPr>
        <p:spPr>
          <a:xfrm>
            <a:off x="227388" y="3067900"/>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12" name="Google Shape;312;p34"/>
          <p:cNvSpPr txBox="1">
            <a:spLocks noGrp="1"/>
          </p:cNvSpPr>
          <p:nvPr>
            <p:ph type="title" idx="5"/>
          </p:nvPr>
        </p:nvSpPr>
        <p:spPr>
          <a:xfrm>
            <a:off x="3920125" y="3067900"/>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313" name="Google Shape;313;p34"/>
          <p:cNvSpPr txBox="1">
            <a:spLocks noGrp="1"/>
          </p:cNvSpPr>
          <p:nvPr>
            <p:ph type="subTitle" idx="6"/>
          </p:nvPr>
        </p:nvSpPr>
        <p:spPr>
          <a:xfrm>
            <a:off x="227388" y="3744225"/>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14" name="Google Shape;314;p34"/>
          <p:cNvSpPr txBox="1">
            <a:spLocks noGrp="1"/>
          </p:cNvSpPr>
          <p:nvPr>
            <p:ph type="title" idx="7"/>
          </p:nvPr>
        </p:nvSpPr>
        <p:spPr>
          <a:xfrm>
            <a:off x="3920125" y="3744225"/>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315" name="Google Shape;315;p34"/>
          <p:cNvSpPr txBox="1">
            <a:spLocks noGrp="1"/>
          </p:cNvSpPr>
          <p:nvPr>
            <p:ph type="subTitle" idx="8"/>
          </p:nvPr>
        </p:nvSpPr>
        <p:spPr>
          <a:xfrm>
            <a:off x="227413" y="4420450"/>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16" name="Google Shape;316;p34"/>
          <p:cNvSpPr txBox="1">
            <a:spLocks noGrp="1"/>
          </p:cNvSpPr>
          <p:nvPr>
            <p:ph type="title" idx="9"/>
          </p:nvPr>
        </p:nvSpPr>
        <p:spPr>
          <a:xfrm>
            <a:off x="3920154" y="4420450"/>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317" name="Google Shape;317;p34"/>
          <p:cNvSpPr txBox="1">
            <a:spLocks noGrp="1"/>
          </p:cNvSpPr>
          <p:nvPr>
            <p:ph type="title" idx="13"/>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18" name="Google Shape;318;p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rketing campaign">
  <p:cSld name="CUSTOM_1">
    <p:bg>
      <p:bgPr>
        <a:solidFill>
          <a:schemeClr val="dk1"/>
        </a:solidFill>
        <a:effectLst/>
      </p:bgPr>
    </p:bg>
    <p:spTree>
      <p:nvGrpSpPr>
        <p:cNvPr id="1" name="Shape 319"/>
        <p:cNvGrpSpPr/>
        <p:nvPr/>
      </p:nvGrpSpPr>
      <p:grpSpPr>
        <a:xfrm>
          <a:off x="0" y="0"/>
          <a:ext cx="0" cy="0"/>
          <a:chOff x="0" y="0"/>
          <a:chExt cx="0" cy="0"/>
        </a:xfrm>
      </p:grpSpPr>
      <p:sp>
        <p:nvSpPr>
          <p:cNvPr id="320" name="Google Shape;320;p35"/>
          <p:cNvSpPr txBox="1">
            <a:spLocks noGrp="1"/>
          </p:cNvSpPr>
          <p:nvPr>
            <p:ph type="title"/>
          </p:nvPr>
        </p:nvSpPr>
        <p:spPr>
          <a:xfrm>
            <a:off x="230900" y="457200"/>
            <a:ext cx="57129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321" name="Google Shape;321;p35"/>
          <p:cNvSpPr/>
          <p:nvPr/>
        </p:nvSpPr>
        <p:spPr>
          <a:xfrm>
            <a:off x="230900" y="2574574"/>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322" name="Google Shape;322;p35"/>
          <p:cNvSpPr/>
          <p:nvPr/>
        </p:nvSpPr>
        <p:spPr>
          <a:xfrm>
            <a:off x="229800" y="3174585"/>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323" name="Google Shape;323;p35"/>
          <p:cNvSpPr/>
          <p:nvPr/>
        </p:nvSpPr>
        <p:spPr>
          <a:xfrm>
            <a:off x="229800" y="3774596"/>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324" name="Google Shape;324;p35"/>
          <p:cNvSpPr/>
          <p:nvPr/>
        </p:nvSpPr>
        <p:spPr>
          <a:xfrm>
            <a:off x="229800" y="4374607"/>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325" name="Google Shape;325;p35"/>
          <p:cNvSpPr txBox="1">
            <a:spLocks noGrp="1"/>
          </p:cNvSpPr>
          <p:nvPr>
            <p:ph type="subTitle" idx="1"/>
          </p:nvPr>
        </p:nvSpPr>
        <p:spPr>
          <a:xfrm>
            <a:off x="228600" y="2574574"/>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26" name="Google Shape;326;p35"/>
          <p:cNvSpPr txBox="1">
            <a:spLocks noGrp="1"/>
          </p:cNvSpPr>
          <p:nvPr>
            <p:ph type="subTitle" idx="2"/>
          </p:nvPr>
        </p:nvSpPr>
        <p:spPr>
          <a:xfrm>
            <a:off x="228600" y="3174588"/>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27" name="Google Shape;327;p35"/>
          <p:cNvSpPr txBox="1">
            <a:spLocks noGrp="1"/>
          </p:cNvSpPr>
          <p:nvPr>
            <p:ph type="subTitle" idx="3"/>
          </p:nvPr>
        </p:nvSpPr>
        <p:spPr>
          <a:xfrm>
            <a:off x="228600" y="3774593"/>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28" name="Google Shape;328;p35"/>
          <p:cNvSpPr txBox="1">
            <a:spLocks noGrp="1"/>
          </p:cNvSpPr>
          <p:nvPr>
            <p:ph type="subTitle" idx="4"/>
          </p:nvPr>
        </p:nvSpPr>
        <p:spPr>
          <a:xfrm>
            <a:off x="228600" y="4374598"/>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29" name="Google Shape;329;p35"/>
          <p:cNvSpPr txBox="1">
            <a:spLocks noGrp="1"/>
          </p:cNvSpPr>
          <p:nvPr>
            <p:ph type="body" idx="5"/>
          </p:nvPr>
        </p:nvSpPr>
        <p:spPr>
          <a:xfrm>
            <a:off x="4514725" y="2574680"/>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0" name="Google Shape;330;p35"/>
          <p:cNvSpPr txBox="1">
            <a:spLocks noGrp="1"/>
          </p:cNvSpPr>
          <p:nvPr>
            <p:ph type="body" idx="6"/>
          </p:nvPr>
        </p:nvSpPr>
        <p:spPr>
          <a:xfrm>
            <a:off x="4514725" y="3174644"/>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1" name="Google Shape;331;p35"/>
          <p:cNvSpPr txBox="1">
            <a:spLocks noGrp="1"/>
          </p:cNvSpPr>
          <p:nvPr>
            <p:ph type="body" idx="7"/>
          </p:nvPr>
        </p:nvSpPr>
        <p:spPr>
          <a:xfrm>
            <a:off x="4514725" y="3774634"/>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2" name="Google Shape;332;p35"/>
          <p:cNvSpPr txBox="1">
            <a:spLocks noGrp="1"/>
          </p:cNvSpPr>
          <p:nvPr>
            <p:ph type="body" idx="8"/>
          </p:nvPr>
        </p:nvSpPr>
        <p:spPr>
          <a:xfrm>
            <a:off x="4514725" y="4374625"/>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3" name="Google Shape;333;p35"/>
          <p:cNvSpPr/>
          <p:nvPr/>
        </p:nvSpPr>
        <p:spPr>
          <a:xfrm>
            <a:off x="232050" y="1374499"/>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334" name="Google Shape;334;p35"/>
          <p:cNvSpPr/>
          <p:nvPr/>
        </p:nvSpPr>
        <p:spPr>
          <a:xfrm>
            <a:off x="230950" y="1974510"/>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335" name="Google Shape;335;p35"/>
          <p:cNvSpPr txBox="1">
            <a:spLocks noGrp="1"/>
          </p:cNvSpPr>
          <p:nvPr>
            <p:ph type="subTitle" idx="9"/>
          </p:nvPr>
        </p:nvSpPr>
        <p:spPr>
          <a:xfrm>
            <a:off x="229750" y="1374499"/>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36" name="Google Shape;336;p35"/>
          <p:cNvSpPr txBox="1">
            <a:spLocks noGrp="1"/>
          </p:cNvSpPr>
          <p:nvPr>
            <p:ph type="subTitle" idx="13"/>
          </p:nvPr>
        </p:nvSpPr>
        <p:spPr>
          <a:xfrm>
            <a:off x="229750" y="1974513"/>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337" name="Google Shape;337;p35"/>
          <p:cNvSpPr txBox="1">
            <a:spLocks noGrp="1"/>
          </p:cNvSpPr>
          <p:nvPr>
            <p:ph type="body" idx="14"/>
          </p:nvPr>
        </p:nvSpPr>
        <p:spPr>
          <a:xfrm>
            <a:off x="4515742" y="1374600"/>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8" name="Google Shape;338;p35"/>
          <p:cNvSpPr txBox="1">
            <a:spLocks noGrp="1"/>
          </p:cNvSpPr>
          <p:nvPr>
            <p:ph type="body" idx="15"/>
          </p:nvPr>
        </p:nvSpPr>
        <p:spPr>
          <a:xfrm>
            <a:off x="4515742" y="1974564"/>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9" name="Google Shape;339;p3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r Charts">
  <p:cSld name="CUSTOM_14">
    <p:bg>
      <p:bgPr>
        <a:solidFill>
          <a:schemeClr val="dk1"/>
        </a:solidFill>
        <a:effectLst/>
      </p:bgPr>
    </p:bg>
    <p:spTree>
      <p:nvGrpSpPr>
        <p:cNvPr id="1" name="Shape 340"/>
        <p:cNvGrpSpPr/>
        <p:nvPr/>
      </p:nvGrpSpPr>
      <p:grpSpPr>
        <a:xfrm>
          <a:off x="0" y="0"/>
          <a:ext cx="0" cy="0"/>
          <a:chOff x="0" y="0"/>
          <a:chExt cx="0" cy="0"/>
        </a:xfrm>
      </p:grpSpPr>
      <p:sp>
        <p:nvSpPr>
          <p:cNvPr id="341" name="Google Shape;341;p36"/>
          <p:cNvSpPr txBox="1">
            <a:spLocks noGrp="1"/>
          </p:cNvSpPr>
          <p:nvPr>
            <p:ph type="title"/>
          </p:nvPr>
        </p:nvSpPr>
        <p:spPr>
          <a:xfrm>
            <a:off x="230900" y="457200"/>
            <a:ext cx="57129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342" name="Google Shape;342;p3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l" rtl="0">
              <a:spcBef>
                <a:spcPts val="0"/>
              </a:spcBef>
              <a:spcAft>
                <a:spcPts val="0"/>
              </a:spcAft>
              <a:buNone/>
            </a:pPr>
            <a:fld id="{00000000-1234-1234-1234-123412341234}" type="slidenum">
              <a:rPr lang="en"/>
              <a:t>‹#›</a:t>
            </a:fld>
            <a:endParaRPr/>
          </a:p>
        </p:txBody>
      </p:sp>
      <p:grpSp>
        <p:nvGrpSpPr>
          <p:cNvPr id="343" name="Google Shape;343;p36"/>
          <p:cNvGrpSpPr/>
          <p:nvPr/>
        </p:nvGrpSpPr>
        <p:grpSpPr>
          <a:xfrm>
            <a:off x="228600" y="223475"/>
            <a:ext cx="1214500" cy="170400"/>
            <a:chOff x="304025" y="203375"/>
            <a:chExt cx="1214500" cy="170400"/>
          </a:xfrm>
        </p:grpSpPr>
        <p:sp>
          <p:nvSpPr>
            <p:cNvPr id="344" name="Google Shape;344;p36"/>
            <p:cNvSpPr txBox="1"/>
            <p:nvPr/>
          </p:nvSpPr>
          <p:spPr>
            <a:xfrm>
              <a:off x="304025" y="203650"/>
              <a:ext cx="578700" cy="16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lt1"/>
                  </a:solidFill>
                </a:rPr>
                <a:t>Section</a:t>
              </a:r>
              <a:endParaRPr sz="800">
                <a:solidFill>
                  <a:schemeClr val="lt1"/>
                </a:solidFill>
              </a:endParaRPr>
            </a:p>
          </p:txBody>
        </p:sp>
        <p:sp>
          <p:nvSpPr>
            <p:cNvPr id="345" name="Google Shape;345;p36"/>
            <p:cNvSpPr txBox="1"/>
            <p:nvPr/>
          </p:nvSpPr>
          <p:spPr>
            <a:xfrm>
              <a:off x="1194225" y="203650"/>
              <a:ext cx="324300" cy="169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lt1"/>
                  </a:solidFill>
                </a:rPr>
                <a:t>12</a:t>
              </a:r>
              <a:endParaRPr sz="800">
                <a:solidFill>
                  <a:schemeClr val="lt1"/>
                </a:solidFill>
              </a:endParaRPr>
            </a:p>
          </p:txBody>
        </p:sp>
        <p:cxnSp>
          <p:nvCxnSpPr>
            <p:cNvPr id="346" name="Google Shape;346;p36"/>
            <p:cNvCxnSpPr/>
            <p:nvPr/>
          </p:nvCxnSpPr>
          <p:spPr>
            <a:xfrm>
              <a:off x="1181225" y="203375"/>
              <a:ext cx="600" cy="170400"/>
            </a:xfrm>
            <a:prstGeom prst="straightConnector1">
              <a:avLst/>
            </a:prstGeom>
            <a:noFill/>
            <a:ln w="9525" cap="flat" cmpd="sng">
              <a:solidFill>
                <a:schemeClr val="lt1"/>
              </a:solidFill>
              <a:prstDash val="solid"/>
              <a:round/>
              <a:headEnd type="none" w="med" len="med"/>
              <a:tailEnd type="none" w="med" len="med"/>
            </a:ln>
          </p:spPr>
        </p:cxnSp>
      </p:grpSp>
      <p:sp>
        <p:nvSpPr>
          <p:cNvPr id="347" name="Google Shape;347;p36"/>
          <p:cNvSpPr/>
          <p:nvPr/>
        </p:nvSpPr>
        <p:spPr>
          <a:xfrm>
            <a:off x="228600" y="223750"/>
            <a:ext cx="1214400" cy="169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cxnSp>
        <p:nvCxnSpPr>
          <p:cNvPr id="348" name="Google Shape;348;p36"/>
          <p:cNvCxnSpPr/>
          <p:nvPr/>
        </p:nvCxnSpPr>
        <p:spPr>
          <a:xfrm>
            <a:off x="1105800" y="223475"/>
            <a:ext cx="600" cy="170400"/>
          </a:xfrm>
          <a:prstGeom prst="straightConnector1">
            <a:avLst/>
          </a:prstGeom>
          <a:noFill/>
          <a:ln w="9525" cap="flat" cmpd="sng">
            <a:solidFill>
              <a:schemeClr val="dk1"/>
            </a:solidFill>
            <a:prstDash val="solid"/>
            <a:round/>
            <a:headEnd type="none" w="med" len="med"/>
            <a:tailEnd type="none" w="med" len="med"/>
          </a:ln>
        </p:spPr>
      </p:cxnSp>
      <p:sp>
        <p:nvSpPr>
          <p:cNvPr id="349" name="Google Shape;349;p36"/>
          <p:cNvSpPr txBox="1">
            <a:spLocks noGrp="1"/>
          </p:cNvSpPr>
          <p:nvPr>
            <p:ph type="subTitle" idx="1"/>
          </p:nvPr>
        </p:nvSpPr>
        <p:spPr>
          <a:xfrm>
            <a:off x="228600" y="223475"/>
            <a:ext cx="877200" cy="170400"/>
          </a:xfrm>
          <a:prstGeom prst="rect">
            <a:avLst/>
          </a:prstGeom>
        </p:spPr>
        <p:txBody>
          <a:bodyPr spcFirstLastPara="1" wrap="square" lIns="91425" tIns="91425" rIns="91425" bIns="91425" anchor="ctr" anchorCtr="0">
            <a:noAutofit/>
          </a:bodyPr>
          <a:lstStyle>
            <a:lvl1pPr lvl="0">
              <a:spcBef>
                <a:spcPts val="0"/>
              </a:spcBef>
              <a:spcAft>
                <a:spcPts val="0"/>
              </a:spcAft>
              <a:buSzPts val="800"/>
              <a:buFont typeface="Space Grotesk"/>
              <a:buNone/>
              <a:defRPr sz="800">
                <a:latin typeface="Space Grotesk"/>
                <a:ea typeface="Space Grotesk"/>
                <a:cs typeface="Space Grotesk"/>
                <a:sym typeface="Space Grotesk"/>
              </a:defRPr>
            </a:lvl1pPr>
            <a:lvl2pPr lvl="1">
              <a:spcBef>
                <a:spcPts val="0"/>
              </a:spcBef>
              <a:spcAft>
                <a:spcPts val="0"/>
              </a:spcAft>
              <a:buSzPts val="800"/>
              <a:buFont typeface="Space Grotesk"/>
              <a:buNone/>
              <a:defRPr sz="800">
                <a:latin typeface="Space Grotesk"/>
                <a:ea typeface="Space Grotesk"/>
                <a:cs typeface="Space Grotesk"/>
                <a:sym typeface="Space Grotesk"/>
              </a:defRPr>
            </a:lvl2pPr>
            <a:lvl3pPr lvl="2">
              <a:spcBef>
                <a:spcPts val="0"/>
              </a:spcBef>
              <a:spcAft>
                <a:spcPts val="0"/>
              </a:spcAft>
              <a:buSzPts val="800"/>
              <a:buFont typeface="Space Grotesk"/>
              <a:buNone/>
              <a:defRPr sz="800">
                <a:latin typeface="Space Grotesk"/>
                <a:ea typeface="Space Grotesk"/>
                <a:cs typeface="Space Grotesk"/>
                <a:sym typeface="Space Grotesk"/>
              </a:defRPr>
            </a:lvl3pPr>
            <a:lvl4pPr lvl="3">
              <a:spcBef>
                <a:spcPts val="0"/>
              </a:spcBef>
              <a:spcAft>
                <a:spcPts val="0"/>
              </a:spcAft>
              <a:buSzPts val="800"/>
              <a:buFont typeface="Space Grotesk"/>
              <a:buNone/>
              <a:defRPr sz="800">
                <a:latin typeface="Space Grotesk"/>
                <a:ea typeface="Space Grotesk"/>
                <a:cs typeface="Space Grotesk"/>
                <a:sym typeface="Space Grotesk"/>
              </a:defRPr>
            </a:lvl4pPr>
            <a:lvl5pPr lvl="4">
              <a:spcBef>
                <a:spcPts val="0"/>
              </a:spcBef>
              <a:spcAft>
                <a:spcPts val="0"/>
              </a:spcAft>
              <a:buSzPts val="800"/>
              <a:buFont typeface="Space Grotesk"/>
              <a:buNone/>
              <a:defRPr sz="800">
                <a:latin typeface="Space Grotesk"/>
                <a:ea typeface="Space Grotesk"/>
                <a:cs typeface="Space Grotesk"/>
                <a:sym typeface="Space Grotesk"/>
              </a:defRPr>
            </a:lvl5pPr>
            <a:lvl6pPr lvl="5">
              <a:spcBef>
                <a:spcPts val="0"/>
              </a:spcBef>
              <a:spcAft>
                <a:spcPts val="0"/>
              </a:spcAft>
              <a:buSzPts val="800"/>
              <a:buFont typeface="Space Grotesk"/>
              <a:buNone/>
              <a:defRPr sz="800">
                <a:latin typeface="Space Grotesk"/>
                <a:ea typeface="Space Grotesk"/>
                <a:cs typeface="Space Grotesk"/>
                <a:sym typeface="Space Grotesk"/>
              </a:defRPr>
            </a:lvl6pPr>
            <a:lvl7pPr lvl="6">
              <a:spcBef>
                <a:spcPts val="0"/>
              </a:spcBef>
              <a:spcAft>
                <a:spcPts val="0"/>
              </a:spcAft>
              <a:buSzPts val="800"/>
              <a:buFont typeface="Space Grotesk"/>
              <a:buNone/>
              <a:defRPr sz="800">
                <a:latin typeface="Space Grotesk"/>
                <a:ea typeface="Space Grotesk"/>
                <a:cs typeface="Space Grotesk"/>
                <a:sym typeface="Space Grotesk"/>
              </a:defRPr>
            </a:lvl7pPr>
            <a:lvl8pPr lvl="7">
              <a:spcBef>
                <a:spcPts val="0"/>
              </a:spcBef>
              <a:spcAft>
                <a:spcPts val="0"/>
              </a:spcAft>
              <a:buSzPts val="800"/>
              <a:buFont typeface="Space Grotesk"/>
              <a:buNone/>
              <a:defRPr sz="800">
                <a:latin typeface="Space Grotesk"/>
                <a:ea typeface="Space Grotesk"/>
                <a:cs typeface="Space Grotesk"/>
                <a:sym typeface="Space Grotesk"/>
              </a:defRPr>
            </a:lvl8pPr>
            <a:lvl9pPr lvl="8">
              <a:spcBef>
                <a:spcPts val="0"/>
              </a:spcBef>
              <a:spcAft>
                <a:spcPts val="0"/>
              </a:spcAft>
              <a:buSzPts val="800"/>
              <a:buFont typeface="Space Grotesk"/>
              <a:buNone/>
              <a:defRPr sz="800">
                <a:latin typeface="Space Grotesk"/>
                <a:ea typeface="Space Grotesk"/>
                <a:cs typeface="Space Grotesk"/>
                <a:sym typeface="Space Grotesk"/>
              </a:defRPr>
            </a:lvl9pPr>
          </a:lstStyle>
          <a:p>
            <a:endParaRPr/>
          </a:p>
        </p:txBody>
      </p:sp>
      <p:sp>
        <p:nvSpPr>
          <p:cNvPr id="350" name="Google Shape;350;p36"/>
          <p:cNvSpPr txBox="1">
            <a:spLocks noGrp="1"/>
          </p:cNvSpPr>
          <p:nvPr>
            <p:ph type="sldNum" idx="2"/>
          </p:nvPr>
        </p:nvSpPr>
        <p:spPr>
          <a:xfrm>
            <a:off x="1105700" y="223000"/>
            <a:ext cx="336600" cy="1704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1"/>
                </a:solidFill>
                <a:latin typeface="Space Grotesk"/>
                <a:ea typeface="Space Grotesk"/>
                <a:cs typeface="Space Grotesk"/>
                <a:sym typeface="Space Grotesk"/>
              </a:defRPr>
            </a:lvl1pPr>
            <a:lvl2pPr lvl="1" algn="r" rtl="0">
              <a:buNone/>
              <a:defRPr sz="900">
                <a:solidFill>
                  <a:schemeClr val="dk1"/>
                </a:solidFill>
                <a:latin typeface="Space Grotesk"/>
                <a:ea typeface="Space Grotesk"/>
                <a:cs typeface="Space Grotesk"/>
                <a:sym typeface="Space Grotesk"/>
              </a:defRPr>
            </a:lvl2pPr>
            <a:lvl3pPr lvl="2" algn="r" rtl="0">
              <a:buNone/>
              <a:defRPr sz="900">
                <a:solidFill>
                  <a:schemeClr val="dk1"/>
                </a:solidFill>
                <a:latin typeface="Space Grotesk"/>
                <a:ea typeface="Space Grotesk"/>
                <a:cs typeface="Space Grotesk"/>
                <a:sym typeface="Space Grotesk"/>
              </a:defRPr>
            </a:lvl3pPr>
            <a:lvl4pPr lvl="3" algn="r" rtl="0">
              <a:buNone/>
              <a:defRPr sz="900">
                <a:solidFill>
                  <a:schemeClr val="dk1"/>
                </a:solidFill>
                <a:latin typeface="Space Grotesk"/>
                <a:ea typeface="Space Grotesk"/>
                <a:cs typeface="Space Grotesk"/>
                <a:sym typeface="Space Grotesk"/>
              </a:defRPr>
            </a:lvl4pPr>
            <a:lvl5pPr lvl="4" algn="r" rtl="0">
              <a:buNone/>
              <a:defRPr sz="900">
                <a:solidFill>
                  <a:schemeClr val="dk1"/>
                </a:solidFill>
                <a:latin typeface="Space Grotesk"/>
                <a:ea typeface="Space Grotesk"/>
                <a:cs typeface="Space Grotesk"/>
                <a:sym typeface="Space Grotesk"/>
              </a:defRPr>
            </a:lvl5pPr>
            <a:lvl6pPr lvl="5" algn="r" rtl="0">
              <a:buNone/>
              <a:defRPr sz="900">
                <a:solidFill>
                  <a:schemeClr val="dk1"/>
                </a:solidFill>
                <a:latin typeface="Space Grotesk"/>
                <a:ea typeface="Space Grotesk"/>
                <a:cs typeface="Space Grotesk"/>
                <a:sym typeface="Space Grotesk"/>
              </a:defRPr>
            </a:lvl6pPr>
            <a:lvl7pPr lvl="6" algn="r" rtl="0">
              <a:buNone/>
              <a:defRPr sz="900">
                <a:solidFill>
                  <a:schemeClr val="dk1"/>
                </a:solidFill>
                <a:latin typeface="Space Grotesk"/>
                <a:ea typeface="Space Grotesk"/>
                <a:cs typeface="Space Grotesk"/>
                <a:sym typeface="Space Grotesk"/>
              </a:defRPr>
            </a:lvl7pPr>
            <a:lvl8pPr lvl="7" algn="r" rtl="0">
              <a:buNone/>
              <a:defRPr sz="900">
                <a:solidFill>
                  <a:schemeClr val="dk1"/>
                </a:solidFill>
                <a:latin typeface="Space Grotesk"/>
                <a:ea typeface="Space Grotesk"/>
                <a:cs typeface="Space Grotesk"/>
                <a:sym typeface="Space Grotesk"/>
              </a:defRPr>
            </a:lvl8pPr>
            <a:lvl9pPr lvl="8" algn="r" rtl="0">
              <a:buNone/>
              <a:defRPr sz="900">
                <a:solidFill>
                  <a:schemeClr val="dk1"/>
                </a:solidFill>
                <a:latin typeface="Space Grotesk"/>
                <a:ea typeface="Space Grotesk"/>
                <a:cs typeface="Space Grotesk"/>
                <a:sym typeface="Space Grotes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roject Updates">
  <p:cSld name="CUSTOM_2">
    <p:bg>
      <p:bgPr>
        <a:solidFill>
          <a:schemeClr val="lt1"/>
        </a:solidFill>
        <a:effectLst/>
      </p:bgPr>
    </p:bg>
    <p:spTree>
      <p:nvGrpSpPr>
        <p:cNvPr id="1" name="Shape 351"/>
        <p:cNvGrpSpPr/>
        <p:nvPr/>
      </p:nvGrpSpPr>
      <p:grpSpPr>
        <a:xfrm>
          <a:off x="0" y="0"/>
          <a:ext cx="0" cy="0"/>
          <a:chOff x="0" y="0"/>
          <a:chExt cx="0" cy="0"/>
        </a:xfrm>
      </p:grpSpPr>
      <p:sp>
        <p:nvSpPr>
          <p:cNvPr id="352" name="Google Shape;352;p37"/>
          <p:cNvSpPr/>
          <p:nvPr/>
        </p:nvSpPr>
        <p:spPr>
          <a:xfrm>
            <a:off x="228601" y="2289551"/>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a:off x="228601" y="3368687"/>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a:off x="228601" y="4447824"/>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txBox="1">
            <a:spLocks noGrp="1"/>
          </p:cNvSpPr>
          <p:nvPr>
            <p:ph type="subTitle" idx="1"/>
          </p:nvPr>
        </p:nvSpPr>
        <p:spPr>
          <a:xfrm>
            <a:off x="473450" y="22894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6" name="Google Shape;356;p37"/>
          <p:cNvSpPr txBox="1">
            <a:spLocks noGrp="1"/>
          </p:cNvSpPr>
          <p:nvPr>
            <p:ph type="body" idx="2"/>
          </p:nvPr>
        </p:nvSpPr>
        <p:spPr>
          <a:xfrm>
            <a:off x="473450" y="25236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57" name="Google Shape;357;p37"/>
          <p:cNvSpPr txBox="1">
            <a:spLocks noGrp="1"/>
          </p:cNvSpPr>
          <p:nvPr>
            <p:ph type="subTitle" idx="3"/>
          </p:nvPr>
        </p:nvSpPr>
        <p:spPr>
          <a:xfrm>
            <a:off x="473450" y="33686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8" name="Google Shape;358;p37"/>
          <p:cNvSpPr txBox="1">
            <a:spLocks noGrp="1"/>
          </p:cNvSpPr>
          <p:nvPr>
            <p:ph type="body" idx="4"/>
          </p:nvPr>
        </p:nvSpPr>
        <p:spPr>
          <a:xfrm>
            <a:off x="473450" y="36028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59" name="Google Shape;359;p37"/>
          <p:cNvSpPr txBox="1">
            <a:spLocks noGrp="1"/>
          </p:cNvSpPr>
          <p:nvPr>
            <p:ph type="subTitle" idx="5"/>
          </p:nvPr>
        </p:nvSpPr>
        <p:spPr>
          <a:xfrm>
            <a:off x="473450" y="44478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60" name="Google Shape;360;p37"/>
          <p:cNvSpPr txBox="1">
            <a:spLocks noGrp="1"/>
          </p:cNvSpPr>
          <p:nvPr>
            <p:ph type="body" idx="6"/>
          </p:nvPr>
        </p:nvSpPr>
        <p:spPr>
          <a:xfrm>
            <a:off x="473450" y="46820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61" name="Google Shape;361;p37"/>
          <p:cNvSpPr/>
          <p:nvPr/>
        </p:nvSpPr>
        <p:spPr>
          <a:xfrm>
            <a:off x="4514726" y="2289626"/>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4514726" y="3368762"/>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4514726" y="4447899"/>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txBox="1">
            <a:spLocks noGrp="1"/>
          </p:cNvSpPr>
          <p:nvPr>
            <p:ph type="subTitle" idx="7"/>
          </p:nvPr>
        </p:nvSpPr>
        <p:spPr>
          <a:xfrm>
            <a:off x="4759575" y="22895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65" name="Google Shape;365;p37"/>
          <p:cNvSpPr txBox="1">
            <a:spLocks noGrp="1"/>
          </p:cNvSpPr>
          <p:nvPr>
            <p:ph type="body" idx="8"/>
          </p:nvPr>
        </p:nvSpPr>
        <p:spPr>
          <a:xfrm>
            <a:off x="4759575" y="25237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66" name="Google Shape;366;p37"/>
          <p:cNvSpPr txBox="1">
            <a:spLocks noGrp="1"/>
          </p:cNvSpPr>
          <p:nvPr>
            <p:ph type="subTitle" idx="9"/>
          </p:nvPr>
        </p:nvSpPr>
        <p:spPr>
          <a:xfrm>
            <a:off x="4759575" y="33687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67" name="Google Shape;367;p37"/>
          <p:cNvSpPr txBox="1">
            <a:spLocks noGrp="1"/>
          </p:cNvSpPr>
          <p:nvPr>
            <p:ph type="body" idx="13"/>
          </p:nvPr>
        </p:nvSpPr>
        <p:spPr>
          <a:xfrm>
            <a:off x="4759575" y="36029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68" name="Google Shape;368;p37"/>
          <p:cNvSpPr txBox="1">
            <a:spLocks noGrp="1"/>
          </p:cNvSpPr>
          <p:nvPr>
            <p:ph type="subTitle" idx="14"/>
          </p:nvPr>
        </p:nvSpPr>
        <p:spPr>
          <a:xfrm>
            <a:off x="4759575" y="44479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69" name="Google Shape;369;p37"/>
          <p:cNvSpPr txBox="1">
            <a:spLocks noGrp="1"/>
          </p:cNvSpPr>
          <p:nvPr>
            <p:ph type="body" idx="15"/>
          </p:nvPr>
        </p:nvSpPr>
        <p:spPr>
          <a:xfrm>
            <a:off x="4759575" y="46821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70" name="Google Shape;370;p37"/>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71" name="Google Shape;371;p3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ine Graph">
  <p:cSld name="CUSTOM_12">
    <p:bg>
      <p:bgPr>
        <a:solidFill>
          <a:schemeClr val="lt1"/>
        </a:solidFill>
        <a:effectLst/>
      </p:bgPr>
    </p:bg>
    <p:spTree>
      <p:nvGrpSpPr>
        <p:cNvPr id="1" name="Shape 372"/>
        <p:cNvGrpSpPr/>
        <p:nvPr/>
      </p:nvGrpSpPr>
      <p:grpSpPr>
        <a:xfrm>
          <a:off x="0" y="0"/>
          <a:ext cx="0" cy="0"/>
          <a:chOff x="0" y="0"/>
          <a:chExt cx="0" cy="0"/>
        </a:xfrm>
      </p:grpSpPr>
      <p:sp>
        <p:nvSpPr>
          <p:cNvPr id="373" name="Google Shape;373;p38"/>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74" name="Google Shape;374;p3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bjectives / Key Takeaways">
  <p:cSld name="CUSTOM_12_1">
    <p:bg>
      <p:bgPr>
        <a:solidFill>
          <a:schemeClr val="lt1"/>
        </a:solidFill>
        <a:effectLst/>
      </p:bgPr>
    </p:bg>
    <p:spTree>
      <p:nvGrpSpPr>
        <p:cNvPr id="1" name="Shape 375"/>
        <p:cNvGrpSpPr/>
        <p:nvPr/>
      </p:nvGrpSpPr>
      <p:grpSpPr>
        <a:xfrm>
          <a:off x="0" y="0"/>
          <a:ext cx="0" cy="0"/>
          <a:chOff x="0" y="0"/>
          <a:chExt cx="0" cy="0"/>
        </a:xfrm>
      </p:grpSpPr>
      <p:graphicFrame>
        <p:nvGraphicFramePr>
          <p:cNvPr id="376" name="Google Shape;376;p39"/>
          <p:cNvGraphicFramePr/>
          <p:nvPr/>
        </p:nvGraphicFramePr>
        <p:xfrm>
          <a:off x="228588"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817025">
                <a:tc>
                  <a:txBody>
                    <a:bodyPr/>
                    <a:lstStyle/>
                    <a:p>
                      <a:pPr marL="0" lvl="0" indent="0" algn="l" rtl="0">
                        <a:spcBef>
                          <a:spcPts val="0"/>
                        </a:spcBef>
                        <a:spcAft>
                          <a:spcPts val="0"/>
                        </a:spcAft>
                        <a:buNone/>
                      </a:pPr>
                      <a:endParaRPr>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77" name="Google Shape;377;p39"/>
          <p:cNvGraphicFramePr/>
          <p:nvPr/>
        </p:nvGraphicFramePr>
        <p:xfrm>
          <a:off x="3216075"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817025">
                <a:tc>
                  <a:txBody>
                    <a:bodyPr/>
                    <a:lstStyle/>
                    <a:p>
                      <a:pPr marL="0" lvl="0" indent="0" algn="l" rtl="0">
                        <a:spcBef>
                          <a:spcPts val="0"/>
                        </a:spcBef>
                        <a:spcAft>
                          <a:spcPts val="0"/>
                        </a:spcAft>
                        <a:buNone/>
                      </a:pPr>
                      <a:endParaRPr>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78" name="Google Shape;378;p39"/>
          <p:cNvGraphicFramePr/>
          <p:nvPr/>
        </p:nvGraphicFramePr>
        <p:xfrm>
          <a:off x="6203563"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817025">
                <a:tc>
                  <a:txBody>
                    <a:bodyPr/>
                    <a:lstStyle/>
                    <a:p>
                      <a:pPr marL="0" lvl="0" indent="0" algn="l" rtl="0">
                        <a:spcBef>
                          <a:spcPts val="0"/>
                        </a:spcBef>
                        <a:spcAft>
                          <a:spcPts val="0"/>
                        </a:spcAft>
                        <a:buNone/>
                      </a:pPr>
                      <a:endParaRPr>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79" name="Google Shape;379;p39"/>
          <p:cNvSpPr txBox="1">
            <a:spLocks noGrp="1"/>
          </p:cNvSpPr>
          <p:nvPr>
            <p:ph type="body" idx="1"/>
          </p:nvPr>
        </p:nvSpPr>
        <p:spPr>
          <a:xfrm>
            <a:off x="356300"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80" name="Google Shape;380;p39"/>
          <p:cNvSpPr txBox="1">
            <a:spLocks noGrp="1"/>
          </p:cNvSpPr>
          <p:nvPr>
            <p:ph type="body" idx="2"/>
          </p:nvPr>
        </p:nvSpPr>
        <p:spPr>
          <a:xfrm>
            <a:off x="3343788"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81" name="Google Shape;381;p39"/>
          <p:cNvSpPr txBox="1">
            <a:spLocks noGrp="1"/>
          </p:cNvSpPr>
          <p:nvPr>
            <p:ph type="body" idx="3"/>
          </p:nvPr>
        </p:nvSpPr>
        <p:spPr>
          <a:xfrm>
            <a:off x="6331275"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82" name="Google Shape;382;p39"/>
          <p:cNvSpPr txBox="1">
            <a:spLocks noGrp="1"/>
          </p:cNvSpPr>
          <p:nvPr>
            <p:ph type="title"/>
          </p:nvPr>
        </p:nvSpPr>
        <p:spPr>
          <a:xfrm>
            <a:off x="3333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83" name="Google Shape;383;p39"/>
          <p:cNvSpPr txBox="1">
            <a:spLocks noGrp="1"/>
          </p:cNvSpPr>
          <p:nvPr>
            <p:ph type="title" idx="4"/>
          </p:nvPr>
        </p:nvSpPr>
        <p:spPr>
          <a:xfrm>
            <a:off x="33208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84" name="Google Shape;384;p39"/>
          <p:cNvSpPr txBox="1">
            <a:spLocks noGrp="1"/>
          </p:cNvSpPr>
          <p:nvPr>
            <p:ph type="title" idx="5"/>
          </p:nvPr>
        </p:nvSpPr>
        <p:spPr>
          <a:xfrm>
            <a:off x="6308325"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85" name="Google Shape;385;p39"/>
          <p:cNvSpPr txBox="1">
            <a:spLocks noGrp="1"/>
          </p:cNvSpPr>
          <p:nvPr>
            <p:ph type="title" idx="6"/>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86" name="Google Shape;386;p39"/>
          <p:cNvSpPr txBox="1">
            <a:spLocks noGrp="1"/>
          </p:cNvSpPr>
          <p:nvPr>
            <p:ph type="title" idx="7"/>
          </p:nvPr>
        </p:nvSpPr>
        <p:spPr>
          <a:xfrm>
            <a:off x="316303" y="1833564"/>
            <a:ext cx="2502300" cy="1358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87" name="Google Shape;387;p39"/>
          <p:cNvSpPr txBox="1">
            <a:spLocks noGrp="1"/>
          </p:cNvSpPr>
          <p:nvPr>
            <p:ph type="title" idx="8"/>
          </p:nvPr>
        </p:nvSpPr>
        <p:spPr>
          <a:xfrm>
            <a:off x="3320853" y="1833564"/>
            <a:ext cx="2502300" cy="1358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88" name="Google Shape;388;p39"/>
          <p:cNvSpPr txBox="1">
            <a:spLocks noGrp="1"/>
          </p:cNvSpPr>
          <p:nvPr>
            <p:ph type="title" idx="9"/>
          </p:nvPr>
        </p:nvSpPr>
        <p:spPr>
          <a:xfrm>
            <a:off x="6308328" y="1833564"/>
            <a:ext cx="2502300" cy="1358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89" name="Google Shape;389;p39"/>
          <p:cNvSpPr txBox="1">
            <a:spLocks noGrp="1"/>
          </p:cNvSpPr>
          <p:nvPr>
            <p:ph type="title" idx="13"/>
          </p:nvPr>
        </p:nvSpPr>
        <p:spPr>
          <a:xfrm>
            <a:off x="5552275" y="457200"/>
            <a:ext cx="3368700" cy="5622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3600"/>
              <a:buNone/>
              <a:defRPr sz="3600"/>
            </a:lvl2pPr>
            <a:lvl3pPr lvl="2" algn="r">
              <a:spcBef>
                <a:spcPts val="0"/>
              </a:spcBef>
              <a:spcAft>
                <a:spcPts val="0"/>
              </a:spcAft>
              <a:buClr>
                <a:schemeClr val="dk1"/>
              </a:buClr>
              <a:buSzPts val="3600"/>
              <a:buNone/>
              <a:defRPr sz="3600"/>
            </a:lvl3pPr>
            <a:lvl4pPr lvl="3" algn="r">
              <a:spcBef>
                <a:spcPts val="0"/>
              </a:spcBef>
              <a:spcAft>
                <a:spcPts val="0"/>
              </a:spcAft>
              <a:buClr>
                <a:schemeClr val="dk1"/>
              </a:buClr>
              <a:buSzPts val="3600"/>
              <a:buNone/>
              <a:defRPr sz="3600"/>
            </a:lvl4pPr>
            <a:lvl5pPr lvl="4" algn="r">
              <a:spcBef>
                <a:spcPts val="0"/>
              </a:spcBef>
              <a:spcAft>
                <a:spcPts val="0"/>
              </a:spcAft>
              <a:buClr>
                <a:schemeClr val="dk1"/>
              </a:buClr>
              <a:buSzPts val="3600"/>
              <a:buNone/>
              <a:defRPr sz="3600"/>
            </a:lvl5pPr>
            <a:lvl6pPr lvl="5" algn="r">
              <a:spcBef>
                <a:spcPts val="0"/>
              </a:spcBef>
              <a:spcAft>
                <a:spcPts val="0"/>
              </a:spcAft>
              <a:buClr>
                <a:schemeClr val="dk1"/>
              </a:buClr>
              <a:buSzPts val="3600"/>
              <a:buNone/>
              <a:defRPr sz="3600"/>
            </a:lvl6pPr>
            <a:lvl7pPr lvl="6" algn="r">
              <a:spcBef>
                <a:spcPts val="0"/>
              </a:spcBef>
              <a:spcAft>
                <a:spcPts val="0"/>
              </a:spcAft>
              <a:buClr>
                <a:schemeClr val="dk1"/>
              </a:buClr>
              <a:buSzPts val="3600"/>
              <a:buNone/>
              <a:defRPr sz="3600"/>
            </a:lvl7pPr>
            <a:lvl8pPr lvl="7" algn="r">
              <a:spcBef>
                <a:spcPts val="0"/>
              </a:spcBef>
              <a:spcAft>
                <a:spcPts val="0"/>
              </a:spcAft>
              <a:buClr>
                <a:schemeClr val="dk1"/>
              </a:buClr>
              <a:buSzPts val="3600"/>
              <a:buNone/>
              <a:defRPr sz="3600"/>
            </a:lvl8pPr>
            <a:lvl9pPr lvl="8" algn="r">
              <a:spcBef>
                <a:spcPts val="0"/>
              </a:spcBef>
              <a:spcAft>
                <a:spcPts val="0"/>
              </a:spcAft>
              <a:buClr>
                <a:schemeClr val="dk1"/>
              </a:buClr>
              <a:buSzPts val="3600"/>
              <a:buNone/>
              <a:defRPr sz="3600"/>
            </a:lvl9pPr>
          </a:lstStyle>
          <a:p>
            <a:endParaRPr/>
          </a:p>
        </p:txBody>
      </p:sp>
      <p:sp>
        <p:nvSpPr>
          <p:cNvPr id="390" name="Google Shape;390;p3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Upcoming Events">
  <p:cSld name="CUSTOM_3">
    <p:bg>
      <p:bgPr>
        <a:solidFill>
          <a:schemeClr val="dk1"/>
        </a:solidFill>
        <a:effectLst/>
      </p:bgPr>
    </p:bg>
    <p:spTree>
      <p:nvGrpSpPr>
        <p:cNvPr id="1" name="Shape 391"/>
        <p:cNvGrpSpPr/>
        <p:nvPr/>
      </p:nvGrpSpPr>
      <p:grpSpPr>
        <a:xfrm>
          <a:off x="0" y="0"/>
          <a:ext cx="0" cy="0"/>
          <a:chOff x="0" y="0"/>
          <a:chExt cx="0" cy="0"/>
        </a:xfrm>
      </p:grpSpPr>
      <p:sp>
        <p:nvSpPr>
          <p:cNvPr id="392" name="Google Shape;392;p40"/>
          <p:cNvSpPr txBox="1">
            <a:spLocks noGrp="1"/>
          </p:cNvSpPr>
          <p:nvPr>
            <p:ph type="title"/>
          </p:nvPr>
        </p:nvSpPr>
        <p:spPr>
          <a:xfrm>
            <a:off x="230900" y="697875"/>
            <a:ext cx="4406400" cy="801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393" name="Google Shape;393;p40"/>
          <p:cNvSpPr txBox="1">
            <a:spLocks noGrp="1"/>
          </p:cNvSpPr>
          <p:nvPr>
            <p:ph type="subTitle" idx="1"/>
          </p:nvPr>
        </p:nvSpPr>
        <p:spPr>
          <a:xfrm>
            <a:off x="5943750" y="97390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94" name="Google Shape;394;p40"/>
          <p:cNvSpPr txBox="1">
            <a:spLocks noGrp="1"/>
          </p:cNvSpPr>
          <p:nvPr>
            <p:ph type="body" idx="2"/>
          </p:nvPr>
        </p:nvSpPr>
        <p:spPr>
          <a:xfrm>
            <a:off x="5943750" y="120805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395" name="Google Shape;395;p40"/>
          <p:cNvSpPr txBox="1">
            <a:spLocks noGrp="1"/>
          </p:cNvSpPr>
          <p:nvPr>
            <p:ph type="subTitle" idx="3"/>
          </p:nvPr>
        </p:nvSpPr>
        <p:spPr>
          <a:xfrm>
            <a:off x="5943750" y="205302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96" name="Google Shape;396;p40"/>
          <p:cNvSpPr txBox="1">
            <a:spLocks noGrp="1"/>
          </p:cNvSpPr>
          <p:nvPr>
            <p:ph type="body" idx="4"/>
          </p:nvPr>
        </p:nvSpPr>
        <p:spPr>
          <a:xfrm>
            <a:off x="5943750" y="228717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397" name="Google Shape;397;p40"/>
          <p:cNvSpPr txBox="1">
            <a:spLocks noGrp="1"/>
          </p:cNvSpPr>
          <p:nvPr>
            <p:ph type="subTitle" idx="5"/>
          </p:nvPr>
        </p:nvSpPr>
        <p:spPr>
          <a:xfrm>
            <a:off x="5943750" y="31321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98" name="Google Shape;398;p40"/>
          <p:cNvSpPr txBox="1">
            <a:spLocks noGrp="1"/>
          </p:cNvSpPr>
          <p:nvPr>
            <p:ph type="body" idx="6"/>
          </p:nvPr>
        </p:nvSpPr>
        <p:spPr>
          <a:xfrm>
            <a:off x="5943750" y="33663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399" name="Google Shape;399;p40"/>
          <p:cNvSpPr txBox="1">
            <a:spLocks noGrp="1"/>
          </p:cNvSpPr>
          <p:nvPr>
            <p:ph type="subTitle" idx="7"/>
          </p:nvPr>
        </p:nvSpPr>
        <p:spPr>
          <a:xfrm>
            <a:off x="5943750" y="42112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400" name="Google Shape;400;p40"/>
          <p:cNvSpPr txBox="1">
            <a:spLocks noGrp="1"/>
          </p:cNvSpPr>
          <p:nvPr>
            <p:ph type="body" idx="8"/>
          </p:nvPr>
        </p:nvSpPr>
        <p:spPr>
          <a:xfrm>
            <a:off x="5943750" y="44454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401" name="Google Shape;401;p40"/>
          <p:cNvSpPr txBox="1">
            <a:spLocks noGrp="1"/>
          </p:cNvSpPr>
          <p:nvPr>
            <p:ph type="subTitle" idx="9"/>
          </p:nvPr>
        </p:nvSpPr>
        <p:spPr>
          <a:xfrm>
            <a:off x="227975" y="2744325"/>
            <a:ext cx="3572100" cy="3879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400"/>
              <a:buNone/>
              <a:defRPr>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402" name="Google Shape;402;p40"/>
          <p:cNvSpPr txBox="1">
            <a:spLocks noGrp="1"/>
          </p:cNvSpPr>
          <p:nvPr>
            <p:ph type="body" idx="13"/>
          </p:nvPr>
        </p:nvSpPr>
        <p:spPr>
          <a:xfrm>
            <a:off x="227875" y="3458750"/>
            <a:ext cx="4287000" cy="14613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403" name="Google Shape;403;p4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ilestones">
  <p:cSld name="CUSTOM_3_1">
    <p:bg>
      <p:bgPr>
        <a:solidFill>
          <a:schemeClr val="dk1"/>
        </a:solidFill>
        <a:effectLst/>
      </p:bgPr>
    </p:bg>
    <p:spTree>
      <p:nvGrpSpPr>
        <p:cNvPr id="1" name="Shape 404"/>
        <p:cNvGrpSpPr/>
        <p:nvPr/>
      </p:nvGrpSpPr>
      <p:grpSpPr>
        <a:xfrm>
          <a:off x="0" y="0"/>
          <a:ext cx="0" cy="0"/>
          <a:chOff x="0" y="0"/>
          <a:chExt cx="0" cy="0"/>
        </a:xfrm>
      </p:grpSpPr>
      <p:sp>
        <p:nvSpPr>
          <p:cNvPr id="405" name="Google Shape;405;p41"/>
          <p:cNvSpPr txBox="1">
            <a:spLocks noGrp="1"/>
          </p:cNvSpPr>
          <p:nvPr>
            <p:ph type="subTitle" idx="1"/>
          </p:nvPr>
        </p:nvSpPr>
        <p:spPr>
          <a:xfrm>
            <a:off x="852075" y="2128039"/>
            <a:ext cx="2088900" cy="170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406" name="Google Shape;406;p41"/>
          <p:cNvSpPr txBox="1">
            <a:spLocks noGrp="1"/>
          </p:cNvSpPr>
          <p:nvPr>
            <p:ph type="title"/>
          </p:nvPr>
        </p:nvSpPr>
        <p:spPr>
          <a:xfrm>
            <a:off x="230900" y="457200"/>
            <a:ext cx="71877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407" name="Google Shape;407;p41"/>
          <p:cNvSpPr txBox="1">
            <a:spLocks noGrp="1"/>
          </p:cNvSpPr>
          <p:nvPr>
            <p:ph type="subTitle" idx="2"/>
          </p:nvPr>
        </p:nvSpPr>
        <p:spPr>
          <a:xfrm>
            <a:off x="3046825" y="2128039"/>
            <a:ext cx="2088900" cy="170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408" name="Google Shape;408;p41"/>
          <p:cNvSpPr txBox="1">
            <a:spLocks noGrp="1"/>
          </p:cNvSpPr>
          <p:nvPr>
            <p:ph type="subTitle" idx="3"/>
          </p:nvPr>
        </p:nvSpPr>
        <p:spPr>
          <a:xfrm>
            <a:off x="5169875" y="2128039"/>
            <a:ext cx="2088900" cy="170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409" name="Google Shape;409;p41"/>
          <p:cNvSpPr txBox="1">
            <a:spLocks noGrp="1"/>
          </p:cNvSpPr>
          <p:nvPr>
            <p:ph type="subTitle" idx="4"/>
          </p:nvPr>
        </p:nvSpPr>
        <p:spPr>
          <a:xfrm>
            <a:off x="852075" y="1819034"/>
            <a:ext cx="2088900" cy="170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410" name="Google Shape;410;p41"/>
          <p:cNvSpPr txBox="1">
            <a:spLocks noGrp="1"/>
          </p:cNvSpPr>
          <p:nvPr>
            <p:ph type="subTitle" idx="5"/>
          </p:nvPr>
        </p:nvSpPr>
        <p:spPr>
          <a:xfrm>
            <a:off x="3046825" y="1819034"/>
            <a:ext cx="2088900" cy="170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411" name="Google Shape;411;p41"/>
          <p:cNvSpPr txBox="1">
            <a:spLocks noGrp="1"/>
          </p:cNvSpPr>
          <p:nvPr>
            <p:ph type="subTitle" idx="6"/>
          </p:nvPr>
        </p:nvSpPr>
        <p:spPr>
          <a:xfrm>
            <a:off x="5169875" y="1819034"/>
            <a:ext cx="2088900" cy="170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412" name="Google Shape;412;p41"/>
          <p:cNvSpPr txBox="1">
            <a:spLocks noGrp="1"/>
          </p:cNvSpPr>
          <p:nvPr>
            <p:ph type="subTitle" idx="7"/>
          </p:nvPr>
        </p:nvSpPr>
        <p:spPr>
          <a:xfrm>
            <a:off x="1961425" y="3735616"/>
            <a:ext cx="2088900" cy="170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413" name="Google Shape;413;p41"/>
          <p:cNvSpPr txBox="1">
            <a:spLocks noGrp="1"/>
          </p:cNvSpPr>
          <p:nvPr>
            <p:ph type="subTitle" idx="8"/>
          </p:nvPr>
        </p:nvSpPr>
        <p:spPr>
          <a:xfrm>
            <a:off x="4156175" y="3735616"/>
            <a:ext cx="2088900" cy="170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414" name="Google Shape;414;p41"/>
          <p:cNvSpPr txBox="1">
            <a:spLocks noGrp="1"/>
          </p:cNvSpPr>
          <p:nvPr>
            <p:ph type="subTitle" idx="9"/>
          </p:nvPr>
        </p:nvSpPr>
        <p:spPr>
          <a:xfrm>
            <a:off x="6279225" y="3735616"/>
            <a:ext cx="2088900" cy="170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415" name="Google Shape;415;p4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roduct Plan Roadmap">
  <p:cSld name="CUSTOM_10">
    <p:spTree>
      <p:nvGrpSpPr>
        <p:cNvPr id="1" name="Shape 416"/>
        <p:cNvGrpSpPr/>
        <p:nvPr/>
      </p:nvGrpSpPr>
      <p:grpSpPr>
        <a:xfrm>
          <a:off x="0" y="0"/>
          <a:ext cx="0" cy="0"/>
          <a:chOff x="0" y="0"/>
          <a:chExt cx="0" cy="0"/>
        </a:xfrm>
      </p:grpSpPr>
      <p:sp>
        <p:nvSpPr>
          <p:cNvPr id="417" name="Google Shape;417;p42"/>
          <p:cNvSpPr txBox="1">
            <a:spLocks noGrp="1"/>
          </p:cNvSpPr>
          <p:nvPr>
            <p:ph type="title"/>
          </p:nvPr>
        </p:nvSpPr>
        <p:spPr>
          <a:xfrm>
            <a:off x="230900" y="457200"/>
            <a:ext cx="7141800" cy="59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418" name="Google Shape;418;p4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Risk &amp; Opportunity">
  <p:cSld name="CUSTOM_15">
    <p:spTree>
      <p:nvGrpSpPr>
        <p:cNvPr id="1" name="Shape 419"/>
        <p:cNvGrpSpPr/>
        <p:nvPr/>
      </p:nvGrpSpPr>
      <p:grpSpPr>
        <a:xfrm>
          <a:off x="0" y="0"/>
          <a:ext cx="0" cy="0"/>
          <a:chOff x="0" y="0"/>
          <a:chExt cx="0" cy="0"/>
        </a:xfrm>
      </p:grpSpPr>
      <p:sp>
        <p:nvSpPr>
          <p:cNvPr id="420" name="Google Shape;420;p43"/>
          <p:cNvSpPr txBox="1">
            <a:spLocks noGrp="1"/>
          </p:cNvSpPr>
          <p:nvPr>
            <p:ph type="title"/>
          </p:nvPr>
        </p:nvSpPr>
        <p:spPr>
          <a:xfrm>
            <a:off x="230900" y="457200"/>
            <a:ext cx="4406400" cy="110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a:endParaRPr/>
          </a:p>
        </p:txBody>
      </p:sp>
      <p:sp>
        <p:nvSpPr>
          <p:cNvPr id="421" name="Google Shape;421;p43"/>
          <p:cNvSpPr txBox="1">
            <a:spLocks noGrp="1"/>
          </p:cNvSpPr>
          <p:nvPr>
            <p:ph type="title" idx="2"/>
          </p:nvPr>
        </p:nvSpPr>
        <p:spPr>
          <a:xfrm>
            <a:off x="4514725" y="457200"/>
            <a:ext cx="4400700" cy="1200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4800"/>
              <a:buNone/>
              <a:defRPr/>
            </a:lvl2pPr>
            <a:lvl3pPr lvl="2" algn="r">
              <a:spcBef>
                <a:spcPts val="0"/>
              </a:spcBef>
              <a:spcAft>
                <a:spcPts val="0"/>
              </a:spcAft>
              <a:buClr>
                <a:schemeClr val="dk1"/>
              </a:buClr>
              <a:buSzPts val="4800"/>
              <a:buNone/>
              <a:defRPr/>
            </a:lvl3pPr>
            <a:lvl4pPr lvl="3" algn="r">
              <a:spcBef>
                <a:spcPts val="0"/>
              </a:spcBef>
              <a:spcAft>
                <a:spcPts val="0"/>
              </a:spcAft>
              <a:buClr>
                <a:schemeClr val="dk1"/>
              </a:buClr>
              <a:buSzPts val="4800"/>
              <a:buNone/>
              <a:defRPr/>
            </a:lvl4pPr>
            <a:lvl5pPr lvl="4" algn="r">
              <a:spcBef>
                <a:spcPts val="0"/>
              </a:spcBef>
              <a:spcAft>
                <a:spcPts val="0"/>
              </a:spcAft>
              <a:buClr>
                <a:schemeClr val="dk1"/>
              </a:buClr>
              <a:buSzPts val="4800"/>
              <a:buNone/>
              <a:defRPr/>
            </a:lvl5pPr>
            <a:lvl6pPr lvl="5" algn="r">
              <a:spcBef>
                <a:spcPts val="0"/>
              </a:spcBef>
              <a:spcAft>
                <a:spcPts val="0"/>
              </a:spcAft>
              <a:buClr>
                <a:schemeClr val="dk1"/>
              </a:buClr>
              <a:buSzPts val="4800"/>
              <a:buNone/>
              <a:defRPr/>
            </a:lvl6pPr>
            <a:lvl7pPr lvl="6" algn="r">
              <a:spcBef>
                <a:spcPts val="0"/>
              </a:spcBef>
              <a:spcAft>
                <a:spcPts val="0"/>
              </a:spcAft>
              <a:buClr>
                <a:schemeClr val="dk1"/>
              </a:buClr>
              <a:buSzPts val="4800"/>
              <a:buNone/>
              <a:defRPr/>
            </a:lvl7pPr>
            <a:lvl8pPr lvl="7" algn="r">
              <a:spcBef>
                <a:spcPts val="0"/>
              </a:spcBef>
              <a:spcAft>
                <a:spcPts val="0"/>
              </a:spcAft>
              <a:buClr>
                <a:schemeClr val="dk1"/>
              </a:buClr>
              <a:buSzPts val="4800"/>
              <a:buNone/>
              <a:defRPr/>
            </a:lvl8pPr>
            <a:lvl9pPr lvl="8" algn="r">
              <a:spcBef>
                <a:spcPts val="0"/>
              </a:spcBef>
              <a:spcAft>
                <a:spcPts val="0"/>
              </a:spcAft>
              <a:buClr>
                <a:schemeClr val="dk1"/>
              </a:buClr>
              <a:buSzPts val="4800"/>
              <a:buNone/>
              <a:defRPr/>
            </a:lvl9pPr>
          </a:lstStyle>
          <a:p>
            <a:endParaRPr/>
          </a:p>
        </p:txBody>
      </p:sp>
      <p:cxnSp>
        <p:nvCxnSpPr>
          <p:cNvPr id="422" name="Google Shape;422;p43"/>
          <p:cNvCxnSpPr/>
          <p:nvPr/>
        </p:nvCxnSpPr>
        <p:spPr>
          <a:xfrm>
            <a:off x="230900" y="4920000"/>
            <a:ext cx="8684400" cy="0"/>
          </a:xfrm>
          <a:prstGeom prst="straightConnector1">
            <a:avLst/>
          </a:prstGeom>
          <a:noFill/>
          <a:ln w="76200" cap="flat" cmpd="sng">
            <a:solidFill>
              <a:schemeClr val="dk1"/>
            </a:solidFill>
            <a:prstDash val="solid"/>
            <a:round/>
            <a:headEnd type="none" w="med" len="med"/>
            <a:tailEnd type="none" w="med" len="med"/>
          </a:ln>
        </p:spPr>
      </p:cxnSp>
      <p:sp>
        <p:nvSpPr>
          <p:cNvPr id="423" name="Google Shape;423;p43"/>
          <p:cNvSpPr txBox="1">
            <a:spLocks noGrp="1"/>
          </p:cNvSpPr>
          <p:nvPr>
            <p:ph type="subTitle" idx="1"/>
          </p:nvPr>
        </p:nvSpPr>
        <p:spPr>
          <a:xfrm>
            <a:off x="1422025" y="16589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424" name="Google Shape;424;p43"/>
          <p:cNvSpPr txBox="1">
            <a:spLocks noGrp="1"/>
          </p:cNvSpPr>
          <p:nvPr>
            <p:ph type="subTitle" idx="3"/>
          </p:nvPr>
        </p:nvSpPr>
        <p:spPr>
          <a:xfrm>
            <a:off x="227092" y="16589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425" name="Google Shape;425;p43"/>
          <p:cNvSpPr txBox="1">
            <a:spLocks noGrp="1"/>
          </p:cNvSpPr>
          <p:nvPr>
            <p:ph type="subTitle" idx="4"/>
          </p:nvPr>
        </p:nvSpPr>
        <p:spPr>
          <a:xfrm>
            <a:off x="1420700" y="2446500"/>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426" name="Google Shape;426;p43"/>
          <p:cNvSpPr txBox="1">
            <a:spLocks noGrp="1"/>
          </p:cNvSpPr>
          <p:nvPr>
            <p:ph type="subTitle" idx="5"/>
          </p:nvPr>
        </p:nvSpPr>
        <p:spPr>
          <a:xfrm>
            <a:off x="225780" y="2446488"/>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427" name="Google Shape;427;p43"/>
          <p:cNvSpPr txBox="1">
            <a:spLocks noGrp="1"/>
          </p:cNvSpPr>
          <p:nvPr>
            <p:ph type="subTitle" idx="6"/>
          </p:nvPr>
        </p:nvSpPr>
        <p:spPr>
          <a:xfrm>
            <a:off x="1417850" y="3234225"/>
            <a:ext cx="30699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428" name="Google Shape;428;p43"/>
          <p:cNvSpPr txBox="1">
            <a:spLocks noGrp="1"/>
          </p:cNvSpPr>
          <p:nvPr>
            <p:ph type="subTitle" idx="7"/>
          </p:nvPr>
        </p:nvSpPr>
        <p:spPr>
          <a:xfrm>
            <a:off x="222930" y="32342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429" name="Google Shape;429;p43"/>
          <p:cNvSpPr txBox="1">
            <a:spLocks noGrp="1"/>
          </p:cNvSpPr>
          <p:nvPr>
            <p:ph type="subTitle" idx="8"/>
          </p:nvPr>
        </p:nvSpPr>
        <p:spPr>
          <a:xfrm>
            <a:off x="1417850" y="40770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430" name="Google Shape;430;p43"/>
          <p:cNvSpPr txBox="1">
            <a:spLocks noGrp="1"/>
          </p:cNvSpPr>
          <p:nvPr>
            <p:ph type="subTitle" idx="9"/>
          </p:nvPr>
        </p:nvSpPr>
        <p:spPr>
          <a:xfrm>
            <a:off x="222930" y="40770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431" name="Google Shape;431;p43"/>
          <p:cNvSpPr txBox="1">
            <a:spLocks noGrp="1"/>
          </p:cNvSpPr>
          <p:nvPr>
            <p:ph type="subTitle" idx="13"/>
          </p:nvPr>
        </p:nvSpPr>
        <p:spPr>
          <a:xfrm>
            <a:off x="5832225" y="1659800"/>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432" name="Google Shape;432;p43"/>
          <p:cNvSpPr txBox="1">
            <a:spLocks noGrp="1"/>
          </p:cNvSpPr>
          <p:nvPr>
            <p:ph type="subTitle" idx="14"/>
          </p:nvPr>
        </p:nvSpPr>
        <p:spPr>
          <a:xfrm>
            <a:off x="4637292" y="1659800"/>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433" name="Google Shape;433;p43"/>
          <p:cNvSpPr txBox="1">
            <a:spLocks noGrp="1"/>
          </p:cNvSpPr>
          <p:nvPr>
            <p:ph type="subTitle" idx="15"/>
          </p:nvPr>
        </p:nvSpPr>
        <p:spPr>
          <a:xfrm>
            <a:off x="5832225" y="2446050"/>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434" name="Google Shape;434;p43"/>
          <p:cNvSpPr txBox="1">
            <a:spLocks noGrp="1"/>
          </p:cNvSpPr>
          <p:nvPr>
            <p:ph type="subTitle" idx="16"/>
          </p:nvPr>
        </p:nvSpPr>
        <p:spPr>
          <a:xfrm>
            <a:off x="4637292" y="2446050"/>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435" name="Google Shape;435;p43"/>
          <p:cNvSpPr txBox="1">
            <a:spLocks noGrp="1"/>
          </p:cNvSpPr>
          <p:nvPr>
            <p:ph type="subTitle" idx="17"/>
          </p:nvPr>
        </p:nvSpPr>
        <p:spPr>
          <a:xfrm>
            <a:off x="5824250" y="32342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436" name="Google Shape;436;p43"/>
          <p:cNvSpPr txBox="1">
            <a:spLocks noGrp="1"/>
          </p:cNvSpPr>
          <p:nvPr>
            <p:ph type="subTitle" idx="18"/>
          </p:nvPr>
        </p:nvSpPr>
        <p:spPr>
          <a:xfrm>
            <a:off x="4629330" y="32342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437" name="Google Shape;437;p43"/>
          <p:cNvSpPr txBox="1">
            <a:spLocks noGrp="1"/>
          </p:cNvSpPr>
          <p:nvPr>
            <p:ph type="subTitle" idx="19"/>
          </p:nvPr>
        </p:nvSpPr>
        <p:spPr>
          <a:xfrm>
            <a:off x="5824250" y="40770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438" name="Google Shape;438;p43"/>
          <p:cNvSpPr txBox="1">
            <a:spLocks noGrp="1"/>
          </p:cNvSpPr>
          <p:nvPr>
            <p:ph type="subTitle" idx="20"/>
          </p:nvPr>
        </p:nvSpPr>
        <p:spPr>
          <a:xfrm>
            <a:off x="4629330" y="40770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439" name="Google Shape;439;p4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roject Updates / Weekly">
  <p:cSld name="CUSTOM_16">
    <p:spTree>
      <p:nvGrpSpPr>
        <p:cNvPr id="1" name="Shape 440"/>
        <p:cNvGrpSpPr/>
        <p:nvPr/>
      </p:nvGrpSpPr>
      <p:grpSpPr>
        <a:xfrm>
          <a:off x="0" y="0"/>
          <a:ext cx="0" cy="0"/>
          <a:chOff x="0" y="0"/>
          <a:chExt cx="0" cy="0"/>
        </a:xfrm>
      </p:grpSpPr>
      <p:graphicFrame>
        <p:nvGraphicFramePr>
          <p:cNvPr id="441" name="Google Shape;441;p44"/>
          <p:cNvGraphicFramePr/>
          <p:nvPr/>
        </p:nvGraphicFramePr>
        <p:xfrm>
          <a:off x="226313" y="1420925"/>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42" name="Google Shape;442;p44"/>
          <p:cNvGraphicFramePr/>
          <p:nvPr/>
        </p:nvGraphicFramePr>
        <p:xfrm>
          <a:off x="226300" y="2657563"/>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43" name="Google Shape;443;p44"/>
          <p:cNvGraphicFramePr/>
          <p:nvPr/>
        </p:nvGraphicFramePr>
        <p:xfrm>
          <a:off x="226300" y="3894500"/>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44" name="Google Shape;444;p44"/>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445" name="Google Shape;445;p44"/>
          <p:cNvSpPr txBox="1">
            <a:spLocks noGrp="1"/>
          </p:cNvSpPr>
          <p:nvPr>
            <p:ph type="subTitle" idx="1"/>
          </p:nvPr>
        </p:nvSpPr>
        <p:spPr>
          <a:xfrm>
            <a:off x="230900" y="142077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446" name="Google Shape;446;p44"/>
          <p:cNvSpPr txBox="1">
            <a:spLocks noGrp="1"/>
          </p:cNvSpPr>
          <p:nvPr>
            <p:ph type="subTitle" idx="2"/>
          </p:nvPr>
        </p:nvSpPr>
        <p:spPr>
          <a:xfrm>
            <a:off x="230900" y="2657638"/>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447" name="Google Shape;447;p44"/>
          <p:cNvSpPr txBox="1">
            <a:spLocks noGrp="1"/>
          </p:cNvSpPr>
          <p:nvPr>
            <p:ph type="subTitle" idx="3"/>
          </p:nvPr>
        </p:nvSpPr>
        <p:spPr>
          <a:xfrm>
            <a:off x="230900" y="389452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448" name="Google Shape;448;p44"/>
          <p:cNvSpPr txBox="1">
            <a:spLocks noGrp="1"/>
          </p:cNvSpPr>
          <p:nvPr>
            <p:ph type="body" idx="4"/>
          </p:nvPr>
        </p:nvSpPr>
        <p:spPr>
          <a:xfrm>
            <a:off x="3376187" y="1420975"/>
            <a:ext cx="54249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449" name="Google Shape;449;p44"/>
          <p:cNvSpPr txBox="1">
            <a:spLocks noGrp="1"/>
          </p:cNvSpPr>
          <p:nvPr>
            <p:ph type="body" idx="5"/>
          </p:nvPr>
        </p:nvSpPr>
        <p:spPr>
          <a:xfrm>
            <a:off x="3376187" y="2657788"/>
            <a:ext cx="54249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450" name="Google Shape;450;p44"/>
          <p:cNvSpPr txBox="1">
            <a:spLocks noGrp="1"/>
          </p:cNvSpPr>
          <p:nvPr>
            <p:ph type="body" idx="6"/>
          </p:nvPr>
        </p:nvSpPr>
        <p:spPr>
          <a:xfrm>
            <a:off x="3375950" y="3894525"/>
            <a:ext cx="54249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451" name="Google Shape;451;p4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roduct Release">
  <p:cSld name="CUSTOM_13">
    <p:bg>
      <p:bgPr>
        <a:solidFill>
          <a:schemeClr val="dk1"/>
        </a:solidFill>
        <a:effectLst/>
      </p:bgPr>
    </p:bg>
    <p:spTree>
      <p:nvGrpSpPr>
        <p:cNvPr id="1" name="Shape 452"/>
        <p:cNvGrpSpPr/>
        <p:nvPr/>
      </p:nvGrpSpPr>
      <p:grpSpPr>
        <a:xfrm>
          <a:off x="0" y="0"/>
          <a:ext cx="0" cy="0"/>
          <a:chOff x="0" y="0"/>
          <a:chExt cx="0" cy="0"/>
        </a:xfrm>
      </p:grpSpPr>
      <p:sp>
        <p:nvSpPr>
          <p:cNvPr id="453" name="Google Shape;453;p45"/>
          <p:cNvSpPr txBox="1">
            <a:spLocks noGrp="1"/>
          </p:cNvSpPr>
          <p:nvPr>
            <p:ph type="title"/>
          </p:nvPr>
        </p:nvSpPr>
        <p:spPr>
          <a:xfrm>
            <a:off x="230900" y="457200"/>
            <a:ext cx="4998300" cy="726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454" name="Google Shape;454;p4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hape Appendix">
  <p:cSld name="CUSTOM_11">
    <p:spTree>
      <p:nvGrpSpPr>
        <p:cNvPr id="1" name="Shape 455"/>
        <p:cNvGrpSpPr/>
        <p:nvPr/>
      </p:nvGrpSpPr>
      <p:grpSpPr>
        <a:xfrm>
          <a:off x="0" y="0"/>
          <a:ext cx="0" cy="0"/>
          <a:chOff x="0" y="0"/>
          <a:chExt cx="0" cy="0"/>
        </a:xfrm>
      </p:grpSpPr>
      <p:sp>
        <p:nvSpPr>
          <p:cNvPr id="456" name="Google Shape;456;p4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457"/>
        <p:cNvGrpSpPr/>
        <p:nvPr/>
      </p:nvGrpSpPr>
      <p:grpSpPr>
        <a:xfrm>
          <a:off x="0" y="0"/>
          <a:ext cx="0" cy="0"/>
          <a:chOff x="0" y="0"/>
          <a:chExt cx="0" cy="0"/>
        </a:xfrm>
      </p:grpSpPr>
      <p:sp>
        <p:nvSpPr>
          <p:cNvPr id="458" name="Google Shape;458;p4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59" name="Google Shape;459;p4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460" name="Google Shape;460;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461"/>
        <p:cNvGrpSpPr/>
        <p:nvPr/>
      </p:nvGrpSpPr>
      <p:grpSpPr>
        <a:xfrm>
          <a:off x="0" y="0"/>
          <a:ext cx="0" cy="0"/>
          <a:chOff x="0" y="0"/>
          <a:chExt cx="0" cy="0"/>
        </a:xfrm>
      </p:grpSpPr>
      <p:sp>
        <p:nvSpPr>
          <p:cNvPr id="462" name="Google Shape;462;p4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63" name="Google Shape;463;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464"/>
        <p:cNvGrpSpPr/>
        <p:nvPr/>
      </p:nvGrpSpPr>
      <p:grpSpPr>
        <a:xfrm>
          <a:off x="0" y="0"/>
          <a:ext cx="0" cy="0"/>
          <a:chOff x="0" y="0"/>
          <a:chExt cx="0" cy="0"/>
        </a:xfrm>
      </p:grpSpPr>
      <p:sp>
        <p:nvSpPr>
          <p:cNvPr id="465" name="Google Shape;465;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66" name="Google Shape;466;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7" name="Google Shape;467;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468"/>
        <p:cNvGrpSpPr/>
        <p:nvPr/>
      </p:nvGrpSpPr>
      <p:grpSpPr>
        <a:xfrm>
          <a:off x="0" y="0"/>
          <a:ext cx="0" cy="0"/>
          <a:chOff x="0" y="0"/>
          <a:chExt cx="0" cy="0"/>
        </a:xfrm>
      </p:grpSpPr>
      <p:sp>
        <p:nvSpPr>
          <p:cNvPr id="469" name="Google Shape;469;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0" name="Google Shape;470;p5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71" name="Google Shape;471;p5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72" name="Google Shape;472;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473"/>
        <p:cNvGrpSpPr/>
        <p:nvPr/>
      </p:nvGrpSpPr>
      <p:grpSpPr>
        <a:xfrm>
          <a:off x="0" y="0"/>
          <a:ext cx="0" cy="0"/>
          <a:chOff x="0" y="0"/>
          <a:chExt cx="0" cy="0"/>
        </a:xfrm>
      </p:grpSpPr>
      <p:sp>
        <p:nvSpPr>
          <p:cNvPr id="474" name="Google Shape;474;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5" name="Google Shape;475;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476"/>
        <p:cNvGrpSpPr/>
        <p:nvPr/>
      </p:nvGrpSpPr>
      <p:grpSpPr>
        <a:xfrm>
          <a:off x="0" y="0"/>
          <a:ext cx="0" cy="0"/>
          <a:chOff x="0" y="0"/>
          <a:chExt cx="0" cy="0"/>
        </a:xfrm>
      </p:grpSpPr>
      <p:sp>
        <p:nvSpPr>
          <p:cNvPr id="477" name="Google Shape;477;p5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8" name="Google Shape;478;p5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79" name="Google Shape;479;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480"/>
        <p:cNvGrpSpPr/>
        <p:nvPr/>
      </p:nvGrpSpPr>
      <p:grpSpPr>
        <a:xfrm>
          <a:off x="0" y="0"/>
          <a:ext cx="0" cy="0"/>
          <a:chOff x="0" y="0"/>
          <a:chExt cx="0" cy="0"/>
        </a:xfrm>
      </p:grpSpPr>
      <p:sp>
        <p:nvSpPr>
          <p:cNvPr id="481" name="Google Shape;481;p5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82" name="Google Shape;482;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483"/>
        <p:cNvGrpSpPr/>
        <p:nvPr/>
      </p:nvGrpSpPr>
      <p:grpSpPr>
        <a:xfrm>
          <a:off x="0" y="0"/>
          <a:ext cx="0" cy="0"/>
          <a:chOff x="0" y="0"/>
          <a:chExt cx="0" cy="0"/>
        </a:xfrm>
      </p:grpSpPr>
      <p:sp>
        <p:nvSpPr>
          <p:cNvPr id="484" name="Google Shape;484;p5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86" name="Google Shape;486;p5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87" name="Google Shape;487;p5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488" name="Google Shape;488;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489"/>
        <p:cNvGrpSpPr/>
        <p:nvPr/>
      </p:nvGrpSpPr>
      <p:grpSpPr>
        <a:xfrm>
          <a:off x="0" y="0"/>
          <a:ext cx="0" cy="0"/>
          <a:chOff x="0" y="0"/>
          <a:chExt cx="0" cy="0"/>
        </a:xfrm>
      </p:grpSpPr>
      <p:sp>
        <p:nvSpPr>
          <p:cNvPr id="490" name="Google Shape;490;p5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
        <p:nvSpPr>
          <p:cNvPr id="491" name="Google Shape;491;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492"/>
        <p:cNvGrpSpPr/>
        <p:nvPr/>
      </p:nvGrpSpPr>
      <p:grpSpPr>
        <a:xfrm>
          <a:off x="0" y="0"/>
          <a:ext cx="0" cy="0"/>
          <a:chOff x="0" y="0"/>
          <a:chExt cx="0" cy="0"/>
        </a:xfrm>
      </p:grpSpPr>
      <p:sp>
        <p:nvSpPr>
          <p:cNvPr id="493" name="Google Shape;493;p5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4" name="Google Shape;494;p5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495" name="Google Shape;495;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496"/>
        <p:cNvGrpSpPr/>
        <p:nvPr/>
      </p:nvGrpSpPr>
      <p:grpSpPr>
        <a:xfrm>
          <a:off x="0" y="0"/>
          <a:ext cx="0" cy="0"/>
          <a:chOff x="0" y="0"/>
          <a:chExt cx="0" cy="0"/>
        </a:xfrm>
      </p:grpSpPr>
      <p:sp>
        <p:nvSpPr>
          <p:cNvPr id="497" name="Google Shape;497;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498"/>
        <p:cNvGrpSpPr/>
        <p:nvPr/>
      </p:nvGrpSpPr>
      <p:grpSpPr>
        <a:xfrm>
          <a:off x="0" y="0"/>
          <a:ext cx="0" cy="0"/>
          <a:chOff x="0" y="0"/>
          <a:chExt cx="0" cy="0"/>
        </a:xfrm>
      </p:grpSpPr>
      <p:sp>
        <p:nvSpPr>
          <p:cNvPr id="499" name="Google Shape;499;p58"/>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00" name="Google Shape;500;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01" name="Google Shape;501;p58"/>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2" name="Google Shape;502;p58"/>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3" name="Google Shape;503;p58"/>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4" name="Google Shape;504;p58"/>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5" name="Google Shape;505;p58"/>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6" name="Google Shape;506;p58"/>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507"/>
        <p:cNvGrpSpPr/>
        <p:nvPr/>
      </p:nvGrpSpPr>
      <p:grpSpPr>
        <a:xfrm>
          <a:off x="0" y="0"/>
          <a:ext cx="0" cy="0"/>
          <a:chOff x="0" y="0"/>
          <a:chExt cx="0" cy="0"/>
        </a:xfrm>
      </p:grpSpPr>
      <p:sp>
        <p:nvSpPr>
          <p:cNvPr id="508" name="Google Shape;508;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09" name="Google Shape;509;p59"/>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10" name="Google Shape;510;p59"/>
          <p:cNvSpPr>
            <a:spLocks noGrp="1"/>
          </p:cNvSpPr>
          <p:nvPr>
            <p:ph type="pic" idx="2"/>
          </p:nvPr>
        </p:nvSpPr>
        <p:spPr>
          <a:xfrm>
            <a:off x="4992024" y="1152775"/>
            <a:ext cx="3840300" cy="3416400"/>
          </a:xfrm>
          <a:prstGeom prst="rect">
            <a:avLst/>
          </a:prstGeom>
          <a:noFill/>
          <a:ln>
            <a:noFill/>
          </a:ln>
        </p:spPr>
      </p:sp>
      <p:sp>
        <p:nvSpPr>
          <p:cNvPr id="511" name="Google Shape;511;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512"/>
        <p:cNvGrpSpPr/>
        <p:nvPr/>
      </p:nvGrpSpPr>
      <p:grpSpPr>
        <a:xfrm>
          <a:off x="0" y="0"/>
          <a:ext cx="0" cy="0"/>
          <a:chOff x="0" y="0"/>
          <a:chExt cx="0" cy="0"/>
        </a:xfrm>
      </p:grpSpPr>
      <p:sp>
        <p:nvSpPr>
          <p:cNvPr id="513" name="Google Shape;513;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14" name="Google Shape;514;p60"/>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15" name="Google Shape;515;p60"/>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16" name="Google Shape;516;p60"/>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17" name="Google Shape;517;p60"/>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18" name="Google Shape;518;p60"/>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519"/>
        <p:cNvGrpSpPr/>
        <p:nvPr/>
      </p:nvGrpSpPr>
      <p:grpSpPr>
        <a:xfrm>
          <a:off x="0" y="0"/>
          <a:ext cx="0" cy="0"/>
          <a:chOff x="0" y="0"/>
          <a:chExt cx="0" cy="0"/>
        </a:xfrm>
      </p:grpSpPr>
      <p:sp>
        <p:nvSpPr>
          <p:cNvPr id="520" name="Google Shape;520;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21" name="Google Shape;521;p61"/>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22" name="Google Shape;522;p61"/>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23" name="Google Shape;523;p61"/>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24" name="Google Shape;524;p61"/>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25" name="Google Shape;525;p61"/>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26" name="Google Shape;526;p61"/>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27" name="Google Shape;527;p61"/>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our big ideas">
  <p:cSld name="CUSTOM_3_1_1">
    <p:spTree>
      <p:nvGrpSpPr>
        <p:cNvPr id="1" name="Shape 528"/>
        <p:cNvGrpSpPr/>
        <p:nvPr/>
      </p:nvGrpSpPr>
      <p:grpSpPr>
        <a:xfrm>
          <a:off x="0" y="0"/>
          <a:ext cx="0" cy="0"/>
          <a:chOff x="0" y="0"/>
          <a:chExt cx="0" cy="0"/>
        </a:xfrm>
      </p:grpSpPr>
      <p:sp>
        <p:nvSpPr>
          <p:cNvPr id="529" name="Google Shape;529;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30" name="Google Shape;530;p62"/>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31" name="Google Shape;531;p62"/>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32" name="Google Shape;532;p62"/>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33" name="Google Shape;533;p62"/>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34" name="Google Shape;534;p62"/>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35" name="Google Shape;535;p62"/>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36" name="Google Shape;536;p62"/>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37" name="Google Shape;537;p62"/>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38" name="Google Shape;538;p62"/>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539"/>
        <p:cNvGrpSpPr/>
        <p:nvPr/>
      </p:nvGrpSpPr>
      <p:grpSpPr>
        <a:xfrm>
          <a:off x="0" y="0"/>
          <a:ext cx="0" cy="0"/>
          <a:chOff x="0" y="0"/>
          <a:chExt cx="0" cy="0"/>
        </a:xfrm>
      </p:grpSpPr>
      <p:sp>
        <p:nvSpPr>
          <p:cNvPr id="540" name="Google Shape;540;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41" name="Google Shape;541;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42" name="Google Shape;542;p63"/>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543"/>
        <p:cNvGrpSpPr/>
        <p:nvPr/>
      </p:nvGrpSpPr>
      <p:grpSpPr>
        <a:xfrm>
          <a:off x="0" y="0"/>
          <a:ext cx="0" cy="0"/>
          <a:chOff x="0" y="0"/>
          <a:chExt cx="0" cy="0"/>
        </a:xfrm>
      </p:grpSpPr>
      <p:sp>
        <p:nvSpPr>
          <p:cNvPr id="544" name="Google Shape;544;p64"/>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45" name="Google Shape;545;p64"/>
          <p:cNvSpPr>
            <a:spLocks noGrp="1"/>
          </p:cNvSpPr>
          <p:nvPr>
            <p:ph type="pic" idx="2"/>
          </p:nvPr>
        </p:nvSpPr>
        <p:spPr>
          <a:xfrm>
            <a:off x="4804825" y="1133300"/>
            <a:ext cx="4027500" cy="2392800"/>
          </a:xfrm>
          <a:prstGeom prst="rect">
            <a:avLst/>
          </a:prstGeom>
          <a:noFill/>
          <a:ln>
            <a:noFill/>
          </a:ln>
        </p:spPr>
      </p:sp>
      <p:sp>
        <p:nvSpPr>
          <p:cNvPr id="546" name="Google Shape;546;p64"/>
          <p:cNvSpPr>
            <a:spLocks noGrp="1"/>
          </p:cNvSpPr>
          <p:nvPr>
            <p:ph type="pic" idx="3"/>
          </p:nvPr>
        </p:nvSpPr>
        <p:spPr>
          <a:xfrm>
            <a:off x="311725" y="1133300"/>
            <a:ext cx="4027500" cy="2392800"/>
          </a:xfrm>
          <a:prstGeom prst="rect">
            <a:avLst/>
          </a:prstGeom>
          <a:noFill/>
          <a:ln>
            <a:noFill/>
          </a:ln>
        </p:spPr>
      </p:sp>
      <p:sp>
        <p:nvSpPr>
          <p:cNvPr id="547" name="Google Shape;547;p64"/>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48" name="Google Shape;548;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49" name="Google Shape;549;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50" name="Google Shape;550;p64"/>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51" name="Google Shape;551;p64"/>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552"/>
        <p:cNvGrpSpPr/>
        <p:nvPr/>
      </p:nvGrpSpPr>
      <p:grpSpPr>
        <a:xfrm>
          <a:off x="0" y="0"/>
          <a:ext cx="0" cy="0"/>
          <a:chOff x="0" y="0"/>
          <a:chExt cx="0" cy="0"/>
        </a:xfrm>
      </p:grpSpPr>
      <p:sp>
        <p:nvSpPr>
          <p:cNvPr id="553" name="Google Shape;553;p65"/>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54" name="Google Shape;554;p65"/>
          <p:cNvSpPr>
            <a:spLocks noGrp="1"/>
          </p:cNvSpPr>
          <p:nvPr>
            <p:ph type="pic" idx="2"/>
          </p:nvPr>
        </p:nvSpPr>
        <p:spPr>
          <a:xfrm>
            <a:off x="6205225" y="1128325"/>
            <a:ext cx="2627100" cy="2273100"/>
          </a:xfrm>
          <a:prstGeom prst="rect">
            <a:avLst/>
          </a:prstGeom>
          <a:noFill/>
          <a:ln>
            <a:noFill/>
          </a:ln>
        </p:spPr>
      </p:sp>
      <p:sp>
        <p:nvSpPr>
          <p:cNvPr id="555" name="Google Shape;555;p65"/>
          <p:cNvSpPr>
            <a:spLocks noGrp="1"/>
          </p:cNvSpPr>
          <p:nvPr>
            <p:ph type="pic" idx="3"/>
          </p:nvPr>
        </p:nvSpPr>
        <p:spPr>
          <a:xfrm>
            <a:off x="311725" y="1128325"/>
            <a:ext cx="2627100" cy="2273100"/>
          </a:xfrm>
          <a:prstGeom prst="rect">
            <a:avLst/>
          </a:prstGeom>
          <a:noFill/>
          <a:ln>
            <a:noFill/>
          </a:ln>
        </p:spPr>
      </p:sp>
      <p:sp>
        <p:nvSpPr>
          <p:cNvPr id="556" name="Google Shape;556;p65"/>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57" name="Google Shape;557;p65"/>
          <p:cNvSpPr>
            <a:spLocks noGrp="1"/>
          </p:cNvSpPr>
          <p:nvPr>
            <p:ph type="pic" idx="5"/>
          </p:nvPr>
        </p:nvSpPr>
        <p:spPr>
          <a:xfrm>
            <a:off x="3255250" y="1128325"/>
            <a:ext cx="2627100" cy="2273100"/>
          </a:xfrm>
          <a:prstGeom prst="rect">
            <a:avLst/>
          </a:prstGeom>
          <a:noFill/>
          <a:ln>
            <a:noFill/>
          </a:ln>
        </p:spPr>
      </p:sp>
      <p:sp>
        <p:nvSpPr>
          <p:cNvPr id="558" name="Google Shape;558;p65"/>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59" name="Google Shape;559;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60" name="Google Shape;560;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61" name="Google Shape;561;p65"/>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62" name="Google Shape;562;p65"/>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63" name="Google Shape;563;p65"/>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564"/>
        <p:cNvGrpSpPr/>
        <p:nvPr/>
      </p:nvGrpSpPr>
      <p:grpSpPr>
        <a:xfrm>
          <a:off x="0" y="0"/>
          <a:ext cx="0" cy="0"/>
          <a:chOff x="0" y="0"/>
          <a:chExt cx="0" cy="0"/>
        </a:xfrm>
      </p:grpSpPr>
      <p:sp>
        <p:nvSpPr>
          <p:cNvPr id="565" name="Google Shape;565;p66"/>
          <p:cNvSpPr>
            <a:spLocks noGrp="1"/>
          </p:cNvSpPr>
          <p:nvPr>
            <p:ph type="pic" idx="2"/>
          </p:nvPr>
        </p:nvSpPr>
        <p:spPr>
          <a:xfrm>
            <a:off x="311700" y="445025"/>
            <a:ext cx="8520600" cy="4218300"/>
          </a:xfrm>
          <a:prstGeom prst="rect">
            <a:avLst/>
          </a:prstGeom>
          <a:noFill/>
          <a:ln>
            <a:noFill/>
          </a:ln>
        </p:spPr>
      </p:sp>
      <p:sp>
        <p:nvSpPr>
          <p:cNvPr id="566" name="Google Shape;566;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567"/>
        <p:cNvGrpSpPr/>
        <p:nvPr/>
      </p:nvGrpSpPr>
      <p:grpSpPr>
        <a:xfrm>
          <a:off x="0" y="0"/>
          <a:ext cx="0" cy="0"/>
          <a:chOff x="0" y="0"/>
          <a:chExt cx="0" cy="0"/>
        </a:xfrm>
      </p:grpSpPr>
      <p:sp>
        <p:nvSpPr>
          <p:cNvPr id="568" name="Google Shape;568;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69" name="Google Shape;569;p67"/>
          <p:cNvSpPr>
            <a:spLocks noGrp="1"/>
          </p:cNvSpPr>
          <p:nvPr>
            <p:ph type="pic" idx="2"/>
          </p:nvPr>
        </p:nvSpPr>
        <p:spPr>
          <a:xfrm>
            <a:off x="3389600" y="118913"/>
            <a:ext cx="1643700" cy="1535100"/>
          </a:xfrm>
          <a:prstGeom prst="rect">
            <a:avLst/>
          </a:prstGeom>
          <a:noFill/>
          <a:ln>
            <a:noFill/>
          </a:ln>
        </p:spPr>
      </p:sp>
      <p:sp>
        <p:nvSpPr>
          <p:cNvPr id="570" name="Google Shape;570;p67"/>
          <p:cNvSpPr>
            <a:spLocks noGrp="1"/>
          </p:cNvSpPr>
          <p:nvPr>
            <p:ph type="pic" idx="3"/>
          </p:nvPr>
        </p:nvSpPr>
        <p:spPr>
          <a:xfrm>
            <a:off x="5195935" y="118913"/>
            <a:ext cx="1643700" cy="1535100"/>
          </a:xfrm>
          <a:prstGeom prst="rect">
            <a:avLst/>
          </a:prstGeom>
          <a:noFill/>
          <a:ln>
            <a:noFill/>
          </a:ln>
        </p:spPr>
      </p:sp>
      <p:sp>
        <p:nvSpPr>
          <p:cNvPr id="571" name="Google Shape;571;p67"/>
          <p:cNvSpPr>
            <a:spLocks noGrp="1"/>
          </p:cNvSpPr>
          <p:nvPr>
            <p:ph type="pic" idx="4"/>
          </p:nvPr>
        </p:nvSpPr>
        <p:spPr>
          <a:xfrm>
            <a:off x="7002270" y="118913"/>
            <a:ext cx="1643700" cy="1535100"/>
          </a:xfrm>
          <a:prstGeom prst="rect">
            <a:avLst/>
          </a:prstGeom>
          <a:noFill/>
          <a:ln>
            <a:noFill/>
          </a:ln>
        </p:spPr>
      </p:sp>
      <p:sp>
        <p:nvSpPr>
          <p:cNvPr id="572" name="Google Shape;572;p67"/>
          <p:cNvSpPr>
            <a:spLocks noGrp="1"/>
          </p:cNvSpPr>
          <p:nvPr>
            <p:ph type="pic" idx="5"/>
          </p:nvPr>
        </p:nvSpPr>
        <p:spPr>
          <a:xfrm>
            <a:off x="3389588" y="1804212"/>
            <a:ext cx="1643700" cy="1535100"/>
          </a:xfrm>
          <a:prstGeom prst="rect">
            <a:avLst/>
          </a:prstGeom>
          <a:noFill/>
          <a:ln>
            <a:noFill/>
          </a:ln>
        </p:spPr>
      </p:sp>
      <p:sp>
        <p:nvSpPr>
          <p:cNvPr id="573" name="Google Shape;573;p67"/>
          <p:cNvSpPr>
            <a:spLocks noGrp="1"/>
          </p:cNvSpPr>
          <p:nvPr>
            <p:ph type="pic" idx="6"/>
          </p:nvPr>
        </p:nvSpPr>
        <p:spPr>
          <a:xfrm>
            <a:off x="5195922" y="1804212"/>
            <a:ext cx="1643700" cy="1535100"/>
          </a:xfrm>
          <a:prstGeom prst="rect">
            <a:avLst/>
          </a:prstGeom>
          <a:noFill/>
          <a:ln>
            <a:noFill/>
          </a:ln>
        </p:spPr>
      </p:sp>
      <p:sp>
        <p:nvSpPr>
          <p:cNvPr id="574" name="Google Shape;574;p67"/>
          <p:cNvSpPr>
            <a:spLocks noGrp="1"/>
          </p:cNvSpPr>
          <p:nvPr>
            <p:ph type="pic" idx="7"/>
          </p:nvPr>
        </p:nvSpPr>
        <p:spPr>
          <a:xfrm>
            <a:off x="7002257" y="1804212"/>
            <a:ext cx="1643700" cy="1535100"/>
          </a:xfrm>
          <a:prstGeom prst="rect">
            <a:avLst/>
          </a:prstGeom>
          <a:noFill/>
          <a:ln>
            <a:noFill/>
          </a:ln>
        </p:spPr>
      </p:sp>
      <p:sp>
        <p:nvSpPr>
          <p:cNvPr id="575" name="Google Shape;575;p67"/>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76" name="Google Shape;576;p67"/>
          <p:cNvSpPr>
            <a:spLocks noGrp="1"/>
          </p:cNvSpPr>
          <p:nvPr>
            <p:ph type="pic" idx="8"/>
          </p:nvPr>
        </p:nvSpPr>
        <p:spPr>
          <a:xfrm>
            <a:off x="3389588" y="3489487"/>
            <a:ext cx="1643700" cy="1535100"/>
          </a:xfrm>
          <a:prstGeom prst="rect">
            <a:avLst/>
          </a:prstGeom>
          <a:noFill/>
          <a:ln>
            <a:noFill/>
          </a:ln>
        </p:spPr>
      </p:sp>
      <p:sp>
        <p:nvSpPr>
          <p:cNvPr id="577" name="Google Shape;577;p67"/>
          <p:cNvSpPr>
            <a:spLocks noGrp="1"/>
          </p:cNvSpPr>
          <p:nvPr>
            <p:ph type="pic" idx="9"/>
          </p:nvPr>
        </p:nvSpPr>
        <p:spPr>
          <a:xfrm>
            <a:off x="5195922" y="3489487"/>
            <a:ext cx="1643700" cy="1535100"/>
          </a:xfrm>
          <a:prstGeom prst="rect">
            <a:avLst/>
          </a:prstGeom>
          <a:noFill/>
          <a:ln>
            <a:noFill/>
          </a:ln>
        </p:spPr>
      </p:sp>
      <p:sp>
        <p:nvSpPr>
          <p:cNvPr id="578" name="Google Shape;578;p67"/>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582"/>
        <p:cNvGrpSpPr/>
        <p:nvPr/>
      </p:nvGrpSpPr>
      <p:grpSpPr>
        <a:xfrm>
          <a:off x="0" y="0"/>
          <a:ext cx="0" cy="0"/>
          <a:chOff x="0" y="0"/>
          <a:chExt cx="0" cy="0"/>
        </a:xfrm>
      </p:grpSpPr>
      <p:sp>
        <p:nvSpPr>
          <p:cNvPr id="583" name="Google Shape;583;p69"/>
          <p:cNvSpPr>
            <a:spLocks noGrp="1"/>
          </p:cNvSpPr>
          <p:nvPr>
            <p:ph type="pic" idx="2"/>
          </p:nvPr>
        </p:nvSpPr>
        <p:spPr>
          <a:xfrm>
            <a:off x="0" y="0"/>
            <a:ext cx="9144000" cy="5143500"/>
          </a:xfrm>
          <a:prstGeom prst="rect">
            <a:avLst/>
          </a:prstGeom>
          <a:noFill/>
          <a:ln>
            <a:noFill/>
          </a:ln>
        </p:spPr>
      </p:sp>
      <p:sp>
        <p:nvSpPr>
          <p:cNvPr id="584" name="Google Shape;584;p69"/>
          <p:cNvSpPr txBox="1">
            <a:spLocks noGrp="1"/>
          </p:cNvSpPr>
          <p:nvPr>
            <p:ph type="title"/>
          </p:nvPr>
        </p:nvSpPr>
        <p:spPr>
          <a:xfrm>
            <a:off x="285750" y="1639500"/>
            <a:ext cx="8572500" cy="1864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a:endParaRPr/>
          </a:p>
        </p:txBody>
      </p:sp>
      <p:sp>
        <p:nvSpPr>
          <p:cNvPr id="585" name="Google Shape;585;p69"/>
          <p:cNvSpPr txBox="1">
            <a:spLocks noGrp="1"/>
          </p:cNvSpPr>
          <p:nvPr>
            <p:ph type="subTitle" idx="1"/>
          </p:nvPr>
        </p:nvSpPr>
        <p:spPr>
          <a:xfrm>
            <a:off x="342750" y="3820125"/>
            <a:ext cx="2148300" cy="553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586" name="Google Shape;586;p69"/>
          <p:cNvSpPr txBox="1">
            <a:spLocks noGrp="1"/>
          </p:cNvSpPr>
          <p:nvPr>
            <p:ph type="subTitle" idx="3"/>
          </p:nvPr>
        </p:nvSpPr>
        <p:spPr>
          <a:xfrm>
            <a:off x="6652800" y="3820125"/>
            <a:ext cx="2148300" cy="5532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lide Divider" type="secHead">
  <p:cSld name="SECTION_HEADER">
    <p:spTree>
      <p:nvGrpSpPr>
        <p:cNvPr id="1" name="Shape 587"/>
        <p:cNvGrpSpPr/>
        <p:nvPr/>
      </p:nvGrpSpPr>
      <p:grpSpPr>
        <a:xfrm>
          <a:off x="0" y="0"/>
          <a:ext cx="0" cy="0"/>
          <a:chOff x="0" y="0"/>
          <a:chExt cx="0" cy="0"/>
        </a:xfrm>
      </p:grpSpPr>
      <p:sp>
        <p:nvSpPr>
          <p:cNvPr id="588" name="Google Shape;588;p70"/>
          <p:cNvSpPr>
            <a:spLocks noGrp="1"/>
          </p:cNvSpPr>
          <p:nvPr>
            <p:ph type="pic" idx="2"/>
          </p:nvPr>
        </p:nvSpPr>
        <p:spPr>
          <a:xfrm>
            <a:off x="0" y="0"/>
            <a:ext cx="9144000" cy="5143500"/>
          </a:xfrm>
          <a:prstGeom prst="rect">
            <a:avLst/>
          </a:prstGeom>
          <a:noFill/>
          <a:ln>
            <a:noFill/>
          </a:ln>
        </p:spPr>
      </p:sp>
      <p:sp>
        <p:nvSpPr>
          <p:cNvPr id="589" name="Google Shape;589;p70"/>
          <p:cNvSpPr txBox="1">
            <a:spLocks noGrp="1"/>
          </p:cNvSpPr>
          <p:nvPr>
            <p:ph type="title"/>
          </p:nvPr>
        </p:nvSpPr>
        <p:spPr>
          <a:xfrm>
            <a:off x="4634650" y="223475"/>
            <a:ext cx="4280700" cy="17313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7200"/>
              <a:buNone/>
              <a:defRPr sz="7200"/>
            </a:lvl1pPr>
            <a:lvl2pPr lvl="1">
              <a:spcBef>
                <a:spcPts val="0"/>
              </a:spcBef>
              <a:spcAft>
                <a:spcPts val="0"/>
              </a:spcAft>
              <a:buClr>
                <a:schemeClr val="dk1"/>
              </a:buClr>
              <a:buSzPts val="7200"/>
              <a:buNone/>
              <a:defRPr sz="7200"/>
            </a:lvl2pPr>
            <a:lvl3pPr lvl="2">
              <a:spcBef>
                <a:spcPts val="0"/>
              </a:spcBef>
              <a:spcAft>
                <a:spcPts val="0"/>
              </a:spcAft>
              <a:buClr>
                <a:schemeClr val="dk1"/>
              </a:buClr>
              <a:buSzPts val="7200"/>
              <a:buNone/>
              <a:defRPr sz="7200"/>
            </a:lvl3pPr>
            <a:lvl4pPr lvl="3">
              <a:spcBef>
                <a:spcPts val="0"/>
              </a:spcBef>
              <a:spcAft>
                <a:spcPts val="0"/>
              </a:spcAft>
              <a:buClr>
                <a:schemeClr val="dk1"/>
              </a:buClr>
              <a:buSzPts val="7200"/>
              <a:buNone/>
              <a:defRPr sz="7200"/>
            </a:lvl4pPr>
            <a:lvl5pPr lvl="4">
              <a:spcBef>
                <a:spcPts val="0"/>
              </a:spcBef>
              <a:spcAft>
                <a:spcPts val="0"/>
              </a:spcAft>
              <a:buClr>
                <a:schemeClr val="dk1"/>
              </a:buClr>
              <a:buSzPts val="7200"/>
              <a:buNone/>
              <a:defRPr sz="7200"/>
            </a:lvl5pPr>
            <a:lvl6pPr lvl="5">
              <a:spcBef>
                <a:spcPts val="0"/>
              </a:spcBef>
              <a:spcAft>
                <a:spcPts val="0"/>
              </a:spcAft>
              <a:buClr>
                <a:schemeClr val="dk1"/>
              </a:buClr>
              <a:buSzPts val="7200"/>
              <a:buNone/>
              <a:defRPr sz="7200"/>
            </a:lvl6pPr>
            <a:lvl7pPr lvl="6">
              <a:spcBef>
                <a:spcPts val="0"/>
              </a:spcBef>
              <a:spcAft>
                <a:spcPts val="0"/>
              </a:spcAft>
              <a:buClr>
                <a:schemeClr val="dk1"/>
              </a:buClr>
              <a:buSzPts val="7200"/>
              <a:buNone/>
              <a:defRPr sz="7200"/>
            </a:lvl7pPr>
            <a:lvl8pPr lvl="7">
              <a:spcBef>
                <a:spcPts val="0"/>
              </a:spcBef>
              <a:spcAft>
                <a:spcPts val="0"/>
              </a:spcAft>
              <a:buClr>
                <a:schemeClr val="dk1"/>
              </a:buClr>
              <a:buSzPts val="7200"/>
              <a:buNone/>
              <a:defRPr sz="7200"/>
            </a:lvl8pPr>
            <a:lvl9pPr lvl="8">
              <a:spcBef>
                <a:spcPts val="0"/>
              </a:spcBef>
              <a:spcAft>
                <a:spcPts val="0"/>
              </a:spcAft>
              <a:buClr>
                <a:schemeClr val="dk1"/>
              </a:buClr>
              <a:buSzPts val="7200"/>
              <a:buNone/>
              <a:defRPr sz="7200"/>
            </a:lvl9pPr>
          </a:lstStyle>
          <a:p>
            <a:endParaRPr/>
          </a:p>
        </p:txBody>
      </p:sp>
      <p:sp>
        <p:nvSpPr>
          <p:cNvPr id="590" name="Google Shape;590;p70"/>
          <p:cNvSpPr txBox="1">
            <a:spLocks noGrp="1"/>
          </p:cNvSpPr>
          <p:nvPr>
            <p:ph type="title" idx="3"/>
          </p:nvPr>
        </p:nvSpPr>
        <p:spPr>
          <a:xfrm>
            <a:off x="0" y="3677475"/>
            <a:ext cx="2491200" cy="1242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6000"/>
              <a:buNone/>
              <a:defRPr sz="6000"/>
            </a:lvl1pPr>
            <a:lvl2pPr lvl="1" algn="ctr">
              <a:spcBef>
                <a:spcPts val="0"/>
              </a:spcBef>
              <a:spcAft>
                <a:spcPts val="0"/>
              </a:spcAft>
              <a:buClr>
                <a:schemeClr val="dk1"/>
              </a:buClr>
              <a:buSzPts val="6000"/>
              <a:buNone/>
              <a:defRPr sz="6000"/>
            </a:lvl2pPr>
            <a:lvl3pPr lvl="2" algn="ctr">
              <a:spcBef>
                <a:spcPts val="0"/>
              </a:spcBef>
              <a:spcAft>
                <a:spcPts val="0"/>
              </a:spcAft>
              <a:buClr>
                <a:schemeClr val="dk1"/>
              </a:buClr>
              <a:buSzPts val="6000"/>
              <a:buNone/>
              <a:defRPr sz="6000"/>
            </a:lvl3pPr>
            <a:lvl4pPr lvl="3" algn="ctr">
              <a:spcBef>
                <a:spcPts val="0"/>
              </a:spcBef>
              <a:spcAft>
                <a:spcPts val="0"/>
              </a:spcAft>
              <a:buClr>
                <a:schemeClr val="dk1"/>
              </a:buClr>
              <a:buSzPts val="6000"/>
              <a:buNone/>
              <a:defRPr sz="6000"/>
            </a:lvl4pPr>
            <a:lvl5pPr lvl="4" algn="ctr">
              <a:spcBef>
                <a:spcPts val="0"/>
              </a:spcBef>
              <a:spcAft>
                <a:spcPts val="0"/>
              </a:spcAft>
              <a:buClr>
                <a:schemeClr val="dk1"/>
              </a:buClr>
              <a:buSzPts val="6000"/>
              <a:buNone/>
              <a:defRPr sz="6000"/>
            </a:lvl5pPr>
            <a:lvl6pPr lvl="5" algn="ctr">
              <a:spcBef>
                <a:spcPts val="0"/>
              </a:spcBef>
              <a:spcAft>
                <a:spcPts val="0"/>
              </a:spcAft>
              <a:buClr>
                <a:schemeClr val="dk1"/>
              </a:buClr>
              <a:buSzPts val="6000"/>
              <a:buNone/>
              <a:defRPr sz="6000"/>
            </a:lvl6pPr>
            <a:lvl7pPr lvl="6" algn="ctr">
              <a:spcBef>
                <a:spcPts val="0"/>
              </a:spcBef>
              <a:spcAft>
                <a:spcPts val="0"/>
              </a:spcAft>
              <a:buClr>
                <a:schemeClr val="dk1"/>
              </a:buClr>
              <a:buSzPts val="6000"/>
              <a:buNone/>
              <a:defRPr sz="6000"/>
            </a:lvl7pPr>
            <a:lvl8pPr lvl="7" algn="ctr">
              <a:spcBef>
                <a:spcPts val="0"/>
              </a:spcBef>
              <a:spcAft>
                <a:spcPts val="0"/>
              </a:spcAft>
              <a:buClr>
                <a:schemeClr val="dk1"/>
              </a:buClr>
              <a:buSzPts val="6000"/>
              <a:buNone/>
              <a:defRPr sz="6000"/>
            </a:lvl8pPr>
            <a:lvl9pPr lvl="8" algn="ctr">
              <a:spcBef>
                <a:spcPts val="0"/>
              </a:spcBef>
              <a:spcAft>
                <a:spcPts val="0"/>
              </a:spcAft>
              <a:buClr>
                <a:schemeClr val="dk1"/>
              </a:buClr>
              <a:buSzPts val="6000"/>
              <a:buNone/>
              <a:defRPr sz="60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eam" type="tx">
  <p:cSld name="TITLE_AND_BODY">
    <p:bg>
      <p:bgPr>
        <a:solidFill>
          <a:schemeClr val="dk1"/>
        </a:solidFill>
        <a:effectLst/>
      </p:bgPr>
    </p:bg>
    <p:spTree>
      <p:nvGrpSpPr>
        <p:cNvPr id="1" name="Shape 591"/>
        <p:cNvGrpSpPr/>
        <p:nvPr/>
      </p:nvGrpSpPr>
      <p:grpSpPr>
        <a:xfrm>
          <a:off x="0" y="0"/>
          <a:ext cx="0" cy="0"/>
          <a:chOff x="0" y="0"/>
          <a:chExt cx="0" cy="0"/>
        </a:xfrm>
      </p:grpSpPr>
      <p:sp>
        <p:nvSpPr>
          <p:cNvPr id="592" name="Google Shape;592;p71"/>
          <p:cNvSpPr>
            <a:spLocks noGrp="1"/>
          </p:cNvSpPr>
          <p:nvPr>
            <p:ph type="pic" idx="2"/>
          </p:nvPr>
        </p:nvSpPr>
        <p:spPr>
          <a:xfrm rot="10800000" flipH="1">
            <a:off x="226950" y="1218789"/>
            <a:ext cx="2086200" cy="1883100"/>
          </a:xfrm>
          <a:prstGeom prst="corner">
            <a:avLst>
              <a:gd name="adj1" fmla="val 83590"/>
              <a:gd name="adj2" fmla="val 81097"/>
            </a:avLst>
          </a:prstGeom>
          <a:noFill/>
          <a:ln>
            <a:noFill/>
          </a:ln>
        </p:spPr>
      </p:sp>
      <p:sp>
        <p:nvSpPr>
          <p:cNvPr id="593" name="Google Shape;593;p71"/>
          <p:cNvSpPr>
            <a:spLocks noGrp="1"/>
          </p:cNvSpPr>
          <p:nvPr>
            <p:ph type="pic" idx="3"/>
          </p:nvPr>
        </p:nvSpPr>
        <p:spPr>
          <a:xfrm flipH="1">
            <a:off x="2428286" y="1218789"/>
            <a:ext cx="2086200" cy="1883100"/>
          </a:xfrm>
          <a:prstGeom prst="corner">
            <a:avLst>
              <a:gd name="adj1" fmla="val 83590"/>
              <a:gd name="adj2" fmla="val 81097"/>
            </a:avLst>
          </a:prstGeom>
          <a:noFill/>
          <a:ln>
            <a:noFill/>
          </a:ln>
        </p:spPr>
      </p:sp>
      <p:sp>
        <p:nvSpPr>
          <p:cNvPr id="594" name="Google Shape;594;p71"/>
          <p:cNvSpPr>
            <a:spLocks noGrp="1"/>
          </p:cNvSpPr>
          <p:nvPr>
            <p:ph type="pic" idx="4"/>
          </p:nvPr>
        </p:nvSpPr>
        <p:spPr>
          <a:xfrm rot="10800000">
            <a:off x="4629568" y="1218789"/>
            <a:ext cx="2086200" cy="1883100"/>
          </a:xfrm>
          <a:prstGeom prst="corner">
            <a:avLst>
              <a:gd name="adj1" fmla="val 83590"/>
              <a:gd name="adj2" fmla="val 81097"/>
            </a:avLst>
          </a:prstGeom>
          <a:noFill/>
          <a:ln>
            <a:noFill/>
          </a:ln>
        </p:spPr>
      </p:sp>
      <p:sp>
        <p:nvSpPr>
          <p:cNvPr id="595" name="Google Shape;595;p71"/>
          <p:cNvSpPr>
            <a:spLocks noGrp="1"/>
          </p:cNvSpPr>
          <p:nvPr>
            <p:ph type="pic" idx="5"/>
          </p:nvPr>
        </p:nvSpPr>
        <p:spPr>
          <a:xfrm flipH="1">
            <a:off x="6830850" y="1218789"/>
            <a:ext cx="2086200" cy="1883100"/>
          </a:xfrm>
          <a:prstGeom prst="corner">
            <a:avLst>
              <a:gd name="adj1" fmla="val 83590"/>
              <a:gd name="adj2" fmla="val 81097"/>
            </a:avLst>
          </a:prstGeom>
          <a:noFill/>
          <a:ln>
            <a:noFill/>
          </a:ln>
        </p:spPr>
      </p:sp>
      <p:sp>
        <p:nvSpPr>
          <p:cNvPr id="596" name="Google Shape;596;p71"/>
          <p:cNvSpPr txBox="1">
            <a:spLocks noGrp="1"/>
          </p:cNvSpPr>
          <p:nvPr>
            <p:ph type="title"/>
          </p:nvPr>
        </p:nvSpPr>
        <p:spPr>
          <a:xfrm>
            <a:off x="211675"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597" name="Google Shape;597;p71"/>
          <p:cNvSpPr txBox="1">
            <a:spLocks noGrp="1"/>
          </p:cNvSpPr>
          <p:nvPr>
            <p:ph type="title" idx="6"/>
          </p:nvPr>
        </p:nvSpPr>
        <p:spPr>
          <a:xfrm>
            <a:off x="2420625"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598" name="Google Shape;598;p71"/>
          <p:cNvSpPr txBox="1">
            <a:spLocks noGrp="1"/>
          </p:cNvSpPr>
          <p:nvPr>
            <p:ph type="title" idx="7"/>
          </p:nvPr>
        </p:nvSpPr>
        <p:spPr>
          <a:xfrm>
            <a:off x="4629575"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599" name="Google Shape;599;p71"/>
          <p:cNvSpPr txBox="1">
            <a:spLocks noGrp="1"/>
          </p:cNvSpPr>
          <p:nvPr>
            <p:ph type="title" idx="8"/>
          </p:nvPr>
        </p:nvSpPr>
        <p:spPr>
          <a:xfrm>
            <a:off x="6823200"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600" name="Google Shape;600;p71"/>
          <p:cNvSpPr txBox="1">
            <a:spLocks noGrp="1"/>
          </p:cNvSpPr>
          <p:nvPr>
            <p:ph type="subTitle" idx="1"/>
          </p:nvPr>
        </p:nvSpPr>
        <p:spPr>
          <a:xfrm>
            <a:off x="230900"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601" name="Google Shape;601;p71"/>
          <p:cNvSpPr txBox="1">
            <a:spLocks noGrp="1"/>
          </p:cNvSpPr>
          <p:nvPr>
            <p:ph type="subTitle" idx="9"/>
          </p:nvPr>
        </p:nvSpPr>
        <p:spPr>
          <a:xfrm>
            <a:off x="2428275"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602" name="Google Shape;602;p71"/>
          <p:cNvSpPr txBox="1">
            <a:spLocks noGrp="1"/>
          </p:cNvSpPr>
          <p:nvPr>
            <p:ph type="subTitle" idx="13"/>
          </p:nvPr>
        </p:nvSpPr>
        <p:spPr>
          <a:xfrm>
            <a:off x="4625650"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603" name="Google Shape;603;p71"/>
          <p:cNvSpPr txBox="1">
            <a:spLocks noGrp="1"/>
          </p:cNvSpPr>
          <p:nvPr>
            <p:ph type="subTitle" idx="14"/>
          </p:nvPr>
        </p:nvSpPr>
        <p:spPr>
          <a:xfrm>
            <a:off x="6823025"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604" name="Google Shape;604;p71"/>
          <p:cNvSpPr txBox="1">
            <a:spLocks noGrp="1"/>
          </p:cNvSpPr>
          <p:nvPr>
            <p:ph type="body" idx="15"/>
          </p:nvPr>
        </p:nvSpPr>
        <p:spPr>
          <a:xfrm>
            <a:off x="21932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605" name="Google Shape;605;p71"/>
          <p:cNvSpPr txBox="1">
            <a:spLocks noGrp="1"/>
          </p:cNvSpPr>
          <p:nvPr>
            <p:ph type="body" idx="16"/>
          </p:nvPr>
        </p:nvSpPr>
        <p:spPr>
          <a:xfrm>
            <a:off x="242827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606" name="Google Shape;606;p71"/>
          <p:cNvSpPr txBox="1">
            <a:spLocks noGrp="1"/>
          </p:cNvSpPr>
          <p:nvPr>
            <p:ph type="body" idx="17"/>
          </p:nvPr>
        </p:nvSpPr>
        <p:spPr>
          <a:xfrm>
            <a:off x="463722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607" name="Google Shape;607;p71"/>
          <p:cNvSpPr txBox="1">
            <a:spLocks noGrp="1"/>
          </p:cNvSpPr>
          <p:nvPr>
            <p:ph type="body" idx="18"/>
          </p:nvPr>
        </p:nvSpPr>
        <p:spPr>
          <a:xfrm>
            <a:off x="684617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608" name="Google Shape;608;p71"/>
          <p:cNvSpPr txBox="1">
            <a:spLocks noGrp="1"/>
          </p:cNvSpPr>
          <p:nvPr>
            <p:ph type="title" idx="19"/>
          </p:nvPr>
        </p:nvSpPr>
        <p:spPr>
          <a:xfrm>
            <a:off x="230900" y="454775"/>
            <a:ext cx="44064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ables of contents" type="twoColTx">
  <p:cSld name="TITLE_AND_TWO_COLUMNS">
    <p:spTree>
      <p:nvGrpSpPr>
        <p:cNvPr id="1" name="Shape 609"/>
        <p:cNvGrpSpPr/>
        <p:nvPr/>
      </p:nvGrpSpPr>
      <p:grpSpPr>
        <a:xfrm>
          <a:off x="0" y="0"/>
          <a:ext cx="0" cy="0"/>
          <a:chOff x="0" y="0"/>
          <a:chExt cx="0" cy="0"/>
        </a:xfrm>
      </p:grpSpPr>
      <p:sp>
        <p:nvSpPr>
          <p:cNvPr id="610" name="Google Shape;610;p72"/>
          <p:cNvSpPr>
            <a:spLocks noGrp="1"/>
          </p:cNvSpPr>
          <p:nvPr>
            <p:ph type="pic" idx="2"/>
          </p:nvPr>
        </p:nvSpPr>
        <p:spPr>
          <a:xfrm>
            <a:off x="0" y="0"/>
            <a:ext cx="9144000" cy="5143500"/>
          </a:xfrm>
          <a:prstGeom prst="rect">
            <a:avLst/>
          </a:prstGeom>
          <a:noFill/>
          <a:ln>
            <a:noFill/>
          </a:ln>
        </p:spPr>
      </p:sp>
      <p:grpSp>
        <p:nvGrpSpPr>
          <p:cNvPr id="611" name="Google Shape;611;p72"/>
          <p:cNvGrpSpPr/>
          <p:nvPr/>
        </p:nvGrpSpPr>
        <p:grpSpPr>
          <a:xfrm>
            <a:off x="162" y="98"/>
            <a:ext cx="9143669" cy="5143312"/>
            <a:chOff x="238125" y="848375"/>
            <a:chExt cx="7144050" cy="4018527"/>
          </a:xfrm>
        </p:grpSpPr>
        <p:sp>
          <p:nvSpPr>
            <p:cNvPr id="612" name="Google Shape;612;p72"/>
            <p:cNvSpPr/>
            <p:nvPr/>
          </p:nvSpPr>
          <p:spPr>
            <a:xfrm>
              <a:off x="238125" y="848377"/>
              <a:ext cx="5017377" cy="4018525"/>
            </a:xfrm>
            <a:custGeom>
              <a:avLst/>
              <a:gdLst/>
              <a:ahLst/>
              <a:cxnLst/>
              <a:rect l="l" t="t" r="r" b="b"/>
              <a:pathLst>
                <a:path w="191211" h="160741" extrusionOk="0">
                  <a:moveTo>
                    <a:pt x="0" y="0"/>
                  </a:moveTo>
                  <a:lnTo>
                    <a:pt x="0" y="160741"/>
                  </a:lnTo>
                  <a:lnTo>
                    <a:pt x="118091" y="160741"/>
                  </a:lnTo>
                  <a:lnTo>
                    <a:pt x="117329" y="160729"/>
                  </a:lnTo>
                  <a:lnTo>
                    <a:pt x="115829" y="160574"/>
                  </a:lnTo>
                  <a:lnTo>
                    <a:pt x="114376" y="160277"/>
                  </a:lnTo>
                  <a:lnTo>
                    <a:pt x="112971" y="159848"/>
                  </a:lnTo>
                  <a:lnTo>
                    <a:pt x="111638" y="159276"/>
                  </a:lnTo>
                  <a:lnTo>
                    <a:pt x="110376" y="158586"/>
                  </a:lnTo>
                  <a:lnTo>
                    <a:pt x="109185" y="157788"/>
                  </a:lnTo>
                  <a:lnTo>
                    <a:pt x="108078" y="156883"/>
                  </a:lnTo>
                  <a:lnTo>
                    <a:pt x="107077" y="155871"/>
                  </a:lnTo>
                  <a:lnTo>
                    <a:pt x="106161" y="154764"/>
                  </a:lnTo>
                  <a:lnTo>
                    <a:pt x="105363" y="153573"/>
                  </a:lnTo>
                  <a:lnTo>
                    <a:pt x="104672" y="152311"/>
                  </a:lnTo>
                  <a:lnTo>
                    <a:pt x="104113" y="150977"/>
                  </a:lnTo>
                  <a:lnTo>
                    <a:pt x="103672" y="149584"/>
                  </a:lnTo>
                  <a:lnTo>
                    <a:pt x="103374" y="148132"/>
                  </a:lnTo>
                  <a:lnTo>
                    <a:pt x="103220" y="146620"/>
                  </a:lnTo>
                  <a:lnTo>
                    <a:pt x="103208" y="145857"/>
                  </a:lnTo>
                  <a:lnTo>
                    <a:pt x="103208" y="77846"/>
                  </a:lnTo>
                  <a:lnTo>
                    <a:pt x="103220" y="77072"/>
                  </a:lnTo>
                  <a:lnTo>
                    <a:pt x="103374" y="75572"/>
                  </a:lnTo>
                  <a:lnTo>
                    <a:pt x="103672" y="74119"/>
                  </a:lnTo>
                  <a:lnTo>
                    <a:pt x="104113" y="72714"/>
                  </a:lnTo>
                  <a:lnTo>
                    <a:pt x="104672" y="71381"/>
                  </a:lnTo>
                  <a:lnTo>
                    <a:pt x="105363" y="70119"/>
                  </a:lnTo>
                  <a:lnTo>
                    <a:pt x="106161" y="68928"/>
                  </a:lnTo>
                  <a:lnTo>
                    <a:pt x="107077" y="67833"/>
                  </a:lnTo>
                  <a:lnTo>
                    <a:pt x="108078" y="66821"/>
                  </a:lnTo>
                  <a:lnTo>
                    <a:pt x="109185" y="65904"/>
                  </a:lnTo>
                  <a:lnTo>
                    <a:pt x="110376" y="65106"/>
                  </a:lnTo>
                  <a:lnTo>
                    <a:pt x="111638" y="64415"/>
                  </a:lnTo>
                  <a:lnTo>
                    <a:pt x="112971" y="63856"/>
                  </a:lnTo>
                  <a:lnTo>
                    <a:pt x="114376" y="63415"/>
                  </a:lnTo>
                  <a:lnTo>
                    <a:pt x="115829" y="63118"/>
                  </a:lnTo>
                  <a:lnTo>
                    <a:pt x="117329" y="62975"/>
                  </a:lnTo>
                  <a:lnTo>
                    <a:pt x="118091" y="62963"/>
                  </a:lnTo>
                  <a:lnTo>
                    <a:pt x="161444" y="62963"/>
                  </a:lnTo>
                  <a:lnTo>
                    <a:pt x="162206" y="62939"/>
                  </a:lnTo>
                  <a:lnTo>
                    <a:pt x="163718" y="62796"/>
                  </a:lnTo>
                  <a:lnTo>
                    <a:pt x="165170" y="62498"/>
                  </a:lnTo>
                  <a:lnTo>
                    <a:pt x="166563" y="62058"/>
                  </a:lnTo>
                  <a:lnTo>
                    <a:pt x="167897" y="61498"/>
                  </a:lnTo>
                  <a:lnTo>
                    <a:pt x="169159" y="60808"/>
                  </a:lnTo>
                  <a:lnTo>
                    <a:pt x="170350" y="60010"/>
                  </a:lnTo>
                  <a:lnTo>
                    <a:pt x="171457" y="59093"/>
                  </a:lnTo>
                  <a:lnTo>
                    <a:pt x="172469" y="58081"/>
                  </a:lnTo>
                  <a:lnTo>
                    <a:pt x="173374" y="56986"/>
                  </a:lnTo>
                  <a:lnTo>
                    <a:pt x="174172" y="55795"/>
                  </a:lnTo>
                  <a:lnTo>
                    <a:pt x="174862" y="54533"/>
                  </a:lnTo>
                  <a:lnTo>
                    <a:pt x="175434" y="53199"/>
                  </a:lnTo>
                  <a:lnTo>
                    <a:pt x="175863" y="51794"/>
                  </a:lnTo>
                  <a:lnTo>
                    <a:pt x="176160" y="50342"/>
                  </a:lnTo>
                  <a:lnTo>
                    <a:pt x="176315" y="48841"/>
                  </a:lnTo>
                  <a:lnTo>
                    <a:pt x="176327" y="48079"/>
                  </a:lnTo>
                  <a:lnTo>
                    <a:pt x="176327" y="14883"/>
                  </a:lnTo>
                  <a:lnTo>
                    <a:pt x="176339" y="14121"/>
                  </a:lnTo>
                  <a:lnTo>
                    <a:pt x="176494" y="12609"/>
                  </a:lnTo>
                  <a:lnTo>
                    <a:pt x="176791" y="11157"/>
                  </a:lnTo>
                  <a:lnTo>
                    <a:pt x="177220" y="9764"/>
                  </a:lnTo>
                  <a:lnTo>
                    <a:pt x="177792" y="8430"/>
                  </a:lnTo>
                  <a:lnTo>
                    <a:pt x="178482" y="7168"/>
                  </a:lnTo>
                  <a:lnTo>
                    <a:pt x="179280" y="5977"/>
                  </a:lnTo>
                  <a:lnTo>
                    <a:pt x="180185" y="4870"/>
                  </a:lnTo>
                  <a:lnTo>
                    <a:pt x="181197" y="3858"/>
                  </a:lnTo>
                  <a:lnTo>
                    <a:pt x="182304" y="2953"/>
                  </a:lnTo>
                  <a:lnTo>
                    <a:pt x="183495" y="2155"/>
                  </a:lnTo>
                  <a:lnTo>
                    <a:pt x="184757" y="1465"/>
                  </a:lnTo>
                  <a:lnTo>
                    <a:pt x="186091" y="893"/>
                  </a:lnTo>
                  <a:lnTo>
                    <a:pt x="187484" y="464"/>
                  </a:lnTo>
                  <a:lnTo>
                    <a:pt x="188936" y="167"/>
                  </a:lnTo>
                  <a:lnTo>
                    <a:pt x="190448" y="12"/>
                  </a:lnTo>
                  <a:lnTo>
                    <a:pt x="1912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613" name="Google Shape;613;p72"/>
            <p:cNvSpPr/>
            <p:nvPr/>
          </p:nvSpPr>
          <p:spPr>
            <a:xfrm>
              <a:off x="7010075" y="848375"/>
              <a:ext cx="372100" cy="372100"/>
            </a:xfrm>
            <a:custGeom>
              <a:avLst/>
              <a:gdLst/>
              <a:ahLst/>
              <a:cxnLst/>
              <a:rect l="l" t="t" r="r" b="b"/>
              <a:pathLst>
                <a:path w="14884" h="14884" extrusionOk="0">
                  <a:moveTo>
                    <a:pt x="0" y="0"/>
                  </a:moveTo>
                  <a:lnTo>
                    <a:pt x="763" y="12"/>
                  </a:lnTo>
                  <a:lnTo>
                    <a:pt x="2275" y="167"/>
                  </a:lnTo>
                  <a:lnTo>
                    <a:pt x="3727" y="464"/>
                  </a:lnTo>
                  <a:lnTo>
                    <a:pt x="5120" y="893"/>
                  </a:lnTo>
                  <a:lnTo>
                    <a:pt x="6454" y="1465"/>
                  </a:lnTo>
                  <a:lnTo>
                    <a:pt x="7716" y="2155"/>
                  </a:lnTo>
                  <a:lnTo>
                    <a:pt x="8907" y="2953"/>
                  </a:lnTo>
                  <a:lnTo>
                    <a:pt x="10014" y="3858"/>
                  </a:lnTo>
                  <a:lnTo>
                    <a:pt x="11026" y="4870"/>
                  </a:lnTo>
                  <a:lnTo>
                    <a:pt x="11931" y="5977"/>
                  </a:lnTo>
                  <a:lnTo>
                    <a:pt x="12729" y="7168"/>
                  </a:lnTo>
                  <a:lnTo>
                    <a:pt x="13419" y="8430"/>
                  </a:lnTo>
                  <a:lnTo>
                    <a:pt x="13991" y="9764"/>
                  </a:lnTo>
                  <a:lnTo>
                    <a:pt x="14420" y="11157"/>
                  </a:lnTo>
                  <a:lnTo>
                    <a:pt x="14717" y="12609"/>
                  </a:lnTo>
                  <a:lnTo>
                    <a:pt x="14872" y="14121"/>
                  </a:lnTo>
                  <a:lnTo>
                    <a:pt x="14884" y="14883"/>
                  </a:lnTo>
                  <a:lnTo>
                    <a:pt x="14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614" name="Google Shape;614;p72"/>
            <p:cNvSpPr/>
            <p:nvPr/>
          </p:nvSpPr>
          <p:spPr>
            <a:xfrm>
              <a:off x="5182100" y="2921025"/>
              <a:ext cx="2200075" cy="1945875"/>
            </a:xfrm>
            <a:custGeom>
              <a:avLst/>
              <a:gdLst/>
              <a:ahLst/>
              <a:cxnLst/>
              <a:rect l="l" t="t" r="r" b="b"/>
              <a:pathLst>
                <a:path w="88003" h="77835" extrusionOk="0">
                  <a:moveTo>
                    <a:pt x="88003" y="1"/>
                  </a:moveTo>
                  <a:lnTo>
                    <a:pt x="87991" y="763"/>
                  </a:lnTo>
                  <a:lnTo>
                    <a:pt x="87836" y="2263"/>
                  </a:lnTo>
                  <a:lnTo>
                    <a:pt x="87539" y="3715"/>
                  </a:lnTo>
                  <a:lnTo>
                    <a:pt x="87110" y="5120"/>
                  </a:lnTo>
                  <a:lnTo>
                    <a:pt x="86538" y="6454"/>
                  </a:lnTo>
                  <a:lnTo>
                    <a:pt x="85848" y="7716"/>
                  </a:lnTo>
                  <a:lnTo>
                    <a:pt x="85050" y="8907"/>
                  </a:lnTo>
                  <a:lnTo>
                    <a:pt x="84145" y="10002"/>
                  </a:lnTo>
                  <a:lnTo>
                    <a:pt x="83133" y="11014"/>
                  </a:lnTo>
                  <a:lnTo>
                    <a:pt x="82026" y="11931"/>
                  </a:lnTo>
                  <a:lnTo>
                    <a:pt x="80835" y="12729"/>
                  </a:lnTo>
                  <a:lnTo>
                    <a:pt x="79573" y="13419"/>
                  </a:lnTo>
                  <a:lnTo>
                    <a:pt x="78239" y="13979"/>
                  </a:lnTo>
                  <a:lnTo>
                    <a:pt x="76846" y="14420"/>
                  </a:lnTo>
                  <a:lnTo>
                    <a:pt x="75394" y="14717"/>
                  </a:lnTo>
                  <a:lnTo>
                    <a:pt x="73882" y="14860"/>
                  </a:lnTo>
                  <a:lnTo>
                    <a:pt x="73119" y="14884"/>
                  </a:lnTo>
                  <a:lnTo>
                    <a:pt x="29767" y="14884"/>
                  </a:lnTo>
                  <a:lnTo>
                    <a:pt x="29005" y="14896"/>
                  </a:lnTo>
                  <a:lnTo>
                    <a:pt x="27505" y="15039"/>
                  </a:lnTo>
                  <a:lnTo>
                    <a:pt x="26052" y="15336"/>
                  </a:lnTo>
                  <a:lnTo>
                    <a:pt x="24647" y="15777"/>
                  </a:lnTo>
                  <a:lnTo>
                    <a:pt x="23314" y="16337"/>
                  </a:lnTo>
                  <a:lnTo>
                    <a:pt x="22051" y="17027"/>
                  </a:lnTo>
                  <a:lnTo>
                    <a:pt x="20861" y="17825"/>
                  </a:lnTo>
                  <a:lnTo>
                    <a:pt x="19765" y="18742"/>
                  </a:lnTo>
                  <a:lnTo>
                    <a:pt x="18753" y="19754"/>
                  </a:lnTo>
                  <a:lnTo>
                    <a:pt x="17836" y="20849"/>
                  </a:lnTo>
                  <a:lnTo>
                    <a:pt x="17039" y="22040"/>
                  </a:lnTo>
                  <a:lnTo>
                    <a:pt x="16348" y="23302"/>
                  </a:lnTo>
                  <a:lnTo>
                    <a:pt x="15788" y="24636"/>
                  </a:lnTo>
                  <a:lnTo>
                    <a:pt x="15348" y="26041"/>
                  </a:lnTo>
                  <a:lnTo>
                    <a:pt x="15050" y="27493"/>
                  </a:lnTo>
                  <a:lnTo>
                    <a:pt x="14895" y="28993"/>
                  </a:lnTo>
                  <a:lnTo>
                    <a:pt x="14884" y="29767"/>
                  </a:lnTo>
                  <a:lnTo>
                    <a:pt x="14884" y="62951"/>
                  </a:lnTo>
                  <a:lnTo>
                    <a:pt x="14872" y="63714"/>
                  </a:lnTo>
                  <a:lnTo>
                    <a:pt x="14717" y="65226"/>
                  </a:lnTo>
                  <a:lnTo>
                    <a:pt x="14431" y="66678"/>
                  </a:lnTo>
                  <a:lnTo>
                    <a:pt x="13991" y="68071"/>
                  </a:lnTo>
                  <a:lnTo>
                    <a:pt x="13431" y="69405"/>
                  </a:lnTo>
                  <a:lnTo>
                    <a:pt x="12740" y="70667"/>
                  </a:lnTo>
                  <a:lnTo>
                    <a:pt x="11931" y="71858"/>
                  </a:lnTo>
                  <a:lnTo>
                    <a:pt x="11026" y="72965"/>
                  </a:lnTo>
                  <a:lnTo>
                    <a:pt x="10014" y="73977"/>
                  </a:lnTo>
                  <a:lnTo>
                    <a:pt x="8918" y="74882"/>
                  </a:lnTo>
                  <a:lnTo>
                    <a:pt x="7728" y="75680"/>
                  </a:lnTo>
                  <a:lnTo>
                    <a:pt x="6466" y="76370"/>
                  </a:lnTo>
                  <a:lnTo>
                    <a:pt x="5120" y="76942"/>
                  </a:lnTo>
                  <a:lnTo>
                    <a:pt x="3727" y="77371"/>
                  </a:lnTo>
                  <a:lnTo>
                    <a:pt x="2274" y="77668"/>
                  </a:lnTo>
                  <a:lnTo>
                    <a:pt x="774" y="77823"/>
                  </a:lnTo>
                  <a:lnTo>
                    <a:pt x="0" y="77835"/>
                  </a:lnTo>
                  <a:lnTo>
                    <a:pt x="88003" y="77835"/>
                  </a:lnTo>
                  <a:lnTo>
                    <a:pt x="88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615" name="Google Shape;615;p72"/>
          <p:cNvSpPr txBox="1">
            <a:spLocks noGrp="1"/>
          </p:cNvSpPr>
          <p:nvPr>
            <p:ph type="title"/>
          </p:nvPr>
        </p:nvSpPr>
        <p:spPr>
          <a:xfrm>
            <a:off x="230900" y="457200"/>
            <a:ext cx="4406400" cy="1560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a:endParaRPr/>
          </a:p>
        </p:txBody>
      </p:sp>
      <p:sp>
        <p:nvSpPr>
          <p:cNvPr id="616" name="Google Shape;616;p72"/>
          <p:cNvSpPr txBox="1">
            <a:spLocks noGrp="1"/>
          </p:cNvSpPr>
          <p:nvPr>
            <p:ph type="body" idx="1"/>
          </p:nvPr>
        </p:nvSpPr>
        <p:spPr>
          <a:xfrm>
            <a:off x="230900" y="2356825"/>
            <a:ext cx="2974800" cy="2563500"/>
          </a:xfrm>
          <a:prstGeom prst="rect">
            <a:avLst/>
          </a:prstGeom>
        </p:spPr>
        <p:txBody>
          <a:bodyPr spcFirstLastPara="1" wrap="square" lIns="91425" tIns="91425" rIns="91425" bIns="91425" anchor="b" anchorCtr="0">
            <a:noAutofit/>
          </a:bodyPr>
          <a:lstStyle>
            <a:lvl1pPr marL="457200" lvl="0" indent="-342900">
              <a:spcBef>
                <a:spcPts val="0"/>
              </a:spcBef>
              <a:spcAft>
                <a:spcPts val="0"/>
              </a:spcAft>
              <a:buClr>
                <a:schemeClr val="dk1"/>
              </a:buClr>
              <a:buSzPts val="1800"/>
              <a:buChar char="●"/>
              <a:defRPr sz="1800"/>
            </a:lvl1pPr>
            <a:lvl2pPr marL="914400" lvl="1" indent="-342900">
              <a:spcBef>
                <a:spcPts val="0"/>
              </a:spcBef>
              <a:spcAft>
                <a:spcPts val="0"/>
              </a:spcAft>
              <a:buClr>
                <a:schemeClr val="dk1"/>
              </a:buClr>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Clr>
                <a:schemeClr val="dk1"/>
              </a:buClr>
              <a:buSzPts val="1800"/>
              <a:buChar char="●"/>
              <a:defRPr sz="1800"/>
            </a:lvl4pPr>
            <a:lvl5pPr marL="2286000" lvl="4" indent="-342900">
              <a:spcBef>
                <a:spcPts val="0"/>
              </a:spcBef>
              <a:spcAft>
                <a:spcPts val="0"/>
              </a:spcAft>
              <a:buClr>
                <a:schemeClr val="dk1"/>
              </a:buClr>
              <a:buSzPts val="1800"/>
              <a:buChar char="○"/>
              <a:defRPr sz="1800"/>
            </a:lvl5pPr>
            <a:lvl6pPr marL="2743200" lvl="5" indent="-342900">
              <a:spcBef>
                <a:spcPts val="0"/>
              </a:spcBef>
              <a:spcAft>
                <a:spcPts val="0"/>
              </a:spcAft>
              <a:buClr>
                <a:schemeClr val="dk1"/>
              </a:buClr>
              <a:buSzPts val="1800"/>
              <a:buChar char="■"/>
              <a:defRPr sz="1800"/>
            </a:lvl6pPr>
            <a:lvl7pPr marL="3200400" lvl="6" indent="-342900">
              <a:spcBef>
                <a:spcPts val="0"/>
              </a:spcBef>
              <a:spcAft>
                <a:spcPts val="0"/>
              </a:spcAft>
              <a:buClr>
                <a:schemeClr val="dk1"/>
              </a:buClr>
              <a:buSzPts val="1800"/>
              <a:buChar char="●"/>
              <a:defRPr sz="1800"/>
            </a:lvl7pPr>
            <a:lvl8pPr marL="3657600" lvl="7" indent="-342900">
              <a:spcBef>
                <a:spcPts val="0"/>
              </a:spcBef>
              <a:spcAft>
                <a:spcPts val="0"/>
              </a:spcAft>
              <a:buClr>
                <a:schemeClr val="dk1"/>
              </a:buClr>
              <a:buSzPts val="1800"/>
              <a:buChar char="○"/>
              <a:defRPr sz="1800"/>
            </a:lvl8pPr>
            <a:lvl9pPr marL="4114800" lvl="8" indent="-342900">
              <a:spcBef>
                <a:spcPts val="0"/>
              </a:spcBef>
              <a:spcAft>
                <a:spcPts val="0"/>
              </a:spcAft>
              <a:buClr>
                <a:schemeClr val="dk1"/>
              </a:buClr>
              <a:buSzPts val="1800"/>
              <a:buChar char="■"/>
              <a:defRPr sz="1800"/>
            </a:lvl9pPr>
          </a:lstStyle>
          <a:p>
            <a:endParaRPr/>
          </a:p>
        </p:txBody>
      </p:sp>
      <p:sp>
        <p:nvSpPr>
          <p:cNvPr id="617" name="Google Shape;617;p7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ustom Layout 1">
  <p:cSld name="CUSTOM_19">
    <p:bg>
      <p:bgPr>
        <a:solidFill>
          <a:schemeClr val="lt1"/>
        </a:solidFill>
        <a:effectLst/>
      </p:bgPr>
    </p:bg>
    <p:spTree>
      <p:nvGrpSpPr>
        <p:cNvPr id="1" name="Shape 618"/>
        <p:cNvGrpSpPr/>
        <p:nvPr/>
      </p:nvGrpSpPr>
      <p:grpSpPr>
        <a:xfrm>
          <a:off x="0" y="0"/>
          <a:ext cx="0" cy="0"/>
          <a:chOff x="0" y="0"/>
          <a:chExt cx="0" cy="0"/>
        </a:xfrm>
      </p:grpSpPr>
      <p:sp>
        <p:nvSpPr>
          <p:cNvPr id="619" name="Google Shape;619;p73"/>
          <p:cNvSpPr txBox="1">
            <a:spLocks noGrp="1"/>
          </p:cNvSpPr>
          <p:nvPr>
            <p:ph type="title"/>
          </p:nvPr>
        </p:nvSpPr>
        <p:spPr>
          <a:xfrm>
            <a:off x="230900" y="457200"/>
            <a:ext cx="2974800" cy="562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a:endParaRPr/>
          </a:p>
        </p:txBody>
      </p:sp>
      <p:graphicFrame>
        <p:nvGraphicFramePr>
          <p:cNvPr id="620" name="Google Shape;620;p73"/>
          <p:cNvGraphicFramePr/>
          <p:nvPr/>
        </p:nvGraphicFramePr>
        <p:xfrm>
          <a:off x="228588" y="2431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271225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621" name="Google Shape;621;p73"/>
          <p:cNvGraphicFramePr/>
          <p:nvPr/>
        </p:nvGraphicFramePr>
        <p:xfrm>
          <a:off x="3216075" y="2431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271225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622" name="Google Shape;622;p73"/>
          <p:cNvGraphicFramePr/>
          <p:nvPr/>
        </p:nvGraphicFramePr>
        <p:xfrm>
          <a:off x="6203563" y="2431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271225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23" name="Google Shape;623;p73"/>
          <p:cNvSpPr txBox="1">
            <a:spLocks noGrp="1"/>
          </p:cNvSpPr>
          <p:nvPr>
            <p:ph type="body" idx="1"/>
          </p:nvPr>
        </p:nvSpPr>
        <p:spPr>
          <a:xfrm>
            <a:off x="356300" y="3285600"/>
            <a:ext cx="2456400" cy="16146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624" name="Google Shape;624;p73"/>
          <p:cNvSpPr txBox="1">
            <a:spLocks noGrp="1"/>
          </p:cNvSpPr>
          <p:nvPr>
            <p:ph type="body" idx="2"/>
          </p:nvPr>
        </p:nvSpPr>
        <p:spPr>
          <a:xfrm>
            <a:off x="3343788" y="3285600"/>
            <a:ext cx="2456400" cy="16146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625" name="Google Shape;625;p73"/>
          <p:cNvSpPr txBox="1">
            <a:spLocks noGrp="1"/>
          </p:cNvSpPr>
          <p:nvPr>
            <p:ph type="body" idx="3"/>
          </p:nvPr>
        </p:nvSpPr>
        <p:spPr>
          <a:xfrm>
            <a:off x="6331275" y="3285600"/>
            <a:ext cx="2456400" cy="16146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626" name="Google Shape;626;p73"/>
          <p:cNvSpPr txBox="1">
            <a:spLocks noGrp="1"/>
          </p:cNvSpPr>
          <p:nvPr>
            <p:ph type="title" idx="4"/>
          </p:nvPr>
        </p:nvSpPr>
        <p:spPr>
          <a:xfrm>
            <a:off x="333350" y="2431250"/>
            <a:ext cx="2502300" cy="736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627" name="Google Shape;627;p73"/>
          <p:cNvSpPr txBox="1">
            <a:spLocks noGrp="1"/>
          </p:cNvSpPr>
          <p:nvPr>
            <p:ph type="title" idx="5"/>
          </p:nvPr>
        </p:nvSpPr>
        <p:spPr>
          <a:xfrm>
            <a:off x="3320850" y="2431250"/>
            <a:ext cx="2502300" cy="736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628" name="Google Shape;628;p73"/>
          <p:cNvSpPr txBox="1">
            <a:spLocks noGrp="1"/>
          </p:cNvSpPr>
          <p:nvPr>
            <p:ph type="title" idx="6"/>
          </p:nvPr>
        </p:nvSpPr>
        <p:spPr>
          <a:xfrm>
            <a:off x="6308325" y="2431250"/>
            <a:ext cx="2502300" cy="736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629" name="Google Shape;629;p73"/>
          <p:cNvSpPr txBox="1">
            <a:spLocks noGrp="1"/>
          </p:cNvSpPr>
          <p:nvPr>
            <p:ph type="body" idx="7"/>
          </p:nvPr>
        </p:nvSpPr>
        <p:spPr>
          <a:xfrm>
            <a:off x="5349150" y="457200"/>
            <a:ext cx="3572700" cy="1544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630" name="Google Shape;630;p7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roduct slide" type="titleOnly">
  <p:cSld name="TITLE_ONLY">
    <p:spTree>
      <p:nvGrpSpPr>
        <p:cNvPr id="1" name="Shape 631"/>
        <p:cNvGrpSpPr/>
        <p:nvPr/>
      </p:nvGrpSpPr>
      <p:grpSpPr>
        <a:xfrm>
          <a:off x="0" y="0"/>
          <a:ext cx="0" cy="0"/>
          <a:chOff x="0" y="0"/>
          <a:chExt cx="0" cy="0"/>
        </a:xfrm>
      </p:grpSpPr>
      <p:sp>
        <p:nvSpPr>
          <p:cNvPr id="632" name="Google Shape;632;p74"/>
          <p:cNvSpPr>
            <a:spLocks noGrp="1"/>
          </p:cNvSpPr>
          <p:nvPr>
            <p:ph type="pic" idx="2"/>
          </p:nvPr>
        </p:nvSpPr>
        <p:spPr>
          <a:xfrm>
            <a:off x="0" y="0"/>
            <a:ext cx="9144000" cy="5143500"/>
          </a:xfrm>
          <a:prstGeom prst="rect">
            <a:avLst/>
          </a:prstGeom>
          <a:noFill/>
          <a:ln>
            <a:noFill/>
          </a:ln>
        </p:spPr>
      </p:sp>
      <p:sp>
        <p:nvSpPr>
          <p:cNvPr id="633" name="Google Shape;633;p74"/>
          <p:cNvSpPr txBox="1">
            <a:spLocks noGrp="1"/>
          </p:cNvSpPr>
          <p:nvPr>
            <p:ph type="title"/>
          </p:nvPr>
        </p:nvSpPr>
        <p:spPr>
          <a:xfrm>
            <a:off x="230900" y="457175"/>
            <a:ext cx="4403700" cy="6879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634" name="Google Shape;634;p74"/>
          <p:cNvSpPr txBox="1">
            <a:spLocks noGrp="1"/>
          </p:cNvSpPr>
          <p:nvPr>
            <p:ph type="subTitle" idx="1"/>
          </p:nvPr>
        </p:nvSpPr>
        <p:spPr>
          <a:xfrm>
            <a:off x="6057978" y="2290775"/>
            <a:ext cx="2857500" cy="41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400"/>
              <a:buNone/>
              <a:defRPr>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635" name="Google Shape;635;p74"/>
          <p:cNvSpPr txBox="1">
            <a:spLocks noGrp="1"/>
          </p:cNvSpPr>
          <p:nvPr>
            <p:ph type="body" idx="3"/>
          </p:nvPr>
        </p:nvSpPr>
        <p:spPr>
          <a:xfrm>
            <a:off x="6057900" y="2814700"/>
            <a:ext cx="2857500" cy="2105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636" name="Google Shape;636;p7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Q1 slide">
  <p:cSld name="ONE_COLUMN_TEXT">
    <p:spTree>
      <p:nvGrpSpPr>
        <p:cNvPr id="1" name="Shape 637"/>
        <p:cNvGrpSpPr/>
        <p:nvPr/>
      </p:nvGrpSpPr>
      <p:grpSpPr>
        <a:xfrm>
          <a:off x="0" y="0"/>
          <a:ext cx="0" cy="0"/>
          <a:chOff x="0" y="0"/>
          <a:chExt cx="0" cy="0"/>
        </a:xfrm>
      </p:grpSpPr>
      <p:graphicFrame>
        <p:nvGraphicFramePr>
          <p:cNvPr id="638" name="Google Shape;638;p75"/>
          <p:cNvGraphicFramePr/>
          <p:nvPr/>
        </p:nvGraphicFramePr>
        <p:xfrm>
          <a:off x="228588" y="673800"/>
          <a:ext cx="3000000" cy="3000000"/>
        </p:xfrm>
        <a:graphic>
          <a:graphicData uri="http://schemas.openxmlformats.org/drawingml/2006/table">
            <a:tbl>
              <a:tblPr>
                <a:noFill/>
                <a:tableStyleId>{BC6C620F-DA0E-407E-8B2E-BE4B67FB96BD}</a:tableStyleId>
              </a:tblPr>
              <a:tblGrid>
                <a:gridCol w="8686800">
                  <a:extLst>
                    <a:ext uri="{9D8B030D-6E8A-4147-A177-3AD203B41FA5}">
                      <a16:colId xmlns:a16="http://schemas.microsoft.com/office/drawing/2014/main" val="20000"/>
                    </a:ext>
                  </a:extLst>
                </a:gridCol>
              </a:tblGrid>
              <a:tr h="1578575">
                <a:tc>
                  <a:txBody>
                    <a:bodyPr/>
                    <a:lstStyle/>
                    <a:p>
                      <a:pPr marL="0" lvl="0" indent="0" algn="l" rtl="0">
                        <a:spcBef>
                          <a:spcPts val="0"/>
                        </a:spcBef>
                        <a:spcAft>
                          <a:spcPts val="0"/>
                        </a:spcAft>
                        <a:buNone/>
                      </a:pPr>
                      <a:endParaRPr/>
                    </a:p>
                  </a:txBody>
                  <a:tcPr marL="91425" marR="91425" marT="91425" marB="91425">
                    <a:lnL w="28575" cap="flat" cmpd="sng">
                      <a:solidFill>
                        <a:srgbClr val="FFFCE9">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39" name="Google Shape;639;p75"/>
          <p:cNvSpPr txBox="1">
            <a:spLocks noGrp="1"/>
          </p:cNvSpPr>
          <p:nvPr>
            <p:ph type="title"/>
          </p:nvPr>
        </p:nvSpPr>
        <p:spPr>
          <a:xfrm>
            <a:off x="5351675" y="760825"/>
            <a:ext cx="3449400" cy="14043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9600"/>
              <a:buNone/>
              <a:defRPr sz="9600"/>
            </a:lvl1pPr>
            <a:lvl2pPr lvl="1" algn="r">
              <a:spcBef>
                <a:spcPts val="0"/>
              </a:spcBef>
              <a:spcAft>
                <a:spcPts val="0"/>
              </a:spcAft>
              <a:buSzPts val="4800"/>
              <a:buNone/>
              <a:defRPr/>
            </a:lvl2pPr>
            <a:lvl3pPr lvl="2" algn="r">
              <a:spcBef>
                <a:spcPts val="0"/>
              </a:spcBef>
              <a:spcAft>
                <a:spcPts val="0"/>
              </a:spcAft>
              <a:buSzPts val="4800"/>
              <a:buNone/>
              <a:defRPr/>
            </a:lvl3pPr>
            <a:lvl4pPr lvl="3" algn="r">
              <a:spcBef>
                <a:spcPts val="0"/>
              </a:spcBef>
              <a:spcAft>
                <a:spcPts val="0"/>
              </a:spcAft>
              <a:buSzPts val="4800"/>
              <a:buNone/>
              <a:defRPr/>
            </a:lvl4pPr>
            <a:lvl5pPr lvl="4" algn="r">
              <a:spcBef>
                <a:spcPts val="0"/>
              </a:spcBef>
              <a:spcAft>
                <a:spcPts val="0"/>
              </a:spcAft>
              <a:buSzPts val="4800"/>
              <a:buNone/>
              <a:defRPr/>
            </a:lvl5pPr>
            <a:lvl6pPr lvl="5" algn="r">
              <a:spcBef>
                <a:spcPts val="0"/>
              </a:spcBef>
              <a:spcAft>
                <a:spcPts val="0"/>
              </a:spcAft>
              <a:buSzPts val="4800"/>
              <a:buNone/>
              <a:defRPr/>
            </a:lvl6pPr>
            <a:lvl7pPr lvl="6" algn="r">
              <a:spcBef>
                <a:spcPts val="0"/>
              </a:spcBef>
              <a:spcAft>
                <a:spcPts val="0"/>
              </a:spcAft>
              <a:buSzPts val="4800"/>
              <a:buNone/>
              <a:defRPr/>
            </a:lvl7pPr>
            <a:lvl8pPr lvl="7" algn="r">
              <a:spcBef>
                <a:spcPts val="0"/>
              </a:spcBef>
              <a:spcAft>
                <a:spcPts val="0"/>
              </a:spcAft>
              <a:buSzPts val="4800"/>
              <a:buNone/>
              <a:defRPr/>
            </a:lvl8pPr>
            <a:lvl9pPr lvl="8" algn="r">
              <a:spcBef>
                <a:spcPts val="0"/>
              </a:spcBef>
              <a:spcAft>
                <a:spcPts val="0"/>
              </a:spcAft>
              <a:buSzPts val="4800"/>
              <a:buNone/>
              <a:defRPr/>
            </a:lvl9pPr>
          </a:lstStyle>
          <a:p>
            <a:endParaRPr/>
          </a:p>
        </p:txBody>
      </p:sp>
      <p:sp>
        <p:nvSpPr>
          <p:cNvPr id="640" name="Google Shape;640;p75"/>
          <p:cNvSpPr txBox="1">
            <a:spLocks noGrp="1"/>
          </p:cNvSpPr>
          <p:nvPr>
            <p:ph type="subTitle" idx="1"/>
          </p:nvPr>
        </p:nvSpPr>
        <p:spPr>
          <a:xfrm>
            <a:off x="227975" y="2357950"/>
            <a:ext cx="3572100" cy="460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641" name="Google Shape;641;p75"/>
          <p:cNvSpPr txBox="1">
            <a:spLocks noGrp="1"/>
          </p:cNvSpPr>
          <p:nvPr>
            <p:ph type="body" idx="2"/>
          </p:nvPr>
        </p:nvSpPr>
        <p:spPr>
          <a:xfrm>
            <a:off x="227875" y="2923725"/>
            <a:ext cx="3692400" cy="199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Char char="●"/>
              <a:defRPr/>
            </a:lvl1pPr>
            <a:lvl2pPr marL="914400" lvl="1" indent="-304800">
              <a:spcBef>
                <a:spcPts val="0"/>
              </a:spcBef>
              <a:spcAft>
                <a:spcPts val="0"/>
              </a:spcAft>
              <a:buClr>
                <a:schemeClr val="dk1"/>
              </a:buClr>
              <a:buSzPts val="1200"/>
              <a:buChar char="○"/>
              <a:defRPr/>
            </a:lvl2pPr>
            <a:lvl3pPr marL="1371600" lvl="2" indent="-304800">
              <a:spcBef>
                <a:spcPts val="0"/>
              </a:spcBef>
              <a:spcAft>
                <a:spcPts val="0"/>
              </a:spcAft>
              <a:buClr>
                <a:schemeClr val="dk1"/>
              </a:buClr>
              <a:buSzPts val="1200"/>
              <a:buChar char="■"/>
              <a:defRPr/>
            </a:lvl3pPr>
            <a:lvl4pPr marL="1828800" lvl="3" indent="-304800">
              <a:spcBef>
                <a:spcPts val="0"/>
              </a:spcBef>
              <a:spcAft>
                <a:spcPts val="0"/>
              </a:spcAft>
              <a:buClr>
                <a:schemeClr val="dk1"/>
              </a:buClr>
              <a:buSzPts val="1200"/>
              <a:buChar char="●"/>
              <a:defRPr/>
            </a:lvl4pPr>
            <a:lvl5pPr marL="2286000" lvl="4" indent="-304800">
              <a:spcBef>
                <a:spcPts val="0"/>
              </a:spcBef>
              <a:spcAft>
                <a:spcPts val="0"/>
              </a:spcAft>
              <a:buClr>
                <a:schemeClr val="dk1"/>
              </a:buClr>
              <a:buSzPts val="1200"/>
              <a:buChar char="○"/>
              <a:defRPr/>
            </a:lvl5pPr>
            <a:lvl6pPr marL="2743200" lvl="5" indent="-304800">
              <a:spcBef>
                <a:spcPts val="0"/>
              </a:spcBef>
              <a:spcAft>
                <a:spcPts val="0"/>
              </a:spcAft>
              <a:buClr>
                <a:schemeClr val="dk1"/>
              </a:buClr>
              <a:buSzPts val="1200"/>
              <a:buChar char="■"/>
              <a:defRPr/>
            </a:lvl6pPr>
            <a:lvl7pPr marL="3200400" lvl="6" indent="-304800">
              <a:spcBef>
                <a:spcPts val="0"/>
              </a:spcBef>
              <a:spcAft>
                <a:spcPts val="0"/>
              </a:spcAft>
              <a:buClr>
                <a:schemeClr val="dk1"/>
              </a:buClr>
              <a:buSzPts val="1200"/>
              <a:buChar char="●"/>
              <a:defRPr/>
            </a:lvl7pPr>
            <a:lvl8pPr marL="3657600" lvl="7" indent="-304800">
              <a:spcBef>
                <a:spcPts val="0"/>
              </a:spcBef>
              <a:spcAft>
                <a:spcPts val="0"/>
              </a:spcAft>
              <a:buClr>
                <a:schemeClr val="dk1"/>
              </a:buClr>
              <a:buSzPts val="1200"/>
              <a:buChar char="○"/>
              <a:defRPr/>
            </a:lvl8pPr>
            <a:lvl9pPr marL="4114800" lvl="8" indent="-304800">
              <a:spcBef>
                <a:spcPts val="0"/>
              </a:spcBef>
              <a:spcAft>
                <a:spcPts val="0"/>
              </a:spcAft>
              <a:buClr>
                <a:schemeClr val="dk1"/>
              </a:buClr>
              <a:buSzPts val="1200"/>
              <a:buChar char="■"/>
              <a:defRPr/>
            </a:lvl9pPr>
          </a:lstStyle>
          <a:p>
            <a:endParaRPr/>
          </a:p>
        </p:txBody>
      </p:sp>
      <p:cxnSp>
        <p:nvCxnSpPr>
          <p:cNvPr id="642" name="Google Shape;642;p75"/>
          <p:cNvCxnSpPr/>
          <p:nvPr/>
        </p:nvCxnSpPr>
        <p:spPr>
          <a:xfrm>
            <a:off x="7700100" y="2252375"/>
            <a:ext cx="0" cy="281400"/>
          </a:xfrm>
          <a:prstGeom prst="straightConnector1">
            <a:avLst/>
          </a:prstGeom>
          <a:noFill/>
          <a:ln w="28575" cap="flat" cmpd="sng">
            <a:solidFill>
              <a:schemeClr val="dk1"/>
            </a:solidFill>
            <a:prstDash val="solid"/>
            <a:round/>
            <a:headEnd type="none" w="med" len="med"/>
            <a:tailEnd type="none" w="med" len="med"/>
          </a:ln>
        </p:spPr>
      </p:cxnSp>
      <p:sp>
        <p:nvSpPr>
          <p:cNvPr id="643" name="Google Shape;643;p75"/>
          <p:cNvSpPr txBox="1">
            <a:spLocks noGrp="1"/>
          </p:cNvSpPr>
          <p:nvPr>
            <p:ph type="subTitle" idx="3"/>
          </p:nvPr>
        </p:nvSpPr>
        <p:spPr>
          <a:xfrm>
            <a:off x="5351675" y="2357950"/>
            <a:ext cx="591900" cy="460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644" name="Google Shape;644;p7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KPI Updates">
  <p:cSld name="MAIN_POINT">
    <p:bg>
      <p:bgPr>
        <a:solidFill>
          <a:schemeClr val="lt1"/>
        </a:solidFill>
        <a:effectLst/>
      </p:bgPr>
    </p:bg>
    <p:spTree>
      <p:nvGrpSpPr>
        <p:cNvPr id="1" name="Shape 645"/>
        <p:cNvGrpSpPr/>
        <p:nvPr/>
      </p:nvGrpSpPr>
      <p:grpSpPr>
        <a:xfrm>
          <a:off x="0" y="0"/>
          <a:ext cx="0" cy="0"/>
          <a:chOff x="0" y="0"/>
          <a:chExt cx="0" cy="0"/>
        </a:xfrm>
      </p:grpSpPr>
      <p:graphicFrame>
        <p:nvGraphicFramePr>
          <p:cNvPr id="646" name="Google Shape;646;p76"/>
          <p:cNvGraphicFramePr/>
          <p:nvPr/>
        </p:nvGraphicFramePr>
        <p:xfrm>
          <a:off x="226313" y="1420925"/>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647" name="Google Shape;647;p76"/>
          <p:cNvGraphicFramePr/>
          <p:nvPr/>
        </p:nvGraphicFramePr>
        <p:xfrm>
          <a:off x="226300" y="2657563"/>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648" name="Google Shape;648;p76"/>
          <p:cNvGraphicFramePr/>
          <p:nvPr/>
        </p:nvGraphicFramePr>
        <p:xfrm>
          <a:off x="226300" y="3894500"/>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49" name="Google Shape;649;p76"/>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650" name="Google Shape;650;p76"/>
          <p:cNvSpPr txBox="1">
            <a:spLocks noGrp="1"/>
          </p:cNvSpPr>
          <p:nvPr>
            <p:ph type="subTitle" idx="1"/>
          </p:nvPr>
        </p:nvSpPr>
        <p:spPr>
          <a:xfrm>
            <a:off x="230900" y="142077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651" name="Google Shape;651;p76"/>
          <p:cNvSpPr txBox="1">
            <a:spLocks noGrp="1"/>
          </p:cNvSpPr>
          <p:nvPr>
            <p:ph type="subTitle" idx="2"/>
          </p:nvPr>
        </p:nvSpPr>
        <p:spPr>
          <a:xfrm>
            <a:off x="230900" y="2657638"/>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652" name="Google Shape;652;p76"/>
          <p:cNvSpPr txBox="1">
            <a:spLocks noGrp="1"/>
          </p:cNvSpPr>
          <p:nvPr>
            <p:ph type="subTitle" idx="3"/>
          </p:nvPr>
        </p:nvSpPr>
        <p:spPr>
          <a:xfrm>
            <a:off x="230900" y="389452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653" name="Google Shape;653;p76"/>
          <p:cNvSpPr txBox="1">
            <a:spLocks noGrp="1"/>
          </p:cNvSpPr>
          <p:nvPr>
            <p:ph type="body" idx="4"/>
          </p:nvPr>
        </p:nvSpPr>
        <p:spPr>
          <a:xfrm>
            <a:off x="3086100" y="1420975"/>
            <a:ext cx="28575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654" name="Google Shape;654;p76"/>
          <p:cNvSpPr txBox="1">
            <a:spLocks noGrp="1"/>
          </p:cNvSpPr>
          <p:nvPr>
            <p:ph type="body" idx="5"/>
          </p:nvPr>
        </p:nvSpPr>
        <p:spPr>
          <a:xfrm>
            <a:off x="3086100" y="2657788"/>
            <a:ext cx="28575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655" name="Google Shape;655;p76"/>
          <p:cNvSpPr txBox="1">
            <a:spLocks noGrp="1"/>
          </p:cNvSpPr>
          <p:nvPr>
            <p:ph type="body" idx="6"/>
          </p:nvPr>
        </p:nvSpPr>
        <p:spPr>
          <a:xfrm>
            <a:off x="3085975" y="3894525"/>
            <a:ext cx="28575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656" name="Google Shape;656;p76"/>
          <p:cNvSpPr txBox="1">
            <a:spLocks noGrp="1"/>
          </p:cNvSpPr>
          <p:nvPr>
            <p:ph type="title" idx="7"/>
          </p:nvPr>
        </p:nvSpPr>
        <p:spPr>
          <a:xfrm>
            <a:off x="6106025" y="1421125"/>
            <a:ext cx="2811900" cy="9870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657" name="Google Shape;657;p76"/>
          <p:cNvSpPr txBox="1">
            <a:spLocks noGrp="1"/>
          </p:cNvSpPr>
          <p:nvPr>
            <p:ph type="title" idx="8"/>
          </p:nvPr>
        </p:nvSpPr>
        <p:spPr>
          <a:xfrm>
            <a:off x="6106025" y="2657788"/>
            <a:ext cx="2811900" cy="9870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658" name="Google Shape;658;p76"/>
          <p:cNvSpPr txBox="1">
            <a:spLocks noGrp="1"/>
          </p:cNvSpPr>
          <p:nvPr>
            <p:ph type="title" idx="9"/>
          </p:nvPr>
        </p:nvSpPr>
        <p:spPr>
          <a:xfrm>
            <a:off x="6106025" y="3894475"/>
            <a:ext cx="2811900" cy="9870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659" name="Google Shape;659;p7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Marketing pan">
  <p:cSld name="CUSTOM_7">
    <p:bg>
      <p:bgPr>
        <a:solidFill>
          <a:schemeClr val="dk1"/>
        </a:solidFill>
        <a:effectLst/>
      </p:bgPr>
    </p:bg>
    <p:spTree>
      <p:nvGrpSpPr>
        <p:cNvPr id="1" name="Shape 660"/>
        <p:cNvGrpSpPr/>
        <p:nvPr/>
      </p:nvGrpSpPr>
      <p:grpSpPr>
        <a:xfrm>
          <a:off x="0" y="0"/>
          <a:ext cx="0" cy="0"/>
          <a:chOff x="0" y="0"/>
          <a:chExt cx="0" cy="0"/>
        </a:xfrm>
      </p:grpSpPr>
      <p:graphicFrame>
        <p:nvGraphicFramePr>
          <p:cNvPr id="661" name="Google Shape;661;p77"/>
          <p:cNvGraphicFramePr/>
          <p:nvPr/>
        </p:nvGraphicFramePr>
        <p:xfrm>
          <a:off x="228588"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719250">
                <a:tc>
                  <a:txBody>
                    <a:bodyPr/>
                    <a:lstStyle/>
                    <a:p>
                      <a:pPr marL="0" lvl="0" indent="0" algn="l" rtl="0">
                        <a:spcBef>
                          <a:spcPts val="0"/>
                        </a:spcBef>
                        <a:spcAft>
                          <a:spcPts val="0"/>
                        </a:spcAft>
                        <a:buNone/>
                      </a:pPr>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662" name="Google Shape;662;p77"/>
          <p:cNvGraphicFramePr/>
          <p:nvPr/>
        </p:nvGraphicFramePr>
        <p:xfrm>
          <a:off x="3216075"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719250">
                <a:tc>
                  <a:txBody>
                    <a:bodyPr/>
                    <a:lstStyle/>
                    <a:p>
                      <a:pPr marL="0" lvl="0" indent="0" algn="l" rtl="0">
                        <a:spcBef>
                          <a:spcPts val="0"/>
                        </a:spcBef>
                        <a:spcAft>
                          <a:spcPts val="0"/>
                        </a:spcAft>
                        <a:buNone/>
                      </a:pPr>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663" name="Google Shape;663;p77"/>
          <p:cNvGraphicFramePr/>
          <p:nvPr/>
        </p:nvGraphicFramePr>
        <p:xfrm>
          <a:off x="6203563"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719250">
                <a:tc>
                  <a:txBody>
                    <a:bodyPr/>
                    <a:lstStyle/>
                    <a:p>
                      <a:pPr marL="0" lvl="0" indent="0" algn="l" rtl="0">
                        <a:spcBef>
                          <a:spcPts val="0"/>
                        </a:spcBef>
                        <a:spcAft>
                          <a:spcPts val="0"/>
                        </a:spcAft>
                        <a:buNone/>
                      </a:pPr>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64" name="Google Shape;664;p77"/>
          <p:cNvSpPr txBox="1">
            <a:spLocks noGrp="1"/>
          </p:cNvSpPr>
          <p:nvPr>
            <p:ph type="title"/>
          </p:nvPr>
        </p:nvSpPr>
        <p:spPr>
          <a:xfrm>
            <a:off x="230900" y="454775"/>
            <a:ext cx="44064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665" name="Google Shape;665;p77"/>
          <p:cNvSpPr txBox="1">
            <a:spLocks noGrp="1"/>
          </p:cNvSpPr>
          <p:nvPr>
            <p:ph type="body" idx="1"/>
          </p:nvPr>
        </p:nvSpPr>
        <p:spPr>
          <a:xfrm>
            <a:off x="356300"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666" name="Google Shape;666;p77"/>
          <p:cNvSpPr txBox="1">
            <a:spLocks noGrp="1"/>
          </p:cNvSpPr>
          <p:nvPr>
            <p:ph type="body" idx="2"/>
          </p:nvPr>
        </p:nvSpPr>
        <p:spPr>
          <a:xfrm>
            <a:off x="3343788"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667" name="Google Shape;667;p77"/>
          <p:cNvSpPr txBox="1">
            <a:spLocks noGrp="1"/>
          </p:cNvSpPr>
          <p:nvPr>
            <p:ph type="body" idx="3"/>
          </p:nvPr>
        </p:nvSpPr>
        <p:spPr>
          <a:xfrm>
            <a:off x="6331275"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668" name="Google Shape;668;p77"/>
          <p:cNvSpPr txBox="1">
            <a:spLocks noGrp="1"/>
          </p:cNvSpPr>
          <p:nvPr>
            <p:ph type="title" idx="4"/>
          </p:nvPr>
        </p:nvSpPr>
        <p:spPr>
          <a:xfrm>
            <a:off x="3333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669" name="Google Shape;669;p77"/>
          <p:cNvSpPr txBox="1">
            <a:spLocks noGrp="1"/>
          </p:cNvSpPr>
          <p:nvPr>
            <p:ph type="title" idx="5"/>
          </p:nvPr>
        </p:nvSpPr>
        <p:spPr>
          <a:xfrm>
            <a:off x="33208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670" name="Google Shape;670;p77"/>
          <p:cNvSpPr txBox="1">
            <a:spLocks noGrp="1"/>
          </p:cNvSpPr>
          <p:nvPr>
            <p:ph type="title" idx="6"/>
          </p:nvPr>
        </p:nvSpPr>
        <p:spPr>
          <a:xfrm>
            <a:off x="6308325"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671" name="Google Shape;671;p7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Objectives &amp; Key Results">
  <p:cSld name="CUSTOM_8">
    <p:spTree>
      <p:nvGrpSpPr>
        <p:cNvPr id="1" name="Shape 672"/>
        <p:cNvGrpSpPr/>
        <p:nvPr/>
      </p:nvGrpSpPr>
      <p:grpSpPr>
        <a:xfrm>
          <a:off x="0" y="0"/>
          <a:ext cx="0" cy="0"/>
          <a:chOff x="0" y="0"/>
          <a:chExt cx="0" cy="0"/>
        </a:xfrm>
      </p:grpSpPr>
      <p:sp>
        <p:nvSpPr>
          <p:cNvPr id="673" name="Google Shape;673;p78"/>
          <p:cNvSpPr txBox="1">
            <a:spLocks noGrp="1"/>
          </p:cNvSpPr>
          <p:nvPr>
            <p:ph type="title"/>
          </p:nvPr>
        </p:nvSpPr>
        <p:spPr>
          <a:xfrm>
            <a:off x="230900" y="457200"/>
            <a:ext cx="72618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674" name="Google Shape;674;p78"/>
          <p:cNvSpPr/>
          <p:nvPr/>
        </p:nvSpPr>
        <p:spPr>
          <a:xfrm>
            <a:off x="230900" y="1552700"/>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675" name="Google Shape;675;p78"/>
          <p:cNvSpPr/>
          <p:nvPr/>
        </p:nvSpPr>
        <p:spPr>
          <a:xfrm>
            <a:off x="229800" y="2414133"/>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676" name="Google Shape;676;p78"/>
          <p:cNvSpPr/>
          <p:nvPr/>
        </p:nvSpPr>
        <p:spPr>
          <a:xfrm>
            <a:off x="229800" y="3275567"/>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677" name="Google Shape;677;p78"/>
          <p:cNvSpPr/>
          <p:nvPr/>
        </p:nvSpPr>
        <p:spPr>
          <a:xfrm>
            <a:off x="229800" y="4137000"/>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678" name="Google Shape;678;p78"/>
          <p:cNvSpPr txBox="1">
            <a:spLocks noGrp="1"/>
          </p:cNvSpPr>
          <p:nvPr>
            <p:ph type="subTitle" idx="1"/>
          </p:nvPr>
        </p:nvSpPr>
        <p:spPr>
          <a:xfrm>
            <a:off x="228600" y="1552700"/>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679" name="Google Shape;679;p78"/>
          <p:cNvSpPr txBox="1">
            <a:spLocks noGrp="1"/>
          </p:cNvSpPr>
          <p:nvPr>
            <p:ph type="subTitle" idx="2"/>
          </p:nvPr>
        </p:nvSpPr>
        <p:spPr>
          <a:xfrm>
            <a:off x="228600" y="2414138"/>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680" name="Google Shape;680;p78"/>
          <p:cNvSpPr txBox="1">
            <a:spLocks noGrp="1"/>
          </p:cNvSpPr>
          <p:nvPr>
            <p:ph type="subTitle" idx="3"/>
          </p:nvPr>
        </p:nvSpPr>
        <p:spPr>
          <a:xfrm>
            <a:off x="228600" y="3275563"/>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681" name="Google Shape;681;p78"/>
          <p:cNvSpPr txBox="1">
            <a:spLocks noGrp="1"/>
          </p:cNvSpPr>
          <p:nvPr>
            <p:ph type="subTitle" idx="4"/>
          </p:nvPr>
        </p:nvSpPr>
        <p:spPr>
          <a:xfrm>
            <a:off x="228600" y="4136988"/>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682" name="Google Shape;682;p78"/>
          <p:cNvSpPr txBox="1">
            <a:spLocks noGrp="1"/>
          </p:cNvSpPr>
          <p:nvPr>
            <p:ph type="body" idx="5"/>
          </p:nvPr>
        </p:nvSpPr>
        <p:spPr>
          <a:xfrm>
            <a:off x="3940475" y="1552850"/>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683" name="Google Shape;683;p78"/>
          <p:cNvSpPr txBox="1">
            <a:spLocks noGrp="1"/>
          </p:cNvSpPr>
          <p:nvPr>
            <p:ph type="body" idx="6"/>
          </p:nvPr>
        </p:nvSpPr>
        <p:spPr>
          <a:xfrm>
            <a:off x="3940475" y="2414213"/>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684" name="Google Shape;684;p78"/>
          <p:cNvSpPr txBox="1">
            <a:spLocks noGrp="1"/>
          </p:cNvSpPr>
          <p:nvPr>
            <p:ph type="body" idx="7"/>
          </p:nvPr>
        </p:nvSpPr>
        <p:spPr>
          <a:xfrm>
            <a:off x="3940475" y="3275613"/>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685" name="Google Shape;685;p78"/>
          <p:cNvSpPr txBox="1">
            <a:spLocks noGrp="1"/>
          </p:cNvSpPr>
          <p:nvPr>
            <p:ph type="body" idx="8"/>
          </p:nvPr>
        </p:nvSpPr>
        <p:spPr>
          <a:xfrm>
            <a:off x="3940475" y="4137013"/>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686" name="Google Shape;686;p78"/>
          <p:cNvSpPr txBox="1">
            <a:spLocks noGrp="1"/>
          </p:cNvSpPr>
          <p:nvPr>
            <p:ph type="subTitle" idx="9"/>
          </p:nvPr>
        </p:nvSpPr>
        <p:spPr>
          <a:xfrm>
            <a:off x="3205625" y="1552850"/>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687" name="Google Shape;687;p78"/>
          <p:cNvSpPr txBox="1">
            <a:spLocks noGrp="1"/>
          </p:cNvSpPr>
          <p:nvPr>
            <p:ph type="subTitle" idx="13"/>
          </p:nvPr>
        </p:nvSpPr>
        <p:spPr>
          <a:xfrm>
            <a:off x="3205625" y="2414292"/>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688" name="Google Shape;688;p78"/>
          <p:cNvSpPr txBox="1">
            <a:spLocks noGrp="1"/>
          </p:cNvSpPr>
          <p:nvPr>
            <p:ph type="subTitle" idx="14"/>
          </p:nvPr>
        </p:nvSpPr>
        <p:spPr>
          <a:xfrm>
            <a:off x="3205625" y="3275721"/>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689" name="Google Shape;689;p78"/>
          <p:cNvSpPr txBox="1">
            <a:spLocks noGrp="1"/>
          </p:cNvSpPr>
          <p:nvPr>
            <p:ph type="subTitle" idx="15"/>
          </p:nvPr>
        </p:nvSpPr>
        <p:spPr>
          <a:xfrm>
            <a:off x="3205625" y="4137150"/>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690" name="Google Shape;690;p7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Key Takeaway">
  <p:cSld name="CUSTOM_9">
    <p:bg>
      <p:bgPr>
        <a:solidFill>
          <a:schemeClr val="lt1"/>
        </a:solidFill>
        <a:effectLst/>
      </p:bgPr>
    </p:bg>
    <p:spTree>
      <p:nvGrpSpPr>
        <p:cNvPr id="1" name="Shape 691"/>
        <p:cNvGrpSpPr/>
        <p:nvPr/>
      </p:nvGrpSpPr>
      <p:grpSpPr>
        <a:xfrm>
          <a:off x="0" y="0"/>
          <a:ext cx="0" cy="0"/>
          <a:chOff x="0" y="0"/>
          <a:chExt cx="0" cy="0"/>
        </a:xfrm>
      </p:grpSpPr>
      <p:sp>
        <p:nvSpPr>
          <p:cNvPr id="692" name="Google Shape;692;p79"/>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693" name="Google Shape;693;p7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Marketing Channel Activation">
  <p:cSld name="CUSTOM_9_1">
    <p:bg>
      <p:bgPr>
        <a:solidFill>
          <a:schemeClr val="lt1"/>
        </a:solidFill>
        <a:effectLst/>
      </p:bgPr>
    </p:bg>
    <p:spTree>
      <p:nvGrpSpPr>
        <p:cNvPr id="1" name="Shape 694"/>
        <p:cNvGrpSpPr/>
        <p:nvPr/>
      </p:nvGrpSpPr>
      <p:grpSpPr>
        <a:xfrm>
          <a:off x="0" y="0"/>
          <a:ext cx="0" cy="0"/>
          <a:chOff x="0" y="0"/>
          <a:chExt cx="0" cy="0"/>
        </a:xfrm>
      </p:grpSpPr>
      <p:grpSp>
        <p:nvGrpSpPr>
          <p:cNvPr id="695" name="Google Shape;695;p80"/>
          <p:cNvGrpSpPr/>
          <p:nvPr/>
        </p:nvGrpSpPr>
        <p:grpSpPr>
          <a:xfrm>
            <a:off x="4637287" y="1494264"/>
            <a:ext cx="4163582" cy="3311923"/>
            <a:chOff x="376350" y="1494264"/>
            <a:chExt cx="6291300" cy="3311923"/>
          </a:xfrm>
        </p:grpSpPr>
        <p:cxnSp>
          <p:nvCxnSpPr>
            <p:cNvPr id="696" name="Google Shape;696;p80"/>
            <p:cNvCxnSpPr/>
            <p:nvPr/>
          </p:nvCxnSpPr>
          <p:spPr>
            <a:xfrm>
              <a:off x="376350" y="1494264"/>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697" name="Google Shape;697;p80"/>
            <p:cNvCxnSpPr/>
            <p:nvPr/>
          </p:nvCxnSpPr>
          <p:spPr>
            <a:xfrm>
              <a:off x="376350" y="2317875"/>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698" name="Google Shape;698;p80"/>
            <p:cNvCxnSpPr/>
            <p:nvPr/>
          </p:nvCxnSpPr>
          <p:spPr>
            <a:xfrm>
              <a:off x="376350" y="3150225"/>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699" name="Google Shape;699;p80"/>
            <p:cNvCxnSpPr/>
            <p:nvPr/>
          </p:nvCxnSpPr>
          <p:spPr>
            <a:xfrm>
              <a:off x="376350" y="3982575"/>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700" name="Google Shape;700;p80"/>
            <p:cNvCxnSpPr/>
            <p:nvPr/>
          </p:nvCxnSpPr>
          <p:spPr>
            <a:xfrm>
              <a:off x="376350" y="4806186"/>
              <a:ext cx="6291300" cy="0"/>
            </a:xfrm>
            <a:prstGeom prst="straightConnector1">
              <a:avLst/>
            </a:prstGeom>
            <a:noFill/>
            <a:ln w="19050" cap="flat" cmpd="sng">
              <a:solidFill>
                <a:schemeClr val="dk1"/>
              </a:solidFill>
              <a:prstDash val="solid"/>
              <a:round/>
              <a:headEnd type="none" w="med" len="med"/>
              <a:tailEnd type="none" w="med" len="med"/>
            </a:ln>
          </p:spPr>
        </p:cxnSp>
      </p:grpSp>
      <p:sp>
        <p:nvSpPr>
          <p:cNvPr id="701" name="Google Shape;701;p80"/>
          <p:cNvSpPr/>
          <p:nvPr/>
        </p:nvSpPr>
        <p:spPr>
          <a:xfrm rot="10800000">
            <a:off x="342900" y="1485525"/>
            <a:ext cx="6358200" cy="3329400"/>
          </a:xfrm>
          <a:prstGeom prst="trapezoid">
            <a:avLst>
              <a:gd name="adj" fmla="val 5774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702" name="Google Shape;702;p80"/>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grpSp>
        <p:nvGrpSpPr>
          <p:cNvPr id="703" name="Google Shape;703;p80"/>
          <p:cNvGrpSpPr/>
          <p:nvPr/>
        </p:nvGrpSpPr>
        <p:grpSpPr>
          <a:xfrm>
            <a:off x="342887" y="2317875"/>
            <a:ext cx="5878660" cy="1664700"/>
            <a:chOff x="376350" y="2317875"/>
            <a:chExt cx="5817000" cy="1664700"/>
          </a:xfrm>
        </p:grpSpPr>
        <p:cxnSp>
          <p:nvCxnSpPr>
            <p:cNvPr id="704" name="Google Shape;704;p80"/>
            <p:cNvCxnSpPr/>
            <p:nvPr/>
          </p:nvCxnSpPr>
          <p:spPr>
            <a:xfrm>
              <a:off x="376350" y="2317875"/>
              <a:ext cx="5817000" cy="0"/>
            </a:xfrm>
            <a:prstGeom prst="straightConnector1">
              <a:avLst/>
            </a:prstGeom>
            <a:noFill/>
            <a:ln w="19050" cap="flat" cmpd="sng">
              <a:solidFill>
                <a:schemeClr val="lt1"/>
              </a:solidFill>
              <a:prstDash val="solid"/>
              <a:round/>
              <a:headEnd type="none" w="med" len="med"/>
              <a:tailEnd type="none" w="med" len="med"/>
            </a:ln>
          </p:spPr>
        </p:cxnSp>
        <p:cxnSp>
          <p:nvCxnSpPr>
            <p:cNvPr id="705" name="Google Shape;705;p80"/>
            <p:cNvCxnSpPr>
              <a:endCxn id="701" idx="1"/>
            </p:cNvCxnSpPr>
            <p:nvPr/>
          </p:nvCxnSpPr>
          <p:spPr>
            <a:xfrm>
              <a:off x="376374" y="3150225"/>
              <a:ext cx="5340300" cy="0"/>
            </a:xfrm>
            <a:prstGeom prst="straightConnector1">
              <a:avLst/>
            </a:prstGeom>
            <a:noFill/>
            <a:ln w="19050" cap="flat" cmpd="sng">
              <a:solidFill>
                <a:schemeClr val="lt1"/>
              </a:solidFill>
              <a:prstDash val="solid"/>
              <a:round/>
              <a:headEnd type="none" w="med" len="med"/>
              <a:tailEnd type="none" w="med" len="med"/>
            </a:ln>
          </p:spPr>
        </p:cxnSp>
        <p:cxnSp>
          <p:nvCxnSpPr>
            <p:cNvPr id="706" name="Google Shape;706;p80"/>
            <p:cNvCxnSpPr/>
            <p:nvPr/>
          </p:nvCxnSpPr>
          <p:spPr>
            <a:xfrm>
              <a:off x="376350" y="3982575"/>
              <a:ext cx="4865700" cy="0"/>
            </a:xfrm>
            <a:prstGeom prst="straightConnector1">
              <a:avLst/>
            </a:prstGeom>
            <a:noFill/>
            <a:ln w="19050" cap="flat" cmpd="sng">
              <a:solidFill>
                <a:schemeClr val="lt1"/>
              </a:solidFill>
              <a:prstDash val="solid"/>
              <a:round/>
              <a:headEnd type="none" w="med" len="med"/>
              <a:tailEnd type="none" w="med" len="med"/>
            </a:ln>
          </p:spPr>
        </p:cxnSp>
      </p:grpSp>
      <p:sp>
        <p:nvSpPr>
          <p:cNvPr id="707" name="Google Shape;707;p80"/>
          <p:cNvSpPr txBox="1">
            <a:spLocks noGrp="1"/>
          </p:cNvSpPr>
          <p:nvPr>
            <p:ph type="subTitle" idx="1"/>
          </p:nvPr>
        </p:nvSpPr>
        <p:spPr>
          <a:xfrm>
            <a:off x="2630850" y="1503002"/>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708" name="Google Shape;708;p80"/>
          <p:cNvSpPr txBox="1">
            <a:spLocks noGrp="1"/>
          </p:cNvSpPr>
          <p:nvPr>
            <p:ph type="subTitle" idx="2"/>
          </p:nvPr>
        </p:nvSpPr>
        <p:spPr>
          <a:xfrm>
            <a:off x="2630850" y="2359377"/>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709" name="Google Shape;709;p80"/>
          <p:cNvSpPr txBox="1">
            <a:spLocks noGrp="1"/>
          </p:cNvSpPr>
          <p:nvPr>
            <p:ph type="subTitle" idx="3"/>
          </p:nvPr>
        </p:nvSpPr>
        <p:spPr>
          <a:xfrm>
            <a:off x="2630850" y="3142377"/>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710" name="Google Shape;710;p80"/>
          <p:cNvSpPr txBox="1">
            <a:spLocks noGrp="1"/>
          </p:cNvSpPr>
          <p:nvPr>
            <p:ph type="subTitle" idx="4"/>
          </p:nvPr>
        </p:nvSpPr>
        <p:spPr>
          <a:xfrm>
            <a:off x="2630850" y="3998752"/>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711" name="Google Shape;711;p80"/>
          <p:cNvSpPr txBox="1">
            <a:spLocks noGrp="1"/>
          </p:cNvSpPr>
          <p:nvPr>
            <p:ph type="title" idx="5"/>
          </p:nvPr>
        </p:nvSpPr>
        <p:spPr>
          <a:xfrm>
            <a:off x="6658275" y="1539825"/>
            <a:ext cx="21426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712" name="Google Shape;712;p80"/>
          <p:cNvSpPr txBox="1">
            <a:spLocks noGrp="1"/>
          </p:cNvSpPr>
          <p:nvPr>
            <p:ph type="title" idx="6"/>
          </p:nvPr>
        </p:nvSpPr>
        <p:spPr>
          <a:xfrm>
            <a:off x="6156125" y="2372675"/>
            <a:ext cx="26445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713" name="Google Shape;713;p80"/>
          <p:cNvSpPr txBox="1">
            <a:spLocks noGrp="1"/>
          </p:cNvSpPr>
          <p:nvPr>
            <p:ph type="title" idx="7"/>
          </p:nvPr>
        </p:nvSpPr>
        <p:spPr>
          <a:xfrm>
            <a:off x="5724800" y="3197675"/>
            <a:ext cx="30759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714" name="Google Shape;714;p80"/>
          <p:cNvSpPr txBox="1">
            <a:spLocks noGrp="1"/>
          </p:cNvSpPr>
          <p:nvPr>
            <p:ph type="title" idx="8"/>
          </p:nvPr>
        </p:nvSpPr>
        <p:spPr>
          <a:xfrm>
            <a:off x="5229250" y="4051250"/>
            <a:ext cx="35715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715" name="Google Shape;715;p8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ank You">
  <p:cSld name="SECTION_TITLE_AND_DESCRIPTION">
    <p:spTree>
      <p:nvGrpSpPr>
        <p:cNvPr id="1" name="Shape 716"/>
        <p:cNvGrpSpPr/>
        <p:nvPr/>
      </p:nvGrpSpPr>
      <p:grpSpPr>
        <a:xfrm>
          <a:off x="0" y="0"/>
          <a:ext cx="0" cy="0"/>
          <a:chOff x="0" y="0"/>
          <a:chExt cx="0" cy="0"/>
        </a:xfrm>
      </p:grpSpPr>
      <p:sp>
        <p:nvSpPr>
          <p:cNvPr id="717" name="Google Shape;717;p81"/>
          <p:cNvSpPr>
            <a:spLocks noGrp="1"/>
          </p:cNvSpPr>
          <p:nvPr>
            <p:ph type="pic" idx="2"/>
          </p:nvPr>
        </p:nvSpPr>
        <p:spPr>
          <a:xfrm>
            <a:off x="0" y="0"/>
            <a:ext cx="9144000" cy="5143500"/>
          </a:xfrm>
          <a:prstGeom prst="rect">
            <a:avLst/>
          </a:prstGeom>
          <a:noFill/>
          <a:ln>
            <a:noFill/>
          </a:ln>
        </p:spPr>
      </p:sp>
      <p:sp>
        <p:nvSpPr>
          <p:cNvPr id="718" name="Google Shape;718;p81"/>
          <p:cNvSpPr txBox="1">
            <a:spLocks noGrp="1"/>
          </p:cNvSpPr>
          <p:nvPr>
            <p:ph type="title"/>
          </p:nvPr>
        </p:nvSpPr>
        <p:spPr>
          <a:xfrm>
            <a:off x="4634650" y="0"/>
            <a:ext cx="4280700" cy="19548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7200"/>
              <a:buNone/>
              <a:defRPr sz="7200"/>
            </a:lvl1pPr>
            <a:lvl2pPr lvl="1">
              <a:spcBef>
                <a:spcPts val="0"/>
              </a:spcBef>
              <a:spcAft>
                <a:spcPts val="0"/>
              </a:spcAft>
              <a:buClr>
                <a:schemeClr val="dk1"/>
              </a:buClr>
              <a:buSzPts val="7200"/>
              <a:buNone/>
              <a:defRPr sz="7200"/>
            </a:lvl2pPr>
            <a:lvl3pPr lvl="2">
              <a:spcBef>
                <a:spcPts val="0"/>
              </a:spcBef>
              <a:spcAft>
                <a:spcPts val="0"/>
              </a:spcAft>
              <a:buClr>
                <a:schemeClr val="dk1"/>
              </a:buClr>
              <a:buSzPts val="7200"/>
              <a:buNone/>
              <a:defRPr sz="7200"/>
            </a:lvl3pPr>
            <a:lvl4pPr lvl="3">
              <a:spcBef>
                <a:spcPts val="0"/>
              </a:spcBef>
              <a:spcAft>
                <a:spcPts val="0"/>
              </a:spcAft>
              <a:buClr>
                <a:schemeClr val="dk1"/>
              </a:buClr>
              <a:buSzPts val="7200"/>
              <a:buNone/>
              <a:defRPr sz="7200"/>
            </a:lvl4pPr>
            <a:lvl5pPr lvl="4">
              <a:spcBef>
                <a:spcPts val="0"/>
              </a:spcBef>
              <a:spcAft>
                <a:spcPts val="0"/>
              </a:spcAft>
              <a:buClr>
                <a:schemeClr val="dk1"/>
              </a:buClr>
              <a:buSzPts val="7200"/>
              <a:buNone/>
              <a:defRPr sz="7200"/>
            </a:lvl5pPr>
            <a:lvl6pPr lvl="5">
              <a:spcBef>
                <a:spcPts val="0"/>
              </a:spcBef>
              <a:spcAft>
                <a:spcPts val="0"/>
              </a:spcAft>
              <a:buClr>
                <a:schemeClr val="dk1"/>
              </a:buClr>
              <a:buSzPts val="7200"/>
              <a:buNone/>
              <a:defRPr sz="7200"/>
            </a:lvl6pPr>
            <a:lvl7pPr lvl="6">
              <a:spcBef>
                <a:spcPts val="0"/>
              </a:spcBef>
              <a:spcAft>
                <a:spcPts val="0"/>
              </a:spcAft>
              <a:buClr>
                <a:schemeClr val="dk1"/>
              </a:buClr>
              <a:buSzPts val="7200"/>
              <a:buNone/>
              <a:defRPr sz="7200"/>
            </a:lvl7pPr>
            <a:lvl8pPr lvl="7">
              <a:spcBef>
                <a:spcPts val="0"/>
              </a:spcBef>
              <a:spcAft>
                <a:spcPts val="0"/>
              </a:spcAft>
              <a:buClr>
                <a:schemeClr val="dk1"/>
              </a:buClr>
              <a:buSzPts val="7200"/>
              <a:buNone/>
              <a:defRPr sz="7200"/>
            </a:lvl8pPr>
            <a:lvl9pPr lvl="8">
              <a:spcBef>
                <a:spcPts val="0"/>
              </a:spcBef>
              <a:spcAft>
                <a:spcPts val="0"/>
              </a:spcAft>
              <a:buClr>
                <a:schemeClr val="dk1"/>
              </a:buClr>
              <a:buSzPts val="7200"/>
              <a:buNone/>
              <a:defRPr sz="7200"/>
            </a:lvl9pPr>
          </a:lstStyle>
          <a:p>
            <a:endParaRPr/>
          </a:p>
        </p:txBody>
      </p:sp>
      <p:sp>
        <p:nvSpPr>
          <p:cNvPr id="719" name="Google Shape;719;p81"/>
          <p:cNvSpPr txBox="1">
            <a:spLocks noGrp="1"/>
          </p:cNvSpPr>
          <p:nvPr>
            <p:ph type="title" idx="3"/>
          </p:nvPr>
        </p:nvSpPr>
        <p:spPr>
          <a:xfrm>
            <a:off x="0" y="3677475"/>
            <a:ext cx="2491200" cy="1385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7200"/>
              <a:buNone/>
              <a:defRPr sz="7200"/>
            </a:lvl1pPr>
            <a:lvl2pPr lvl="1" algn="ctr">
              <a:spcBef>
                <a:spcPts val="0"/>
              </a:spcBef>
              <a:spcAft>
                <a:spcPts val="0"/>
              </a:spcAft>
              <a:buClr>
                <a:schemeClr val="dk1"/>
              </a:buClr>
              <a:buSzPts val="7200"/>
              <a:buNone/>
              <a:defRPr sz="7200"/>
            </a:lvl2pPr>
            <a:lvl3pPr lvl="2" algn="ctr">
              <a:spcBef>
                <a:spcPts val="0"/>
              </a:spcBef>
              <a:spcAft>
                <a:spcPts val="0"/>
              </a:spcAft>
              <a:buClr>
                <a:schemeClr val="dk1"/>
              </a:buClr>
              <a:buSzPts val="7200"/>
              <a:buNone/>
              <a:defRPr sz="7200"/>
            </a:lvl3pPr>
            <a:lvl4pPr lvl="3" algn="ctr">
              <a:spcBef>
                <a:spcPts val="0"/>
              </a:spcBef>
              <a:spcAft>
                <a:spcPts val="0"/>
              </a:spcAft>
              <a:buClr>
                <a:schemeClr val="dk1"/>
              </a:buClr>
              <a:buSzPts val="7200"/>
              <a:buNone/>
              <a:defRPr sz="7200"/>
            </a:lvl4pPr>
            <a:lvl5pPr lvl="4" algn="ctr">
              <a:spcBef>
                <a:spcPts val="0"/>
              </a:spcBef>
              <a:spcAft>
                <a:spcPts val="0"/>
              </a:spcAft>
              <a:buClr>
                <a:schemeClr val="dk1"/>
              </a:buClr>
              <a:buSzPts val="7200"/>
              <a:buNone/>
              <a:defRPr sz="7200"/>
            </a:lvl5pPr>
            <a:lvl6pPr lvl="5" algn="ctr">
              <a:spcBef>
                <a:spcPts val="0"/>
              </a:spcBef>
              <a:spcAft>
                <a:spcPts val="0"/>
              </a:spcAft>
              <a:buClr>
                <a:schemeClr val="dk1"/>
              </a:buClr>
              <a:buSzPts val="7200"/>
              <a:buNone/>
              <a:defRPr sz="7200"/>
            </a:lvl6pPr>
            <a:lvl7pPr lvl="6" algn="ctr">
              <a:spcBef>
                <a:spcPts val="0"/>
              </a:spcBef>
              <a:spcAft>
                <a:spcPts val="0"/>
              </a:spcAft>
              <a:buClr>
                <a:schemeClr val="dk1"/>
              </a:buClr>
              <a:buSzPts val="7200"/>
              <a:buNone/>
              <a:defRPr sz="7200"/>
            </a:lvl7pPr>
            <a:lvl8pPr lvl="7" algn="ctr">
              <a:spcBef>
                <a:spcPts val="0"/>
              </a:spcBef>
              <a:spcAft>
                <a:spcPts val="0"/>
              </a:spcAft>
              <a:buClr>
                <a:schemeClr val="dk1"/>
              </a:buClr>
              <a:buSzPts val="7200"/>
              <a:buNone/>
              <a:defRPr sz="7200"/>
            </a:lvl8pPr>
            <a:lvl9pPr lvl="8" algn="ctr">
              <a:spcBef>
                <a:spcPts val="0"/>
              </a:spcBef>
              <a:spcAft>
                <a:spcPts val="0"/>
              </a:spcAft>
              <a:buClr>
                <a:schemeClr val="dk1"/>
              </a:buClr>
              <a:buSzPts val="7200"/>
              <a:buNone/>
              <a:defRPr sz="7200"/>
            </a:lvl9pPr>
          </a:lstStyle>
          <a:p>
            <a:endParaRPr/>
          </a:p>
        </p:txBody>
      </p:sp>
      <p:sp>
        <p:nvSpPr>
          <p:cNvPr id="720" name="Google Shape;720;p8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Photo">
  <p:cSld name="CAPTION_ONLY">
    <p:spTree>
      <p:nvGrpSpPr>
        <p:cNvPr id="1" name="Shape 721"/>
        <p:cNvGrpSpPr/>
        <p:nvPr/>
      </p:nvGrpSpPr>
      <p:grpSpPr>
        <a:xfrm>
          <a:off x="0" y="0"/>
          <a:ext cx="0" cy="0"/>
          <a:chOff x="0" y="0"/>
          <a:chExt cx="0" cy="0"/>
        </a:xfrm>
      </p:grpSpPr>
      <p:sp>
        <p:nvSpPr>
          <p:cNvPr id="722" name="Google Shape;722;p82"/>
          <p:cNvSpPr>
            <a:spLocks noGrp="1"/>
          </p:cNvSpPr>
          <p:nvPr>
            <p:ph type="pic" idx="2"/>
          </p:nvPr>
        </p:nvSpPr>
        <p:spPr>
          <a:xfrm>
            <a:off x="0" y="0"/>
            <a:ext cx="9144000" cy="5143500"/>
          </a:xfrm>
          <a:prstGeom prst="rect">
            <a:avLst/>
          </a:prstGeom>
          <a:noFill/>
          <a:ln>
            <a:noFill/>
          </a:ln>
        </p:spPr>
      </p:sp>
      <p:sp>
        <p:nvSpPr>
          <p:cNvPr id="723" name="Google Shape;723;p82"/>
          <p:cNvSpPr txBox="1">
            <a:spLocks noGrp="1"/>
          </p:cNvSpPr>
          <p:nvPr>
            <p:ph type="subTitle" idx="1"/>
          </p:nvPr>
        </p:nvSpPr>
        <p:spPr>
          <a:xfrm>
            <a:off x="6079775" y="3835075"/>
            <a:ext cx="2835600" cy="123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Crimson Pro"/>
              <a:buNone/>
              <a:defRPr>
                <a:latin typeface="Crimson Pro"/>
                <a:ea typeface="Crimson Pro"/>
                <a:cs typeface="Crimson Pro"/>
                <a:sym typeface="Crimson Pro"/>
              </a:defRPr>
            </a:lvl1pPr>
            <a:lvl2pPr lvl="1">
              <a:spcBef>
                <a:spcPts val="0"/>
              </a:spcBef>
              <a:spcAft>
                <a:spcPts val="0"/>
              </a:spcAft>
              <a:buSzPts val="2400"/>
              <a:buFont typeface="Crimson Pro"/>
              <a:buNone/>
              <a:defRPr>
                <a:latin typeface="Crimson Pro"/>
                <a:ea typeface="Crimson Pro"/>
                <a:cs typeface="Crimson Pro"/>
                <a:sym typeface="Crimson Pro"/>
              </a:defRPr>
            </a:lvl2pPr>
            <a:lvl3pPr lvl="2">
              <a:spcBef>
                <a:spcPts val="0"/>
              </a:spcBef>
              <a:spcAft>
                <a:spcPts val="0"/>
              </a:spcAft>
              <a:buSzPts val="2400"/>
              <a:buFont typeface="Crimson Pro"/>
              <a:buNone/>
              <a:defRPr>
                <a:latin typeface="Crimson Pro"/>
                <a:ea typeface="Crimson Pro"/>
                <a:cs typeface="Crimson Pro"/>
                <a:sym typeface="Crimson Pro"/>
              </a:defRPr>
            </a:lvl3pPr>
            <a:lvl4pPr lvl="3">
              <a:spcBef>
                <a:spcPts val="0"/>
              </a:spcBef>
              <a:spcAft>
                <a:spcPts val="0"/>
              </a:spcAft>
              <a:buSzPts val="2400"/>
              <a:buFont typeface="Crimson Pro"/>
              <a:buNone/>
              <a:defRPr>
                <a:latin typeface="Crimson Pro"/>
                <a:ea typeface="Crimson Pro"/>
                <a:cs typeface="Crimson Pro"/>
                <a:sym typeface="Crimson Pro"/>
              </a:defRPr>
            </a:lvl4pPr>
            <a:lvl5pPr lvl="4">
              <a:spcBef>
                <a:spcPts val="0"/>
              </a:spcBef>
              <a:spcAft>
                <a:spcPts val="0"/>
              </a:spcAft>
              <a:buSzPts val="2400"/>
              <a:buFont typeface="Crimson Pro"/>
              <a:buNone/>
              <a:defRPr>
                <a:latin typeface="Crimson Pro"/>
                <a:ea typeface="Crimson Pro"/>
                <a:cs typeface="Crimson Pro"/>
                <a:sym typeface="Crimson Pro"/>
              </a:defRPr>
            </a:lvl5pPr>
            <a:lvl6pPr lvl="5">
              <a:spcBef>
                <a:spcPts val="0"/>
              </a:spcBef>
              <a:spcAft>
                <a:spcPts val="0"/>
              </a:spcAft>
              <a:buSzPts val="2400"/>
              <a:buFont typeface="Crimson Pro"/>
              <a:buNone/>
              <a:defRPr>
                <a:latin typeface="Crimson Pro"/>
                <a:ea typeface="Crimson Pro"/>
                <a:cs typeface="Crimson Pro"/>
                <a:sym typeface="Crimson Pro"/>
              </a:defRPr>
            </a:lvl6pPr>
            <a:lvl7pPr lvl="6">
              <a:spcBef>
                <a:spcPts val="0"/>
              </a:spcBef>
              <a:spcAft>
                <a:spcPts val="0"/>
              </a:spcAft>
              <a:buSzPts val="2400"/>
              <a:buFont typeface="Crimson Pro"/>
              <a:buNone/>
              <a:defRPr>
                <a:latin typeface="Crimson Pro"/>
                <a:ea typeface="Crimson Pro"/>
                <a:cs typeface="Crimson Pro"/>
                <a:sym typeface="Crimson Pro"/>
              </a:defRPr>
            </a:lvl7pPr>
            <a:lvl8pPr lvl="7">
              <a:spcBef>
                <a:spcPts val="0"/>
              </a:spcBef>
              <a:spcAft>
                <a:spcPts val="0"/>
              </a:spcAft>
              <a:buSzPts val="2400"/>
              <a:buFont typeface="Crimson Pro"/>
              <a:buNone/>
              <a:defRPr>
                <a:latin typeface="Crimson Pro"/>
                <a:ea typeface="Crimson Pro"/>
                <a:cs typeface="Crimson Pro"/>
                <a:sym typeface="Crimson Pro"/>
              </a:defRPr>
            </a:lvl8pPr>
            <a:lvl9pPr lvl="8">
              <a:spcBef>
                <a:spcPts val="0"/>
              </a:spcBef>
              <a:spcAft>
                <a:spcPts val="0"/>
              </a:spcAft>
              <a:buSzPts val="2400"/>
              <a:buFont typeface="Crimson Pro"/>
              <a:buNone/>
              <a:defRPr>
                <a:latin typeface="Crimson Pro"/>
                <a:ea typeface="Crimson Pro"/>
                <a:cs typeface="Crimson Pro"/>
                <a:sym typeface="Crimson Pro"/>
              </a:defRPr>
            </a:lvl9pPr>
          </a:lstStyle>
          <a:p>
            <a:endParaRPr/>
          </a:p>
        </p:txBody>
      </p:sp>
      <p:sp>
        <p:nvSpPr>
          <p:cNvPr id="724" name="Google Shape;724;p8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roduct slide 2">
  <p:cSld name="BIG_NUMBER">
    <p:spTree>
      <p:nvGrpSpPr>
        <p:cNvPr id="1" name="Shape 725"/>
        <p:cNvGrpSpPr/>
        <p:nvPr/>
      </p:nvGrpSpPr>
      <p:grpSpPr>
        <a:xfrm>
          <a:off x="0" y="0"/>
          <a:ext cx="0" cy="0"/>
          <a:chOff x="0" y="0"/>
          <a:chExt cx="0" cy="0"/>
        </a:xfrm>
      </p:grpSpPr>
      <p:sp>
        <p:nvSpPr>
          <p:cNvPr id="726" name="Google Shape;726;p83"/>
          <p:cNvSpPr>
            <a:spLocks noGrp="1"/>
          </p:cNvSpPr>
          <p:nvPr>
            <p:ph type="pic" idx="2"/>
          </p:nvPr>
        </p:nvSpPr>
        <p:spPr>
          <a:xfrm>
            <a:off x="0" y="0"/>
            <a:ext cx="9144000" cy="5143500"/>
          </a:xfrm>
          <a:prstGeom prst="rect">
            <a:avLst/>
          </a:prstGeom>
          <a:noFill/>
          <a:ln>
            <a:noFill/>
          </a:ln>
        </p:spPr>
      </p:sp>
      <p:sp>
        <p:nvSpPr>
          <p:cNvPr id="727" name="Google Shape;727;p83"/>
          <p:cNvSpPr txBox="1">
            <a:spLocks noGrp="1"/>
          </p:cNvSpPr>
          <p:nvPr>
            <p:ph type="title"/>
          </p:nvPr>
        </p:nvSpPr>
        <p:spPr>
          <a:xfrm>
            <a:off x="230900" y="457200"/>
            <a:ext cx="6427500" cy="1560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a:endParaRPr/>
          </a:p>
        </p:txBody>
      </p:sp>
      <p:sp>
        <p:nvSpPr>
          <p:cNvPr id="728" name="Google Shape;728;p83"/>
          <p:cNvSpPr txBox="1">
            <a:spLocks noGrp="1"/>
          </p:cNvSpPr>
          <p:nvPr>
            <p:ph type="body" idx="1"/>
          </p:nvPr>
        </p:nvSpPr>
        <p:spPr>
          <a:xfrm>
            <a:off x="5349150" y="2957175"/>
            <a:ext cx="3452100" cy="19632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1"/>
              </a:buClr>
              <a:buSzPts val="1200"/>
              <a:buChar char="●"/>
              <a:defRPr/>
            </a:lvl1pPr>
            <a:lvl2pPr marL="914400" lvl="1" indent="-304800">
              <a:spcBef>
                <a:spcPts val="0"/>
              </a:spcBef>
              <a:spcAft>
                <a:spcPts val="0"/>
              </a:spcAft>
              <a:buClr>
                <a:schemeClr val="dk1"/>
              </a:buClr>
              <a:buSzPts val="1200"/>
              <a:buChar char="○"/>
              <a:defRPr/>
            </a:lvl2pPr>
            <a:lvl3pPr marL="1371600" lvl="2" indent="-304800">
              <a:spcBef>
                <a:spcPts val="0"/>
              </a:spcBef>
              <a:spcAft>
                <a:spcPts val="0"/>
              </a:spcAft>
              <a:buClr>
                <a:schemeClr val="dk1"/>
              </a:buClr>
              <a:buSzPts val="1200"/>
              <a:buChar char="■"/>
              <a:defRPr/>
            </a:lvl3pPr>
            <a:lvl4pPr marL="1828800" lvl="3" indent="-304800">
              <a:spcBef>
                <a:spcPts val="0"/>
              </a:spcBef>
              <a:spcAft>
                <a:spcPts val="0"/>
              </a:spcAft>
              <a:buClr>
                <a:schemeClr val="dk1"/>
              </a:buClr>
              <a:buSzPts val="1200"/>
              <a:buChar char="●"/>
              <a:defRPr/>
            </a:lvl4pPr>
            <a:lvl5pPr marL="2286000" lvl="4" indent="-304800">
              <a:spcBef>
                <a:spcPts val="0"/>
              </a:spcBef>
              <a:spcAft>
                <a:spcPts val="0"/>
              </a:spcAft>
              <a:buClr>
                <a:schemeClr val="dk1"/>
              </a:buClr>
              <a:buSzPts val="1200"/>
              <a:buChar char="○"/>
              <a:defRPr/>
            </a:lvl5pPr>
            <a:lvl6pPr marL="2743200" lvl="5" indent="-304800">
              <a:spcBef>
                <a:spcPts val="0"/>
              </a:spcBef>
              <a:spcAft>
                <a:spcPts val="0"/>
              </a:spcAft>
              <a:buClr>
                <a:schemeClr val="dk1"/>
              </a:buClr>
              <a:buSzPts val="1200"/>
              <a:buChar char="■"/>
              <a:defRPr/>
            </a:lvl6pPr>
            <a:lvl7pPr marL="3200400" lvl="6" indent="-304800">
              <a:spcBef>
                <a:spcPts val="0"/>
              </a:spcBef>
              <a:spcAft>
                <a:spcPts val="0"/>
              </a:spcAft>
              <a:buClr>
                <a:schemeClr val="dk1"/>
              </a:buClr>
              <a:buSzPts val="1200"/>
              <a:buChar char="●"/>
              <a:defRPr/>
            </a:lvl7pPr>
            <a:lvl8pPr marL="3657600" lvl="7" indent="-304800">
              <a:spcBef>
                <a:spcPts val="0"/>
              </a:spcBef>
              <a:spcAft>
                <a:spcPts val="0"/>
              </a:spcAft>
              <a:buClr>
                <a:schemeClr val="dk1"/>
              </a:buClr>
              <a:buSzPts val="1200"/>
              <a:buChar char="○"/>
              <a:defRPr/>
            </a:lvl8pPr>
            <a:lvl9pPr marL="4114800" lvl="8" indent="-304800">
              <a:spcBef>
                <a:spcPts val="0"/>
              </a:spcBef>
              <a:spcAft>
                <a:spcPts val="0"/>
              </a:spcAft>
              <a:buClr>
                <a:schemeClr val="dk1"/>
              </a:buClr>
              <a:buSzPts val="1200"/>
              <a:buChar char="■"/>
              <a:defRPr/>
            </a:lvl9pPr>
          </a:lstStyle>
          <a:p>
            <a:endParaRPr/>
          </a:p>
        </p:txBody>
      </p:sp>
      <p:sp>
        <p:nvSpPr>
          <p:cNvPr id="729" name="Google Shape;729;p83"/>
          <p:cNvSpPr txBox="1">
            <a:spLocks noGrp="1"/>
          </p:cNvSpPr>
          <p:nvPr>
            <p:ph type="subTitle" idx="3"/>
          </p:nvPr>
        </p:nvSpPr>
        <p:spPr>
          <a:xfrm>
            <a:off x="235575" y="3861200"/>
            <a:ext cx="2857500" cy="10587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730" name="Google Shape;730;p8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roduct slide 3">
  <p:cSld name="CUSTOM_4">
    <p:bg>
      <p:bgPr>
        <a:solidFill>
          <a:schemeClr val="lt2"/>
        </a:solidFill>
        <a:effectLst/>
      </p:bgPr>
    </p:bg>
    <p:spTree>
      <p:nvGrpSpPr>
        <p:cNvPr id="1" name="Shape 731"/>
        <p:cNvGrpSpPr/>
        <p:nvPr/>
      </p:nvGrpSpPr>
      <p:grpSpPr>
        <a:xfrm>
          <a:off x="0" y="0"/>
          <a:ext cx="0" cy="0"/>
          <a:chOff x="0" y="0"/>
          <a:chExt cx="0" cy="0"/>
        </a:xfrm>
      </p:grpSpPr>
      <p:sp>
        <p:nvSpPr>
          <p:cNvPr id="732" name="Google Shape;732;p84"/>
          <p:cNvSpPr>
            <a:spLocks noGrp="1"/>
          </p:cNvSpPr>
          <p:nvPr>
            <p:ph type="pic" idx="2"/>
          </p:nvPr>
        </p:nvSpPr>
        <p:spPr>
          <a:xfrm>
            <a:off x="0" y="0"/>
            <a:ext cx="9144000" cy="5143500"/>
          </a:xfrm>
          <a:prstGeom prst="rect">
            <a:avLst/>
          </a:prstGeom>
          <a:noFill/>
          <a:ln>
            <a:noFill/>
          </a:ln>
        </p:spPr>
      </p:sp>
      <p:sp>
        <p:nvSpPr>
          <p:cNvPr id="733" name="Google Shape;733;p84"/>
          <p:cNvSpPr txBox="1">
            <a:spLocks noGrp="1"/>
          </p:cNvSpPr>
          <p:nvPr>
            <p:ph type="title"/>
          </p:nvPr>
        </p:nvSpPr>
        <p:spPr>
          <a:xfrm>
            <a:off x="230900" y="457200"/>
            <a:ext cx="6427500" cy="1560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a:endParaRPr/>
          </a:p>
        </p:txBody>
      </p:sp>
      <p:sp>
        <p:nvSpPr>
          <p:cNvPr id="734" name="Google Shape;734;p84"/>
          <p:cNvSpPr txBox="1">
            <a:spLocks noGrp="1"/>
          </p:cNvSpPr>
          <p:nvPr>
            <p:ph type="body" idx="1"/>
          </p:nvPr>
        </p:nvSpPr>
        <p:spPr>
          <a:xfrm>
            <a:off x="230900" y="2957175"/>
            <a:ext cx="3452100" cy="19632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1"/>
              </a:buClr>
              <a:buSzPts val="1200"/>
              <a:buChar char="●"/>
              <a:defRPr/>
            </a:lvl1pPr>
            <a:lvl2pPr marL="914400" lvl="1" indent="-304800">
              <a:spcBef>
                <a:spcPts val="0"/>
              </a:spcBef>
              <a:spcAft>
                <a:spcPts val="0"/>
              </a:spcAft>
              <a:buClr>
                <a:schemeClr val="dk1"/>
              </a:buClr>
              <a:buSzPts val="1200"/>
              <a:buChar char="○"/>
              <a:defRPr/>
            </a:lvl2pPr>
            <a:lvl3pPr marL="1371600" lvl="2" indent="-304800">
              <a:spcBef>
                <a:spcPts val="0"/>
              </a:spcBef>
              <a:spcAft>
                <a:spcPts val="0"/>
              </a:spcAft>
              <a:buClr>
                <a:schemeClr val="dk1"/>
              </a:buClr>
              <a:buSzPts val="1200"/>
              <a:buChar char="■"/>
              <a:defRPr/>
            </a:lvl3pPr>
            <a:lvl4pPr marL="1828800" lvl="3" indent="-304800">
              <a:spcBef>
                <a:spcPts val="0"/>
              </a:spcBef>
              <a:spcAft>
                <a:spcPts val="0"/>
              </a:spcAft>
              <a:buClr>
                <a:schemeClr val="dk1"/>
              </a:buClr>
              <a:buSzPts val="1200"/>
              <a:buChar char="●"/>
              <a:defRPr/>
            </a:lvl4pPr>
            <a:lvl5pPr marL="2286000" lvl="4" indent="-304800">
              <a:spcBef>
                <a:spcPts val="0"/>
              </a:spcBef>
              <a:spcAft>
                <a:spcPts val="0"/>
              </a:spcAft>
              <a:buClr>
                <a:schemeClr val="dk1"/>
              </a:buClr>
              <a:buSzPts val="1200"/>
              <a:buChar char="○"/>
              <a:defRPr/>
            </a:lvl5pPr>
            <a:lvl6pPr marL="2743200" lvl="5" indent="-304800">
              <a:spcBef>
                <a:spcPts val="0"/>
              </a:spcBef>
              <a:spcAft>
                <a:spcPts val="0"/>
              </a:spcAft>
              <a:buClr>
                <a:schemeClr val="dk1"/>
              </a:buClr>
              <a:buSzPts val="1200"/>
              <a:buChar char="■"/>
              <a:defRPr/>
            </a:lvl6pPr>
            <a:lvl7pPr marL="3200400" lvl="6" indent="-304800">
              <a:spcBef>
                <a:spcPts val="0"/>
              </a:spcBef>
              <a:spcAft>
                <a:spcPts val="0"/>
              </a:spcAft>
              <a:buClr>
                <a:schemeClr val="dk1"/>
              </a:buClr>
              <a:buSzPts val="1200"/>
              <a:buChar char="●"/>
              <a:defRPr/>
            </a:lvl7pPr>
            <a:lvl8pPr marL="3657600" lvl="7" indent="-304800">
              <a:spcBef>
                <a:spcPts val="0"/>
              </a:spcBef>
              <a:spcAft>
                <a:spcPts val="0"/>
              </a:spcAft>
              <a:buClr>
                <a:schemeClr val="dk1"/>
              </a:buClr>
              <a:buSzPts val="1200"/>
              <a:buChar char="○"/>
              <a:defRPr/>
            </a:lvl8pPr>
            <a:lvl9pPr marL="4114800" lvl="8" indent="-304800">
              <a:spcBef>
                <a:spcPts val="0"/>
              </a:spcBef>
              <a:spcAft>
                <a:spcPts val="0"/>
              </a:spcAft>
              <a:buClr>
                <a:schemeClr val="dk1"/>
              </a:buClr>
              <a:buSzPts val="1200"/>
              <a:buChar char="■"/>
              <a:defRPr/>
            </a:lvl9pPr>
          </a:lstStyle>
          <a:p>
            <a:endParaRPr/>
          </a:p>
        </p:txBody>
      </p:sp>
      <p:sp>
        <p:nvSpPr>
          <p:cNvPr id="735" name="Google Shape;735;p84"/>
          <p:cNvSpPr txBox="1">
            <a:spLocks noGrp="1"/>
          </p:cNvSpPr>
          <p:nvPr>
            <p:ph type="subTitle" idx="3"/>
          </p:nvPr>
        </p:nvSpPr>
        <p:spPr>
          <a:xfrm>
            <a:off x="6063950" y="3083100"/>
            <a:ext cx="2857500" cy="18369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3200"/>
              <a:buNone/>
              <a:defRPr sz="3200"/>
            </a:lvl1pPr>
            <a:lvl2pPr lvl="1">
              <a:spcBef>
                <a:spcPts val="0"/>
              </a:spcBef>
              <a:spcAft>
                <a:spcPts val="0"/>
              </a:spcAft>
              <a:buClr>
                <a:schemeClr val="dk1"/>
              </a:buClr>
              <a:buSzPts val="3200"/>
              <a:buNone/>
              <a:defRPr sz="3200"/>
            </a:lvl2pPr>
            <a:lvl3pPr lvl="2">
              <a:spcBef>
                <a:spcPts val="0"/>
              </a:spcBef>
              <a:spcAft>
                <a:spcPts val="0"/>
              </a:spcAft>
              <a:buClr>
                <a:schemeClr val="dk1"/>
              </a:buClr>
              <a:buSzPts val="3200"/>
              <a:buNone/>
              <a:defRPr sz="3200"/>
            </a:lvl3pPr>
            <a:lvl4pPr lvl="3">
              <a:spcBef>
                <a:spcPts val="0"/>
              </a:spcBef>
              <a:spcAft>
                <a:spcPts val="0"/>
              </a:spcAft>
              <a:buClr>
                <a:schemeClr val="dk1"/>
              </a:buClr>
              <a:buSzPts val="3200"/>
              <a:buNone/>
              <a:defRPr sz="3200"/>
            </a:lvl4pPr>
            <a:lvl5pPr lvl="4">
              <a:spcBef>
                <a:spcPts val="0"/>
              </a:spcBef>
              <a:spcAft>
                <a:spcPts val="0"/>
              </a:spcAft>
              <a:buClr>
                <a:schemeClr val="dk1"/>
              </a:buClr>
              <a:buSzPts val="3200"/>
              <a:buNone/>
              <a:defRPr sz="3200"/>
            </a:lvl5pPr>
            <a:lvl6pPr lvl="5">
              <a:spcBef>
                <a:spcPts val="0"/>
              </a:spcBef>
              <a:spcAft>
                <a:spcPts val="0"/>
              </a:spcAft>
              <a:buClr>
                <a:schemeClr val="dk1"/>
              </a:buClr>
              <a:buSzPts val="3200"/>
              <a:buNone/>
              <a:defRPr sz="3200"/>
            </a:lvl6pPr>
            <a:lvl7pPr lvl="6">
              <a:spcBef>
                <a:spcPts val="0"/>
              </a:spcBef>
              <a:spcAft>
                <a:spcPts val="0"/>
              </a:spcAft>
              <a:buClr>
                <a:schemeClr val="dk1"/>
              </a:buClr>
              <a:buSzPts val="3200"/>
              <a:buNone/>
              <a:defRPr sz="3200"/>
            </a:lvl7pPr>
            <a:lvl8pPr lvl="7">
              <a:spcBef>
                <a:spcPts val="0"/>
              </a:spcBef>
              <a:spcAft>
                <a:spcPts val="0"/>
              </a:spcAft>
              <a:buClr>
                <a:schemeClr val="dk1"/>
              </a:buClr>
              <a:buSzPts val="3200"/>
              <a:buNone/>
              <a:defRPr sz="3200"/>
            </a:lvl8pPr>
            <a:lvl9pPr lvl="8">
              <a:spcBef>
                <a:spcPts val="0"/>
              </a:spcBef>
              <a:spcAft>
                <a:spcPts val="0"/>
              </a:spcAft>
              <a:buClr>
                <a:schemeClr val="dk1"/>
              </a:buClr>
              <a:buSzPts val="3200"/>
              <a:buNone/>
              <a:defRPr sz="3200"/>
            </a:lvl9pPr>
          </a:lstStyle>
          <a:p>
            <a:endParaRPr/>
          </a:p>
        </p:txBody>
      </p:sp>
      <p:sp>
        <p:nvSpPr>
          <p:cNvPr id="736" name="Google Shape;736;p8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Financial Snapshot">
  <p:cSld name="CUSTOM_17">
    <p:bg>
      <p:bgPr>
        <a:solidFill>
          <a:schemeClr val="lt1"/>
        </a:solidFill>
        <a:effectLst/>
      </p:bgPr>
    </p:bg>
    <p:spTree>
      <p:nvGrpSpPr>
        <p:cNvPr id="1" name="Shape 737"/>
        <p:cNvGrpSpPr/>
        <p:nvPr/>
      </p:nvGrpSpPr>
      <p:grpSpPr>
        <a:xfrm>
          <a:off x="0" y="0"/>
          <a:ext cx="0" cy="0"/>
          <a:chOff x="0" y="0"/>
          <a:chExt cx="0" cy="0"/>
        </a:xfrm>
      </p:grpSpPr>
      <p:sp>
        <p:nvSpPr>
          <p:cNvPr id="738" name="Google Shape;738;p85"/>
          <p:cNvSpPr txBox="1">
            <a:spLocks noGrp="1"/>
          </p:cNvSpPr>
          <p:nvPr>
            <p:ph type="title"/>
          </p:nvPr>
        </p:nvSpPr>
        <p:spPr>
          <a:xfrm>
            <a:off x="230900" y="457200"/>
            <a:ext cx="4406400" cy="110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739" name="Google Shape;739;p85"/>
          <p:cNvSpPr txBox="1">
            <a:spLocks noGrp="1"/>
          </p:cNvSpPr>
          <p:nvPr>
            <p:ph type="title" idx="2"/>
          </p:nvPr>
        </p:nvSpPr>
        <p:spPr>
          <a:xfrm>
            <a:off x="4514725" y="457200"/>
            <a:ext cx="4400700" cy="1200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3600"/>
              <a:buNone/>
              <a:defRPr sz="3600"/>
            </a:lvl2pPr>
            <a:lvl3pPr lvl="2" algn="r">
              <a:spcBef>
                <a:spcPts val="0"/>
              </a:spcBef>
              <a:spcAft>
                <a:spcPts val="0"/>
              </a:spcAft>
              <a:buClr>
                <a:schemeClr val="dk1"/>
              </a:buClr>
              <a:buSzPts val="3600"/>
              <a:buNone/>
              <a:defRPr sz="3600"/>
            </a:lvl3pPr>
            <a:lvl4pPr lvl="3" algn="r">
              <a:spcBef>
                <a:spcPts val="0"/>
              </a:spcBef>
              <a:spcAft>
                <a:spcPts val="0"/>
              </a:spcAft>
              <a:buClr>
                <a:schemeClr val="dk1"/>
              </a:buClr>
              <a:buSzPts val="3600"/>
              <a:buNone/>
              <a:defRPr sz="3600"/>
            </a:lvl4pPr>
            <a:lvl5pPr lvl="4" algn="r">
              <a:spcBef>
                <a:spcPts val="0"/>
              </a:spcBef>
              <a:spcAft>
                <a:spcPts val="0"/>
              </a:spcAft>
              <a:buClr>
                <a:schemeClr val="dk1"/>
              </a:buClr>
              <a:buSzPts val="3600"/>
              <a:buNone/>
              <a:defRPr sz="3600"/>
            </a:lvl5pPr>
            <a:lvl6pPr lvl="5" algn="r">
              <a:spcBef>
                <a:spcPts val="0"/>
              </a:spcBef>
              <a:spcAft>
                <a:spcPts val="0"/>
              </a:spcAft>
              <a:buClr>
                <a:schemeClr val="dk1"/>
              </a:buClr>
              <a:buSzPts val="3600"/>
              <a:buNone/>
              <a:defRPr sz="3600"/>
            </a:lvl6pPr>
            <a:lvl7pPr lvl="6" algn="r">
              <a:spcBef>
                <a:spcPts val="0"/>
              </a:spcBef>
              <a:spcAft>
                <a:spcPts val="0"/>
              </a:spcAft>
              <a:buClr>
                <a:schemeClr val="dk1"/>
              </a:buClr>
              <a:buSzPts val="3600"/>
              <a:buNone/>
              <a:defRPr sz="3600"/>
            </a:lvl7pPr>
            <a:lvl8pPr lvl="7" algn="r">
              <a:spcBef>
                <a:spcPts val="0"/>
              </a:spcBef>
              <a:spcAft>
                <a:spcPts val="0"/>
              </a:spcAft>
              <a:buClr>
                <a:schemeClr val="dk1"/>
              </a:buClr>
              <a:buSzPts val="3600"/>
              <a:buNone/>
              <a:defRPr sz="3600"/>
            </a:lvl8pPr>
            <a:lvl9pPr lvl="8" algn="r">
              <a:spcBef>
                <a:spcPts val="0"/>
              </a:spcBef>
              <a:spcAft>
                <a:spcPts val="0"/>
              </a:spcAft>
              <a:buClr>
                <a:schemeClr val="dk1"/>
              </a:buClr>
              <a:buSzPts val="3600"/>
              <a:buNone/>
              <a:defRPr sz="3600"/>
            </a:lvl9pPr>
          </a:lstStyle>
          <a:p>
            <a:endParaRPr/>
          </a:p>
        </p:txBody>
      </p:sp>
      <p:cxnSp>
        <p:nvCxnSpPr>
          <p:cNvPr id="740" name="Google Shape;740;p85"/>
          <p:cNvCxnSpPr/>
          <p:nvPr/>
        </p:nvCxnSpPr>
        <p:spPr>
          <a:xfrm>
            <a:off x="228593" y="2547947"/>
            <a:ext cx="4130400" cy="0"/>
          </a:xfrm>
          <a:prstGeom prst="straightConnector1">
            <a:avLst/>
          </a:prstGeom>
          <a:noFill/>
          <a:ln w="28575" cap="flat" cmpd="sng">
            <a:solidFill>
              <a:schemeClr val="dk1"/>
            </a:solidFill>
            <a:prstDash val="solid"/>
            <a:round/>
            <a:headEnd type="none" w="med" len="med"/>
            <a:tailEnd type="none" w="med" len="med"/>
          </a:ln>
        </p:spPr>
      </p:cxnSp>
      <p:cxnSp>
        <p:nvCxnSpPr>
          <p:cNvPr id="741" name="Google Shape;741;p85"/>
          <p:cNvCxnSpPr/>
          <p:nvPr/>
        </p:nvCxnSpPr>
        <p:spPr>
          <a:xfrm>
            <a:off x="228593" y="3141710"/>
            <a:ext cx="4130400" cy="0"/>
          </a:xfrm>
          <a:prstGeom prst="straightConnector1">
            <a:avLst/>
          </a:prstGeom>
          <a:noFill/>
          <a:ln w="76200" cap="flat" cmpd="sng">
            <a:solidFill>
              <a:schemeClr val="dk1"/>
            </a:solidFill>
            <a:prstDash val="solid"/>
            <a:round/>
            <a:headEnd type="none" w="med" len="med"/>
            <a:tailEnd type="none" w="med" len="med"/>
          </a:ln>
        </p:spPr>
      </p:cxnSp>
      <p:cxnSp>
        <p:nvCxnSpPr>
          <p:cNvPr id="742" name="Google Shape;742;p85"/>
          <p:cNvCxnSpPr/>
          <p:nvPr/>
        </p:nvCxnSpPr>
        <p:spPr>
          <a:xfrm>
            <a:off x="4787401" y="3156573"/>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743" name="Google Shape;743;p85"/>
          <p:cNvCxnSpPr/>
          <p:nvPr/>
        </p:nvCxnSpPr>
        <p:spPr>
          <a:xfrm>
            <a:off x="4787401" y="4383431"/>
            <a:ext cx="4128000" cy="0"/>
          </a:xfrm>
          <a:prstGeom prst="straightConnector1">
            <a:avLst/>
          </a:prstGeom>
          <a:noFill/>
          <a:ln w="76200" cap="flat" cmpd="sng">
            <a:solidFill>
              <a:schemeClr val="dk1"/>
            </a:solidFill>
            <a:prstDash val="solid"/>
            <a:round/>
            <a:headEnd type="none" w="med" len="med"/>
            <a:tailEnd type="none" w="med" len="med"/>
          </a:ln>
        </p:spPr>
      </p:cxnSp>
      <p:cxnSp>
        <p:nvCxnSpPr>
          <p:cNvPr id="744" name="Google Shape;744;p85"/>
          <p:cNvCxnSpPr/>
          <p:nvPr/>
        </p:nvCxnSpPr>
        <p:spPr>
          <a:xfrm>
            <a:off x="4787401" y="2541925"/>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745" name="Google Shape;745;p85"/>
          <p:cNvCxnSpPr/>
          <p:nvPr/>
        </p:nvCxnSpPr>
        <p:spPr>
          <a:xfrm>
            <a:off x="4787401" y="3789668"/>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746" name="Google Shape;746;p85"/>
          <p:cNvCxnSpPr/>
          <p:nvPr/>
        </p:nvCxnSpPr>
        <p:spPr>
          <a:xfrm>
            <a:off x="4787387" y="1954430"/>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747" name="Google Shape;747;p85"/>
          <p:cNvCxnSpPr/>
          <p:nvPr/>
        </p:nvCxnSpPr>
        <p:spPr>
          <a:xfrm>
            <a:off x="229798" y="1954430"/>
            <a:ext cx="4128000" cy="0"/>
          </a:xfrm>
          <a:prstGeom prst="straightConnector1">
            <a:avLst/>
          </a:prstGeom>
          <a:noFill/>
          <a:ln w="28575" cap="flat" cmpd="sng">
            <a:solidFill>
              <a:schemeClr val="dk1"/>
            </a:solidFill>
            <a:prstDash val="solid"/>
            <a:round/>
            <a:headEnd type="none" w="med" len="med"/>
            <a:tailEnd type="none" w="med" len="med"/>
          </a:ln>
        </p:spPr>
      </p:cxnSp>
      <p:sp>
        <p:nvSpPr>
          <p:cNvPr id="748" name="Google Shape;748;p85"/>
          <p:cNvSpPr txBox="1">
            <a:spLocks noGrp="1"/>
          </p:cNvSpPr>
          <p:nvPr>
            <p:ph type="subTitle" idx="1"/>
          </p:nvPr>
        </p:nvSpPr>
        <p:spPr>
          <a:xfrm>
            <a:off x="228600" y="1384300"/>
            <a:ext cx="3060600" cy="5589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9" name="Google Shape;749;p85"/>
          <p:cNvSpPr txBox="1">
            <a:spLocks noGrp="1"/>
          </p:cNvSpPr>
          <p:nvPr>
            <p:ph type="subTitle" idx="3"/>
          </p:nvPr>
        </p:nvSpPr>
        <p:spPr>
          <a:xfrm>
            <a:off x="4787400" y="1384300"/>
            <a:ext cx="3060600" cy="5589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50" name="Google Shape;750;p85"/>
          <p:cNvSpPr txBox="1">
            <a:spLocks noGrp="1"/>
          </p:cNvSpPr>
          <p:nvPr>
            <p:ph type="subTitle" idx="4"/>
          </p:nvPr>
        </p:nvSpPr>
        <p:spPr>
          <a:xfrm>
            <a:off x="228600" y="1971750"/>
            <a:ext cx="15981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751" name="Google Shape;751;p85"/>
          <p:cNvSpPr txBox="1">
            <a:spLocks noGrp="1"/>
          </p:cNvSpPr>
          <p:nvPr>
            <p:ph type="subTitle" idx="5"/>
          </p:nvPr>
        </p:nvSpPr>
        <p:spPr>
          <a:xfrm>
            <a:off x="236041" y="2565375"/>
            <a:ext cx="15981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752" name="Google Shape;752;p85"/>
          <p:cNvSpPr txBox="1">
            <a:spLocks noGrp="1"/>
          </p:cNvSpPr>
          <p:nvPr>
            <p:ph type="title" idx="6"/>
          </p:nvPr>
        </p:nvSpPr>
        <p:spPr>
          <a:xfrm>
            <a:off x="2438400" y="1981200"/>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753" name="Google Shape;753;p85"/>
          <p:cNvSpPr txBox="1">
            <a:spLocks noGrp="1"/>
          </p:cNvSpPr>
          <p:nvPr>
            <p:ph type="title" idx="7"/>
          </p:nvPr>
        </p:nvSpPr>
        <p:spPr>
          <a:xfrm>
            <a:off x="2438400" y="2565375"/>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754" name="Google Shape;754;p85"/>
          <p:cNvSpPr txBox="1">
            <a:spLocks noGrp="1"/>
          </p:cNvSpPr>
          <p:nvPr>
            <p:ph type="subTitle" idx="8"/>
          </p:nvPr>
        </p:nvSpPr>
        <p:spPr>
          <a:xfrm>
            <a:off x="243403" y="3159125"/>
            <a:ext cx="15981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Crimson Pro"/>
              <a:buNone/>
              <a:defRPr sz="1600" b="1">
                <a:latin typeface="Crimson Pro"/>
                <a:ea typeface="Crimson Pro"/>
                <a:cs typeface="Crimson Pro"/>
                <a:sym typeface="Crimson Pro"/>
              </a:defRPr>
            </a:lvl1pPr>
            <a:lvl2pPr lvl="1">
              <a:spcBef>
                <a:spcPts val="0"/>
              </a:spcBef>
              <a:spcAft>
                <a:spcPts val="0"/>
              </a:spcAft>
              <a:buSzPts val="1600"/>
              <a:buFont typeface="Crimson Pro"/>
              <a:buNone/>
              <a:defRPr sz="1600" b="1">
                <a:latin typeface="Crimson Pro"/>
                <a:ea typeface="Crimson Pro"/>
                <a:cs typeface="Crimson Pro"/>
                <a:sym typeface="Crimson Pro"/>
              </a:defRPr>
            </a:lvl2pPr>
            <a:lvl3pPr lvl="2">
              <a:spcBef>
                <a:spcPts val="0"/>
              </a:spcBef>
              <a:spcAft>
                <a:spcPts val="0"/>
              </a:spcAft>
              <a:buSzPts val="1600"/>
              <a:buFont typeface="Crimson Pro"/>
              <a:buNone/>
              <a:defRPr sz="1600" b="1">
                <a:latin typeface="Crimson Pro"/>
                <a:ea typeface="Crimson Pro"/>
                <a:cs typeface="Crimson Pro"/>
                <a:sym typeface="Crimson Pro"/>
              </a:defRPr>
            </a:lvl3pPr>
            <a:lvl4pPr lvl="3">
              <a:spcBef>
                <a:spcPts val="0"/>
              </a:spcBef>
              <a:spcAft>
                <a:spcPts val="0"/>
              </a:spcAft>
              <a:buSzPts val="1600"/>
              <a:buFont typeface="Crimson Pro"/>
              <a:buNone/>
              <a:defRPr sz="1600" b="1">
                <a:latin typeface="Crimson Pro"/>
                <a:ea typeface="Crimson Pro"/>
                <a:cs typeface="Crimson Pro"/>
                <a:sym typeface="Crimson Pro"/>
              </a:defRPr>
            </a:lvl4pPr>
            <a:lvl5pPr lvl="4">
              <a:spcBef>
                <a:spcPts val="0"/>
              </a:spcBef>
              <a:spcAft>
                <a:spcPts val="0"/>
              </a:spcAft>
              <a:buSzPts val="1600"/>
              <a:buFont typeface="Crimson Pro"/>
              <a:buNone/>
              <a:defRPr sz="1600" b="1">
                <a:latin typeface="Crimson Pro"/>
                <a:ea typeface="Crimson Pro"/>
                <a:cs typeface="Crimson Pro"/>
                <a:sym typeface="Crimson Pro"/>
              </a:defRPr>
            </a:lvl5pPr>
            <a:lvl6pPr lvl="5">
              <a:spcBef>
                <a:spcPts val="0"/>
              </a:spcBef>
              <a:spcAft>
                <a:spcPts val="0"/>
              </a:spcAft>
              <a:buSzPts val="1600"/>
              <a:buFont typeface="Crimson Pro"/>
              <a:buNone/>
              <a:defRPr sz="1600" b="1">
                <a:latin typeface="Crimson Pro"/>
                <a:ea typeface="Crimson Pro"/>
                <a:cs typeface="Crimson Pro"/>
                <a:sym typeface="Crimson Pro"/>
              </a:defRPr>
            </a:lvl6pPr>
            <a:lvl7pPr lvl="6">
              <a:spcBef>
                <a:spcPts val="0"/>
              </a:spcBef>
              <a:spcAft>
                <a:spcPts val="0"/>
              </a:spcAft>
              <a:buSzPts val="1600"/>
              <a:buFont typeface="Crimson Pro"/>
              <a:buNone/>
              <a:defRPr sz="1600" b="1">
                <a:latin typeface="Crimson Pro"/>
                <a:ea typeface="Crimson Pro"/>
                <a:cs typeface="Crimson Pro"/>
                <a:sym typeface="Crimson Pro"/>
              </a:defRPr>
            </a:lvl7pPr>
            <a:lvl8pPr lvl="7">
              <a:spcBef>
                <a:spcPts val="0"/>
              </a:spcBef>
              <a:spcAft>
                <a:spcPts val="0"/>
              </a:spcAft>
              <a:buSzPts val="1600"/>
              <a:buFont typeface="Crimson Pro"/>
              <a:buNone/>
              <a:defRPr sz="1600" b="1">
                <a:latin typeface="Crimson Pro"/>
                <a:ea typeface="Crimson Pro"/>
                <a:cs typeface="Crimson Pro"/>
                <a:sym typeface="Crimson Pro"/>
              </a:defRPr>
            </a:lvl8pPr>
            <a:lvl9pPr lvl="8">
              <a:spcBef>
                <a:spcPts val="0"/>
              </a:spcBef>
              <a:spcAft>
                <a:spcPts val="0"/>
              </a:spcAft>
              <a:buSzPts val="1600"/>
              <a:buFont typeface="Crimson Pro"/>
              <a:buNone/>
              <a:defRPr sz="1600" b="1">
                <a:latin typeface="Crimson Pro"/>
                <a:ea typeface="Crimson Pro"/>
                <a:cs typeface="Crimson Pro"/>
                <a:sym typeface="Crimson Pro"/>
              </a:defRPr>
            </a:lvl9pPr>
          </a:lstStyle>
          <a:p>
            <a:endParaRPr/>
          </a:p>
        </p:txBody>
      </p:sp>
      <p:sp>
        <p:nvSpPr>
          <p:cNvPr id="755" name="Google Shape;755;p85"/>
          <p:cNvSpPr txBox="1">
            <a:spLocks noGrp="1"/>
          </p:cNvSpPr>
          <p:nvPr>
            <p:ph type="title" idx="9"/>
          </p:nvPr>
        </p:nvSpPr>
        <p:spPr>
          <a:xfrm>
            <a:off x="2445532" y="3159125"/>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756" name="Google Shape;756;p85"/>
          <p:cNvSpPr txBox="1">
            <a:spLocks noGrp="1"/>
          </p:cNvSpPr>
          <p:nvPr>
            <p:ph type="subTitle" idx="13"/>
          </p:nvPr>
        </p:nvSpPr>
        <p:spPr>
          <a:xfrm>
            <a:off x="4781550" y="1958400"/>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757" name="Google Shape;757;p85"/>
          <p:cNvSpPr txBox="1">
            <a:spLocks noGrp="1"/>
          </p:cNvSpPr>
          <p:nvPr>
            <p:ph type="title" idx="14"/>
          </p:nvPr>
        </p:nvSpPr>
        <p:spPr>
          <a:xfrm>
            <a:off x="6991350" y="1967838"/>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758" name="Google Shape;758;p85"/>
          <p:cNvSpPr txBox="1">
            <a:spLocks noGrp="1"/>
          </p:cNvSpPr>
          <p:nvPr>
            <p:ph type="subTitle" idx="15"/>
          </p:nvPr>
        </p:nvSpPr>
        <p:spPr>
          <a:xfrm>
            <a:off x="4781550" y="2552763"/>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759" name="Google Shape;759;p85"/>
          <p:cNvSpPr txBox="1">
            <a:spLocks noGrp="1"/>
          </p:cNvSpPr>
          <p:nvPr>
            <p:ph type="title" idx="16"/>
          </p:nvPr>
        </p:nvSpPr>
        <p:spPr>
          <a:xfrm>
            <a:off x="6991350" y="2562200"/>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760" name="Google Shape;760;p85"/>
          <p:cNvSpPr txBox="1">
            <a:spLocks noGrp="1"/>
          </p:cNvSpPr>
          <p:nvPr>
            <p:ph type="subTitle" idx="17"/>
          </p:nvPr>
        </p:nvSpPr>
        <p:spPr>
          <a:xfrm>
            <a:off x="4781550" y="3188950"/>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761" name="Google Shape;761;p85"/>
          <p:cNvSpPr txBox="1">
            <a:spLocks noGrp="1"/>
          </p:cNvSpPr>
          <p:nvPr>
            <p:ph type="title" idx="18"/>
          </p:nvPr>
        </p:nvSpPr>
        <p:spPr>
          <a:xfrm>
            <a:off x="6991350" y="3198388"/>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762" name="Google Shape;762;p85"/>
          <p:cNvSpPr txBox="1">
            <a:spLocks noGrp="1"/>
          </p:cNvSpPr>
          <p:nvPr>
            <p:ph type="subTitle" idx="19"/>
          </p:nvPr>
        </p:nvSpPr>
        <p:spPr>
          <a:xfrm>
            <a:off x="4781550" y="3802375"/>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763" name="Google Shape;763;p85"/>
          <p:cNvSpPr txBox="1">
            <a:spLocks noGrp="1"/>
          </p:cNvSpPr>
          <p:nvPr>
            <p:ph type="title" idx="20"/>
          </p:nvPr>
        </p:nvSpPr>
        <p:spPr>
          <a:xfrm>
            <a:off x="6991350" y="3811813"/>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764" name="Google Shape;764;p85"/>
          <p:cNvSpPr txBox="1">
            <a:spLocks noGrp="1"/>
          </p:cNvSpPr>
          <p:nvPr>
            <p:ph type="subTitle" idx="21"/>
          </p:nvPr>
        </p:nvSpPr>
        <p:spPr>
          <a:xfrm>
            <a:off x="4781550" y="4405575"/>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Crimson Pro"/>
              <a:buNone/>
              <a:defRPr sz="1600" b="1">
                <a:latin typeface="Crimson Pro"/>
                <a:ea typeface="Crimson Pro"/>
                <a:cs typeface="Crimson Pro"/>
                <a:sym typeface="Crimson Pro"/>
              </a:defRPr>
            </a:lvl1pPr>
            <a:lvl2pPr lvl="1">
              <a:spcBef>
                <a:spcPts val="0"/>
              </a:spcBef>
              <a:spcAft>
                <a:spcPts val="0"/>
              </a:spcAft>
              <a:buSzPts val="1600"/>
              <a:buFont typeface="Crimson Pro"/>
              <a:buNone/>
              <a:defRPr sz="1600" b="1">
                <a:latin typeface="Crimson Pro"/>
                <a:ea typeface="Crimson Pro"/>
                <a:cs typeface="Crimson Pro"/>
                <a:sym typeface="Crimson Pro"/>
              </a:defRPr>
            </a:lvl2pPr>
            <a:lvl3pPr lvl="2">
              <a:spcBef>
                <a:spcPts val="0"/>
              </a:spcBef>
              <a:spcAft>
                <a:spcPts val="0"/>
              </a:spcAft>
              <a:buSzPts val="1600"/>
              <a:buFont typeface="Crimson Pro"/>
              <a:buNone/>
              <a:defRPr sz="1600" b="1">
                <a:latin typeface="Crimson Pro"/>
                <a:ea typeface="Crimson Pro"/>
                <a:cs typeface="Crimson Pro"/>
                <a:sym typeface="Crimson Pro"/>
              </a:defRPr>
            </a:lvl3pPr>
            <a:lvl4pPr lvl="3">
              <a:spcBef>
                <a:spcPts val="0"/>
              </a:spcBef>
              <a:spcAft>
                <a:spcPts val="0"/>
              </a:spcAft>
              <a:buSzPts val="1600"/>
              <a:buFont typeface="Crimson Pro"/>
              <a:buNone/>
              <a:defRPr sz="1600" b="1">
                <a:latin typeface="Crimson Pro"/>
                <a:ea typeface="Crimson Pro"/>
                <a:cs typeface="Crimson Pro"/>
                <a:sym typeface="Crimson Pro"/>
              </a:defRPr>
            </a:lvl4pPr>
            <a:lvl5pPr lvl="4">
              <a:spcBef>
                <a:spcPts val="0"/>
              </a:spcBef>
              <a:spcAft>
                <a:spcPts val="0"/>
              </a:spcAft>
              <a:buSzPts val="1600"/>
              <a:buFont typeface="Crimson Pro"/>
              <a:buNone/>
              <a:defRPr sz="1600" b="1">
                <a:latin typeface="Crimson Pro"/>
                <a:ea typeface="Crimson Pro"/>
                <a:cs typeface="Crimson Pro"/>
                <a:sym typeface="Crimson Pro"/>
              </a:defRPr>
            </a:lvl5pPr>
            <a:lvl6pPr lvl="5">
              <a:spcBef>
                <a:spcPts val="0"/>
              </a:spcBef>
              <a:spcAft>
                <a:spcPts val="0"/>
              </a:spcAft>
              <a:buSzPts val="1600"/>
              <a:buFont typeface="Crimson Pro"/>
              <a:buNone/>
              <a:defRPr sz="1600" b="1">
                <a:latin typeface="Crimson Pro"/>
                <a:ea typeface="Crimson Pro"/>
                <a:cs typeface="Crimson Pro"/>
                <a:sym typeface="Crimson Pro"/>
              </a:defRPr>
            </a:lvl6pPr>
            <a:lvl7pPr lvl="6">
              <a:spcBef>
                <a:spcPts val="0"/>
              </a:spcBef>
              <a:spcAft>
                <a:spcPts val="0"/>
              </a:spcAft>
              <a:buSzPts val="1600"/>
              <a:buFont typeface="Crimson Pro"/>
              <a:buNone/>
              <a:defRPr sz="1600" b="1">
                <a:latin typeface="Crimson Pro"/>
                <a:ea typeface="Crimson Pro"/>
                <a:cs typeface="Crimson Pro"/>
                <a:sym typeface="Crimson Pro"/>
              </a:defRPr>
            </a:lvl7pPr>
            <a:lvl8pPr lvl="7">
              <a:spcBef>
                <a:spcPts val="0"/>
              </a:spcBef>
              <a:spcAft>
                <a:spcPts val="0"/>
              </a:spcAft>
              <a:buSzPts val="1600"/>
              <a:buFont typeface="Crimson Pro"/>
              <a:buNone/>
              <a:defRPr sz="1600" b="1">
                <a:latin typeface="Crimson Pro"/>
                <a:ea typeface="Crimson Pro"/>
                <a:cs typeface="Crimson Pro"/>
                <a:sym typeface="Crimson Pro"/>
              </a:defRPr>
            </a:lvl8pPr>
            <a:lvl9pPr lvl="8">
              <a:spcBef>
                <a:spcPts val="0"/>
              </a:spcBef>
              <a:spcAft>
                <a:spcPts val="0"/>
              </a:spcAft>
              <a:buSzPts val="1600"/>
              <a:buFont typeface="Crimson Pro"/>
              <a:buNone/>
              <a:defRPr sz="1600" b="1">
                <a:latin typeface="Crimson Pro"/>
                <a:ea typeface="Crimson Pro"/>
                <a:cs typeface="Crimson Pro"/>
                <a:sym typeface="Crimson Pro"/>
              </a:defRPr>
            </a:lvl9pPr>
          </a:lstStyle>
          <a:p>
            <a:endParaRPr/>
          </a:p>
        </p:txBody>
      </p:sp>
      <p:sp>
        <p:nvSpPr>
          <p:cNvPr id="765" name="Google Shape;765;p85"/>
          <p:cNvSpPr txBox="1">
            <a:spLocks noGrp="1"/>
          </p:cNvSpPr>
          <p:nvPr>
            <p:ph type="title" idx="22"/>
          </p:nvPr>
        </p:nvSpPr>
        <p:spPr>
          <a:xfrm>
            <a:off x="6991350" y="4415013"/>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766" name="Google Shape;766;p8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ancials" type="blank">
  <p:cSld name="BLANK">
    <p:spTree>
      <p:nvGrpSpPr>
        <p:cNvPr id="1" name="Shape 767"/>
        <p:cNvGrpSpPr/>
        <p:nvPr/>
      </p:nvGrpSpPr>
      <p:grpSpPr>
        <a:xfrm>
          <a:off x="0" y="0"/>
          <a:ext cx="0" cy="0"/>
          <a:chOff x="0" y="0"/>
          <a:chExt cx="0" cy="0"/>
        </a:xfrm>
      </p:grpSpPr>
      <p:cxnSp>
        <p:nvCxnSpPr>
          <p:cNvPr id="768" name="Google Shape;768;p86"/>
          <p:cNvCxnSpPr/>
          <p:nvPr/>
        </p:nvCxnSpPr>
        <p:spPr>
          <a:xfrm>
            <a:off x="230900" y="1913425"/>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769" name="Google Shape;769;p86"/>
          <p:cNvCxnSpPr/>
          <p:nvPr/>
        </p:nvCxnSpPr>
        <p:spPr>
          <a:xfrm>
            <a:off x="230900" y="2646088"/>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770" name="Google Shape;770;p86"/>
          <p:cNvCxnSpPr/>
          <p:nvPr/>
        </p:nvCxnSpPr>
        <p:spPr>
          <a:xfrm>
            <a:off x="230900" y="3378750"/>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771" name="Google Shape;771;p86"/>
          <p:cNvCxnSpPr/>
          <p:nvPr/>
        </p:nvCxnSpPr>
        <p:spPr>
          <a:xfrm>
            <a:off x="230900" y="4111413"/>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772" name="Google Shape;772;p86"/>
          <p:cNvCxnSpPr/>
          <p:nvPr/>
        </p:nvCxnSpPr>
        <p:spPr>
          <a:xfrm>
            <a:off x="230900" y="4844075"/>
            <a:ext cx="8684700" cy="0"/>
          </a:xfrm>
          <a:prstGeom prst="straightConnector1">
            <a:avLst/>
          </a:prstGeom>
          <a:noFill/>
          <a:ln w="76200" cap="flat" cmpd="sng">
            <a:solidFill>
              <a:schemeClr val="dk1"/>
            </a:solidFill>
            <a:prstDash val="solid"/>
            <a:round/>
            <a:headEnd type="none" w="med" len="med"/>
            <a:tailEnd type="none" w="med" len="med"/>
          </a:ln>
        </p:spPr>
      </p:cxnSp>
      <p:sp>
        <p:nvSpPr>
          <p:cNvPr id="773" name="Google Shape;773;p86"/>
          <p:cNvSpPr txBox="1">
            <a:spLocks noGrp="1"/>
          </p:cNvSpPr>
          <p:nvPr>
            <p:ph type="title"/>
          </p:nvPr>
        </p:nvSpPr>
        <p:spPr>
          <a:xfrm>
            <a:off x="230900" y="457200"/>
            <a:ext cx="4406400" cy="110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a:endParaRPr/>
          </a:p>
        </p:txBody>
      </p:sp>
      <p:sp>
        <p:nvSpPr>
          <p:cNvPr id="774" name="Google Shape;774;p86"/>
          <p:cNvSpPr txBox="1">
            <a:spLocks noGrp="1"/>
          </p:cNvSpPr>
          <p:nvPr>
            <p:ph type="title" idx="2"/>
          </p:nvPr>
        </p:nvSpPr>
        <p:spPr>
          <a:xfrm>
            <a:off x="4514725" y="457200"/>
            <a:ext cx="4400700" cy="1107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4800"/>
              <a:buNone/>
              <a:defRPr/>
            </a:lvl2pPr>
            <a:lvl3pPr lvl="2" algn="r">
              <a:spcBef>
                <a:spcPts val="0"/>
              </a:spcBef>
              <a:spcAft>
                <a:spcPts val="0"/>
              </a:spcAft>
              <a:buClr>
                <a:schemeClr val="dk1"/>
              </a:buClr>
              <a:buSzPts val="4800"/>
              <a:buNone/>
              <a:defRPr/>
            </a:lvl3pPr>
            <a:lvl4pPr lvl="3" algn="r">
              <a:spcBef>
                <a:spcPts val="0"/>
              </a:spcBef>
              <a:spcAft>
                <a:spcPts val="0"/>
              </a:spcAft>
              <a:buClr>
                <a:schemeClr val="dk1"/>
              </a:buClr>
              <a:buSzPts val="4800"/>
              <a:buNone/>
              <a:defRPr/>
            </a:lvl4pPr>
            <a:lvl5pPr lvl="4" algn="r">
              <a:spcBef>
                <a:spcPts val="0"/>
              </a:spcBef>
              <a:spcAft>
                <a:spcPts val="0"/>
              </a:spcAft>
              <a:buClr>
                <a:schemeClr val="dk1"/>
              </a:buClr>
              <a:buSzPts val="4800"/>
              <a:buNone/>
              <a:defRPr/>
            </a:lvl5pPr>
            <a:lvl6pPr lvl="5" algn="r">
              <a:spcBef>
                <a:spcPts val="0"/>
              </a:spcBef>
              <a:spcAft>
                <a:spcPts val="0"/>
              </a:spcAft>
              <a:buClr>
                <a:schemeClr val="dk1"/>
              </a:buClr>
              <a:buSzPts val="4800"/>
              <a:buNone/>
              <a:defRPr/>
            </a:lvl6pPr>
            <a:lvl7pPr lvl="6" algn="r">
              <a:spcBef>
                <a:spcPts val="0"/>
              </a:spcBef>
              <a:spcAft>
                <a:spcPts val="0"/>
              </a:spcAft>
              <a:buClr>
                <a:schemeClr val="dk1"/>
              </a:buClr>
              <a:buSzPts val="4800"/>
              <a:buNone/>
              <a:defRPr/>
            </a:lvl7pPr>
            <a:lvl8pPr lvl="7" algn="r">
              <a:spcBef>
                <a:spcPts val="0"/>
              </a:spcBef>
              <a:spcAft>
                <a:spcPts val="0"/>
              </a:spcAft>
              <a:buClr>
                <a:schemeClr val="dk1"/>
              </a:buClr>
              <a:buSzPts val="4800"/>
              <a:buNone/>
              <a:defRPr/>
            </a:lvl8pPr>
            <a:lvl9pPr lvl="8" algn="r">
              <a:spcBef>
                <a:spcPts val="0"/>
              </a:spcBef>
              <a:spcAft>
                <a:spcPts val="0"/>
              </a:spcAft>
              <a:buClr>
                <a:schemeClr val="dk1"/>
              </a:buClr>
              <a:buSzPts val="4800"/>
              <a:buNone/>
              <a:defRPr/>
            </a:lvl9pPr>
          </a:lstStyle>
          <a:p>
            <a:endParaRPr/>
          </a:p>
        </p:txBody>
      </p:sp>
      <p:sp>
        <p:nvSpPr>
          <p:cNvPr id="775" name="Google Shape;775;p86"/>
          <p:cNvSpPr txBox="1">
            <a:spLocks noGrp="1"/>
          </p:cNvSpPr>
          <p:nvPr>
            <p:ph type="subTitle" idx="1"/>
          </p:nvPr>
        </p:nvSpPr>
        <p:spPr>
          <a:xfrm>
            <a:off x="230900" y="4111523"/>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76" name="Google Shape;776;p86"/>
          <p:cNvSpPr txBox="1">
            <a:spLocks noGrp="1"/>
          </p:cNvSpPr>
          <p:nvPr>
            <p:ph type="subTitle" idx="3"/>
          </p:nvPr>
        </p:nvSpPr>
        <p:spPr>
          <a:xfrm>
            <a:off x="2532658" y="41115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77" name="Google Shape;777;p86"/>
          <p:cNvSpPr txBox="1">
            <a:spLocks noGrp="1"/>
          </p:cNvSpPr>
          <p:nvPr>
            <p:ph type="subTitle" idx="4"/>
          </p:nvPr>
        </p:nvSpPr>
        <p:spPr>
          <a:xfrm>
            <a:off x="7138846" y="4111500"/>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78" name="Google Shape;778;p86"/>
          <p:cNvSpPr txBox="1">
            <a:spLocks noGrp="1"/>
          </p:cNvSpPr>
          <p:nvPr>
            <p:ph type="subTitle" idx="5"/>
          </p:nvPr>
        </p:nvSpPr>
        <p:spPr>
          <a:xfrm>
            <a:off x="4834417" y="41115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79" name="Google Shape;779;p86"/>
          <p:cNvSpPr txBox="1">
            <a:spLocks noGrp="1"/>
          </p:cNvSpPr>
          <p:nvPr>
            <p:ph type="subTitle" idx="6"/>
          </p:nvPr>
        </p:nvSpPr>
        <p:spPr>
          <a:xfrm>
            <a:off x="228225" y="3378773"/>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80" name="Google Shape;780;p86"/>
          <p:cNvSpPr txBox="1">
            <a:spLocks noGrp="1"/>
          </p:cNvSpPr>
          <p:nvPr>
            <p:ph type="subTitle" idx="7"/>
          </p:nvPr>
        </p:nvSpPr>
        <p:spPr>
          <a:xfrm>
            <a:off x="2529983" y="337875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81" name="Google Shape;781;p86"/>
          <p:cNvSpPr txBox="1">
            <a:spLocks noGrp="1"/>
          </p:cNvSpPr>
          <p:nvPr>
            <p:ph type="subTitle" idx="8"/>
          </p:nvPr>
        </p:nvSpPr>
        <p:spPr>
          <a:xfrm>
            <a:off x="7136175" y="3378750"/>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82" name="Google Shape;782;p86"/>
          <p:cNvSpPr txBox="1">
            <a:spLocks noGrp="1"/>
          </p:cNvSpPr>
          <p:nvPr>
            <p:ph type="subTitle" idx="9"/>
          </p:nvPr>
        </p:nvSpPr>
        <p:spPr>
          <a:xfrm>
            <a:off x="4831742" y="337875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83" name="Google Shape;783;p86"/>
          <p:cNvSpPr txBox="1">
            <a:spLocks noGrp="1"/>
          </p:cNvSpPr>
          <p:nvPr>
            <p:ph type="subTitle" idx="13"/>
          </p:nvPr>
        </p:nvSpPr>
        <p:spPr>
          <a:xfrm>
            <a:off x="228225" y="2646123"/>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84" name="Google Shape;784;p86"/>
          <p:cNvSpPr txBox="1">
            <a:spLocks noGrp="1"/>
          </p:cNvSpPr>
          <p:nvPr>
            <p:ph type="subTitle" idx="14"/>
          </p:nvPr>
        </p:nvSpPr>
        <p:spPr>
          <a:xfrm>
            <a:off x="2529983" y="26461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85" name="Google Shape;785;p86"/>
          <p:cNvSpPr txBox="1">
            <a:spLocks noGrp="1"/>
          </p:cNvSpPr>
          <p:nvPr>
            <p:ph type="subTitle" idx="15"/>
          </p:nvPr>
        </p:nvSpPr>
        <p:spPr>
          <a:xfrm>
            <a:off x="7136175" y="2646100"/>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86" name="Google Shape;786;p86"/>
          <p:cNvSpPr txBox="1">
            <a:spLocks noGrp="1"/>
          </p:cNvSpPr>
          <p:nvPr>
            <p:ph type="subTitle" idx="16"/>
          </p:nvPr>
        </p:nvSpPr>
        <p:spPr>
          <a:xfrm>
            <a:off x="4831742" y="26461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87" name="Google Shape;787;p86"/>
          <p:cNvSpPr txBox="1">
            <a:spLocks noGrp="1"/>
          </p:cNvSpPr>
          <p:nvPr>
            <p:ph type="subTitle" idx="17"/>
          </p:nvPr>
        </p:nvSpPr>
        <p:spPr>
          <a:xfrm>
            <a:off x="228225" y="1913448"/>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88" name="Google Shape;788;p86"/>
          <p:cNvSpPr txBox="1">
            <a:spLocks noGrp="1"/>
          </p:cNvSpPr>
          <p:nvPr>
            <p:ph type="subTitle" idx="18"/>
          </p:nvPr>
        </p:nvSpPr>
        <p:spPr>
          <a:xfrm>
            <a:off x="2529983" y="1913425"/>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89" name="Google Shape;789;p86"/>
          <p:cNvSpPr txBox="1">
            <a:spLocks noGrp="1"/>
          </p:cNvSpPr>
          <p:nvPr>
            <p:ph type="subTitle" idx="19"/>
          </p:nvPr>
        </p:nvSpPr>
        <p:spPr>
          <a:xfrm>
            <a:off x="7136175" y="1913425"/>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90" name="Google Shape;790;p86"/>
          <p:cNvSpPr txBox="1">
            <a:spLocks noGrp="1"/>
          </p:cNvSpPr>
          <p:nvPr>
            <p:ph type="subTitle" idx="20"/>
          </p:nvPr>
        </p:nvSpPr>
        <p:spPr>
          <a:xfrm>
            <a:off x="4831742" y="1913425"/>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791" name="Google Shape;791;p8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Questions &amp; Answers">
  <p:cSld name="CUSTOM_5">
    <p:bg>
      <p:bgPr>
        <a:solidFill>
          <a:schemeClr val="lt1"/>
        </a:solidFill>
        <a:effectLst/>
      </p:bgPr>
    </p:bg>
    <p:spTree>
      <p:nvGrpSpPr>
        <p:cNvPr id="1" name="Shape 792"/>
        <p:cNvGrpSpPr/>
        <p:nvPr/>
      </p:nvGrpSpPr>
      <p:grpSpPr>
        <a:xfrm>
          <a:off x="0" y="0"/>
          <a:ext cx="0" cy="0"/>
          <a:chOff x="0" y="0"/>
          <a:chExt cx="0" cy="0"/>
        </a:xfrm>
      </p:grpSpPr>
      <p:cxnSp>
        <p:nvCxnSpPr>
          <p:cNvPr id="793" name="Google Shape;793;p87"/>
          <p:cNvCxnSpPr/>
          <p:nvPr/>
        </p:nvCxnSpPr>
        <p:spPr>
          <a:xfrm>
            <a:off x="230900" y="244657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794" name="Google Shape;794;p87"/>
          <p:cNvCxnSpPr/>
          <p:nvPr/>
        </p:nvCxnSpPr>
        <p:spPr>
          <a:xfrm>
            <a:off x="230900" y="323422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795" name="Google Shape;795;p87"/>
          <p:cNvCxnSpPr/>
          <p:nvPr/>
        </p:nvCxnSpPr>
        <p:spPr>
          <a:xfrm>
            <a:off x="230900" y="4920000"/>
            <a:ext cx="8684400" cy="0"/>
          </a:xfrm>
          <a:prstGeom prst="straightConnector1">
            <a:avLst/>
          </a:prstGeom>
          <a:noFill/>
          <a:ln w="76200" cap="flat" cmpd="sng">
            <a:solidFill>
              <a:schemeClr val="dk1"/>
            </a:solidFill>
            <a:prstDash val="solid"/>
            <a:round/>
            <a:headEnd type="none" w="med" len="med"/>
            <a:tailEnd type="none" w="med" len="med"/>
          </a:ln>
        </p:spPr>
      </p:cxnSp>
      <p:cxnSp>
        <p:nvCxnSpPr>
          <p:cNvPr id="796" name="Google Shape;796;p87"/>
          <p:cNvCxnSpPr/>
          <p:nvPr/>
        </p:nvCxnSpPr>
        <p:spPr>
          <a:xfrm>
            <a:off x="230900" y="4021850"/>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797" name="Google Shape;797;p87"/>
          <p:cNvCxnSpPr/>
          <p:nvPr/>
        </p:nvCxnSpPr>
        <p:spPr>
          <a:xfrm>
            <a:off x="4637300" y="244657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798" name="Google Shape;798;p87"/>
          <p:cNvCxnSpPr/>
          <p:nvPr/>
        </p:nvCxnSpPr>
        <p:spPr>
          <a:xfrm>
            <a:off x="4637300" y="323422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799" name="Google Shape;799;p87"/>
          <p:cNvCxnSpPr/>
          <p:nvPr/>
        </p:nvCxnSpPr>
        <p:spPr>
          <a:xfrm>
            <a:off x="4637300" y="4021850"/>
            <a:ext cx="4283700" cy="0"/>
          </a:xfrm>
          <a:prstGeom prst="straightConnector1">
            <a:avLst/>
          </a:prstGeom>
          <a:noFill/>
          <a:ln w="28575" cap="flat" cmpd="sng">
            <a:solidFill>
              <a:schemeClr val="dk1"/>
            </a:solidFill>
            <a:prstDash val="solid"/>
            <a:round/>
            <a:headEnd type="none" w="med" len="med"/>
            <a:tailEnd type="none" w="med" len="med"/>
          </a:ln>
        </p:spPr>
      </p:cxnSp>
      <p:sp>
        <p:nvSpPr>
          <p:cNvPr id="800" name="Google Shape;800;p87"/>
          <p:cNvSpPr txBox="1">
            <a:spLocks noGrp="1"/>
          </p:cNvSpPr>
          <p:nvPr>
            <p:ph type="title"/>
          </p:nvPr>
        </p:nvSpPr>
        <p:spPr>
          <a:xfrm>
            <a:off x="230900" y="457200"/>
            <a:ext cx="4280700" cy="16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a:endParaRPr/>
          </a:p>
        </p:txBody>
      </p:sp>
      <p:sp>
        <p:nvSpPr>
          <p:cNvPr id="801" name="Google Shape;801;p87"/>
          <p:cNvSpPr txBox="1">
            <a:spLocks noGrp="1"/>
          </p:cNvSpPr>
          <p:nvPr>
            <p:ph type="subTitle" idx="1"/>
          </p:nvPr>
        </p:nvSpPr>
        <p:spPr>
          <a:xfrm>
            <a:off x="239450" y="2568800"/>
            <a:ext cx="4283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02" name="Google Shape;802;p87"/>
          <p:cNvSpPr txBox="1">
            <a:spLocks noGrp="1"/>
          </p:cNvSpPr>
          <p:nvPr>
            <p:ph type="subTitle" idx="2"/>
          </p:nvPr>
        </p:nvSpPr>
        <p:spPr>
          <a:xfrm>
            <a:off x="239450" y="2825198"/>
            <a:ext cx="4283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803" name="Google Shape;803;p87"/>
          <p:cNvSpPr txBox="1">
            <a:spLocks noGrp="1"/>
          </p:cNvSpPr>
          <p:nvPr>
            <p:ph type="subTitle" idx="3"/>
          </p:nvPr>
        </p:nvSpPr>
        <p:spPr>
          <a:xfrm>
            <a:off x="228600" y="3356450"/>
            <a:ext cx="42945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04" name="Google Shape;804;p87"/>
          <p:cNvSpPr txBox="1">
            <a:spLocks noGrp="1"/>
          </p:cNvSpPr>
          <p:nvPr>
            <p:ph type="subTitle" idx="4"/>
          </p:nvPr>
        </p:nvSpPr>
        <p:spPr>
          <a:xfrm>
            <a:off x="228600" y="3612828"/>
            <a:ext cx="42945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805" name="Google Shape;805;p87"/>
          <p:cNvSpPr txBox="1">
            <a:spLocks noGrp="1"/>
          </p:cNvSpPr>
          <p:nvPr>
            <p:ph type="subTitle" idx="5"/>
          </p:nvPr>
        </p:nvSpPr>
        <p:spPr>
          <a:xfrm>
            <a:off x="228600" y="4199325"/>
            <a:ext cx="4283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06" name="Google Shape;806;p87"/>
          <p:cNvSpPr txBox="1">
            <a:spLocks noGrp="1"/>
          </p:cNvSpPr>
          <p:nvPr>
            <p:ph type="subTitle" idx="6"/>
          </p:nvPr>
        </p:nvSpPr>
        <p:spPr>
          <a:xfrm>
            <a:off x="228600" y="4455723"/>
            <a:ext cx="4283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807" name="Google Shape;807;p87"/>
          <p:cNvSpPr txBox="1">
            <a:spLocks noGrp="1"/>
          </p:cNvSpPr>
          <p:nvPr>
            <p:ph type="subTitle" idx="7"/>
          </p:nvPr>
        </p:nvSpPr>
        <p:spPr>
          <a:xfrm>
            <a:off x="4637606" y="2568800"/>
            <a:ext cx="4280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08" name="Google Shape;808;p87"/>
          <p:cNvSpPr txBox="1">
            <a:spLocks noGrp="1"/>
          </p:cNvSpPr>
          <p:nvPr>
            <p:ph type="subTitle" idx="8"/>
          </p:nvPr>
        </p:nvSpPr>
        <p:spPr>
          <a:xfrm>
            <a:off x="4637606" y="2825193"/>
            <a:ext cx="4280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809" name="Google Shape;809;p87"/>
          <p:cNvSpPr txBox="1">
            <a:spLocks noGrp="1"/>
          </p:cNvSpPr>
          <p:nvPr>
            <p:ph type="subTitle" idx="9"/>
          </p:nvPr>
        </p:nvSpPr>
        <p:spPr>
          <a:xfrm>
            <a:off x="4634650" y="3356440"/>
            <a:ext cx="4280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10" name="Google Shape;810;p87"/>
          <p:cNvSpPr txBox="1">
            <a:spLocks noGrp="1"/>
          </p:cNvSpPr>
          <p:nvPr>
            <p:ph type="subTitle" idx="13"/>
          </p:nvPr>
        </p:nvSpPr>
        <p:spPr>
          <a:xfrm>
            <a:off x="4634650" y="3612833"/>
            <a:ext cx="4280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811" name="Google Shape;811;p87"/>
          <p:cNvSpPr txBox="1">
            <a:spLocks noGrp="1"/>
          </p:cNvSpPr>
          <p:nvPr>
            <p:ph type="subTitle" idx="14"/>
          </p:nvPr>
        </p:nvSpPr>
        <p:spPr>
          <a:xfrm>
            <a:off x="4634650" y="4199331"/>
            <a:ext cx="4280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12" name="Google Shape;812;p87"/>
          <p:cNvSpPr txBox="1">
            <a:spLocks noGrp="1"/>
          </p:cNvSpPr>
          <p:nvPr>
            <p:ph type="subTitle" idx="15"/>
          </p:nvPr>
        </p:nvSpPr>
        <p:spPr>
          <a:xfrm>
            <a:off x="4634650" y="4455724"/>
            <a:ext cx="4280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813" name="Google Shape;813;p8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l" rtl="0">
              <a:spcBef>
                <a:spcPts val="0"/>
              </a:spcBef>
              <a:spcAft>
                <a:spcPts val="0"/>
              </a:spcAft>
              <a:buNone/>
            </a:pPr>
            <a:fld id="{00000000-1234-1234-1234-123412341234}" type="slidenum">
              <a:rPr lang="en"/>
              <a:t>‹#›</a:t>
            </a:fld>
            <a:endParaRPr/>
          </a:p>
        </p:txBody>
      </p:sp>
      <p:grpSp>
        <p:nvGrpSpPr>
          <p:cNvPr id="814" name="Google Shape;814;p87"/>
          <p:cNvGrpSpPr/>
          <p:nvPr/>
        </p:nvGrpSpPr>
        <p:grpSpPr>
          <a:xfrm>
            <a:off x="227875" y="223475"/>
            <a:ext cx="1214500" cy="170400"/>
            <a:chOff x="304025" y="203375"/>
            <a:chExt cx="1214500" cy="170400"/>
          </a:xfrm>
        </p:grpSpPr>
        <p:sp>
          <p:nvSpPr>
            <p:cNvPr id="815" name="Google Shape;815;p87"/>
            <p:cNvSpPr txBox="1"/>
            <p:nvPr/>
          </p:nvSpPr>
          <p:spPr>
            <a:xfrm>
              <a:off x="304025" y="203650"/>
              <a:ext cx="578700" cy="16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lt1"/>
                  </a:solidFill>
                </a:rPr>
                <a:t>Section</a:t>
              </a:r>
              <a:endParaRPr sz="800">
                <a:solidFill>
                  <a:schemeClr val="lt1"/>
                </a:solidFill>
              </a:endParaRPr>
            </a:p>
          </p:txBody>
        </p:sp>
        <p:sp>
          <p:nvSpPr>
            <p:cNvPr id="816" name="Google Shape;816;p87"/>
            <p:cNvSpPr txBox="1"/>
            <p:nvPr/>
          </p:nvSpPr>
          <p:spPr>
            <a:xfrm>
              <a:off x="1194225" y="203650"/>
              <a:ext cx="324300" cy="169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lt1"/>
                  </a:solidFill>
                </a:rPr>
                <a:t>12</a:t>
              </a:r>
              <a:endParaRPr sz="800">
                <a:solidFill>
                  <a:schemeClr val="lt1"/>
                </a:solidFill>
              </a:endParaRPr>
            </a:p>
          </p:txBody>
        </p:sp>
        <p:cxnSp>
          <p:nvCxnSpPr>
            <p:cNvPr id="817" name="Google Shape;817;p87"/>
            <p:cNvCxnSpPr/>
            <p:nvPr/>
          </p:nvCxnSpPr>
          <p:spPr>
            <a:xfrm>
              <a:off x="1181225" y="203375"/>
              <a:ext cx="600" cy="170400"/>
            </a:xfrm>
            <a:prstGeom prst="straightConnector1">
              <a:avLst/>
            </a:prstGeom>
            <a:noFill/>
            <a:ln w="9525" cap="flat" cmpd="sng">
              <a:solidFill>
                <a:schemeClr val="lt1"/>
              </a:solidFill>
              <a:prstDash val="solid"/>
              <a:round/>
              <a:headEnd type="none" w="med" len="med"/>
              <a:tailEnd type="none" w="med" len="med"/>
            </a:ln>
          </p:spPr>
        </p:cxnSp>
      </p:grpSp>
      <p:grpSp>
        <p:nvGrpSpPr>
          <p:cNvPr id="818" name="Google Shape;818;p87"/>
          <p:cNvGrpSpPr/>
          <p:nvPr/>
        </p:nvGrpSpPr>
        <p:grpSpPr>
          <a:xfrm>
            <a:off x="227875" y="223475"/>
            <a:ext cx="1214400" cy="170400"/>
            <a:chOff x="304025" y="203375"/>
            <a:chExt cx="1214400" cy="170400"/>
          </a:xfrm>
        </p:grpSpPr>
        <p:sp>
          <p:nvSpPr>
            <p:cNvPr id="819" name="Google Shape;819;p87"/>
            <p:cNvSpPr/>
            <p:nvPr/>
          </p:nvSpPr>
          <p:spPr>
            <a:xfrm>
              <a:off x="304025" y="203650"/>
              <a:ext cx="1214400" cy="169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cxnSp>
          <p:nvCxnSpPr>
            <p:cNvPr id="820" name="Google Shape;820;p87"/>
            <p:cNvCxnSpPr/>
            <p:nvPr/>
          </p:nvCxnSpPr>
          <p:spPr>
            <a:xfrm>
              <a:off x="1181225" y="203375"/>
              <a:ext cx="600" cy="170400"/>
            </a:xfrm>
            <a:prstGeom prst="straightConnector1">
              <a:avLst/>
            </a:prstGeom>
            <a:noFill/>
            <a:ln w="9525" cap="flat" cmpd="sng">
              <a:solidFill>
                <a:schemeClr val="dk2"/>
              </a:solidFill>
              <a:prstDash val="solid"/>
              <a:round/>
              <a:headEnd type="none" w="med" len="med"/>
              <a:tailEnd type="none" w="med" len="med"/>
            </a:ln>
          </p:spPr>
        </p:cxnSp>
      </p:grpSp>
      <p:sp>
        <p:nvSpPr>
          <p:cNvPr id="821" name="Google Shape;821;p87"/>
          <p:cNvSpPr txBox="1">
            <a:spLocks noGrp="1"/>
          </p:cNvSpPr>
          <p:nvPr>
            <p:ph type="subTitle" idx="16"/>
          </p:nvPr>
        </p:nvSpPr>
        <p:spPr>
          <a:xfrm>
            <a:off x="227875" y="223475"/>
            <a:ext cx="8832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1pPr>
            <a:lvl2pPr lvl="1">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2pPr>
            <a:lvl3pPr lvl="2">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3pPr>
            <a:lvl4pPr lvl="3">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4pPr>
            <a:lvl5pPr lvl="4">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5pPr>
            <a:lvl6pPr lvl="5">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6pPr>
            <a:lvl7pPr lvl="6">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7pPr>
            <a:lvl8pPr lvl="7">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8pPr>
            <a:lvl9pPr lvl="8">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9pPr>
          </a:lstStyle>
          <a:p>
            <a:endParaRPr/>
          </a:p>
        </p:txBody>
      </p:sp>
      <p:sp>
        <p:nvSpPr>
          <p:cNvPr id="822" name="Google Shape;822;p87"/>
          <p:cNvSpPr txBox="1">
            <a:spLocks noGrp="1"/>
          </p:cNvSpPr>
          <p:nvPr>
            <p:ph type="sldNum" idx="17"/>
          </p:nvPr>
        </p:nvSpPr>
        <p:spPr>
          <a:xfrm>
            <a:off x="1105700" y="223000"/>
            <a:ext cx="336600" cy="170400"/>
          </a:xfrm>
          <a:prstGeom prst="rect">
            <a:avLst/>
          </a:prstGeom>
          <a:noFill/>
          <a:ln>
            <a:noFill/>
          </a:ln>
        </p:spPr>
        <p:txBody>
          <a:bodyPr spcFirstLastPara="1" wrap="square" lIns="91425" tIns="91425" rIns="91425" bIns="91425" anchor="ctr" anchorCtr="0">
            <a:noAutofit/>
          </a:bodyPr>
          <a:lstStyle>
            <a:lvl1pPr lvl="0" algn="r" rtl="0">
              <a:buNone/>
              <a:defRPr sz="800">
                <a:solidFill>
                  <a:schemeClr val="dk2"/>
                </a:solidFill>
                <a:latin typeface="Space Grotesk"/>
                <a:ea typeface="Space Grotesk"/>
                <a:cs typeface="Space Grotesk"/>
                <a:sym typeface="Space Grotesk"/>
              </a:defRPr>
            </a:lvl1pPr>
            <a:lvl2pPr lvl="1" algn="r" rtl="0">
              <a:buNone/>
              <a:defRPr sz="800">
                <a:solidFill>
                  <a:schemeClr val="dk2"/>
                </a:solidFill>
                <a:latin typeface="Space Grotesk"/>
                <a:ea typeface="Space Grotesk"/>
                <a:cs typeface="Space Grotesk"/>
                <a:sym typeface="Space Grotesk"/>
              </a:defRPr>
            </a:lvl2pPr>
            <a:lvl3pPr lvl="2" algn="r" rtl="0">
              <a:buNone/>
              <a:defRPr sz="800">
                <a:solidFill>
                  <a:schemeClr val="dk2"/>
                </a:solidFill>
                <a:latin typeface="Space Grotesk"/>
                <a:ea typeface="Space Grotesk"/>
                <a:cs typeface="Space Grotesk"/>
                <a:sym typeface="Space Grotesk"/>
              </a:defRPr>
            </a:lvl3pPr>
            <a:lvl4pPr lvl="3" algn="r" rtl="0">
              <a:buNone/>
              <a:defRPr sz="800">
                <a:solidFill>
                  <a:schemeClr val="dk2"/>
                </a:solidFill>
                <a:latin typeface="Space Grotesk"/>
                <a:ea typeface="Space Grotesk"/>
                <a:cs typeface="Space Grotesk"/>
                <a:sym typeface="Space Grotesk"/>
              </a:defRPr>
            </a:lvl4pPr>
            <a:lvl5pPr lvl="4" algn="r" rtl="0">
              <a:buNone/>
              <a:defRPr sz="800">
                <a:solidFill>
                  <a:schemeClr val="dk2"/>
                </a:solidFill>
                <a:latin typeface="Space Grotesk"/>
                <a:ea typeface="Space Grotesk"/>
                <a:cs typeface="Space Grotesk"/>
                <a:sym typeface="Space Grotesk"/>
              </a:defRPr>
            </a:lvl5pPr>
            <a:lvl6pPr lvl="5" algn="r" rtl="0">
              <a:buNone/>
              <a:defRPr sz="800">
                <a:solidFill>
                  <a:schemeClr val="dk2"/>
                </a:solidFill>
                <a:latin typeface="Space Grotesk"/>
                <a:ea typeface="Space Grotesk"/>
                <a:cs typeface="Space Grotesk"/>
                <a:sym typeface="Space Grotesk"/>
              </a:defRPr>
            </a:lvl6pPr>
            <a:lvl7pPr lvl="6" algn="r" rtl="0">
              <a:buNone/>
              <a:defRPr sz="800">
                <a:solidFill>
                  <a:schemeClr val="dk2"/>
                </a:solidFill>
                <a:latin typeface="Space Grotesk"/>
                <a:ea typeface="Space Grotesk"/>
                <a:cs typeface="Space Grotesk"/>
                <a:sym typeface="Space Grotesk"/>
              </a:defRPr>
            </a:lvl7pPr>
            <a:lvl8pPr lvl="7" algn="r" rtl="0">
              <a:buNone/>
              <a:defRPr sz="800">
                <a:solidFill>
                  <a:schemeClr val="dk2"/>
                </a:solidFill>
                <a:latin typeface="Space Grotesk"/>
                <a:ea typeface="Space Grotesk"/>
                <a:cs typeface="Space Grotesk"/>
                <a:sym typeface="Space Grotesk"/>
              </a:defRPr>
            </a:lvl8pPr>
            <a:lvl9pPr lvl="8" algn="r" rtl="0">
              <a:buNone/>
              <a:defRPr sz="800">
                <a:solidFill>
                  <a:schemeClr val="dk2"/>
                </a:solidFill>
                <a:latin typeface="Space Grotesk"/>
                <a:ea typeface="Space Grotesk"/>
                <a:cs typeface="Space Grotesk"/>
                <a:sym typeface="Space Grotes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Questions &amp; Answers">
  <p:cSld name="CUSTOM_18">
    <p:bg>
      <p:bgPr>
        <a:solidFill>
          <a:schemeClr val="lt1"/>
        </a:solidFill>
        <a:effectLst/>
      </p:bgPr>
    </p:bg>
    <p:spTree>
      <p:nvGrpSpPr>
        <p:cNvPr id="1" name="Shape 823"/>
        <p:cNvGrpSpPr/>
        <p:nvPr/>
      </p:nvGrpSpPr>
      <p:grpSpPr>
        <a:xfrm>
          <a:off x="0" y="0"/>
          <a:ext cx="0" cy="0"/>
          <a:chOff x="0" y="0"/>
          <a:chExt cx="0" cy="0"/>
        </a:xfrm>
      </p:grpSpPr>
      <p:cxnSp>
        <p:nvCxnSpPr>
          <p:cNvPr id="824" name="Google Shape;824;p88"/>
          <p:cNvCxnSpPr/>
          <p:nvPr/>
        </p:nvCxnSpPr>
        <p:spPr>
          <a:xfrm>
            <a:off x="230900" y="3460000"/>
            <a:ext cx="8690400" cy="0"/>
          </a:xfrm>
          <a:prstGeom prst="straightConnector1">
            <a:avLst/>
          </a:prstGeom>
          <a:noFill/>
          <a:ln w="28575" cap="flat" cmpd="sng">
            <a:solidFill>
              <a:schemeClr val="dk1"/>
            </a:solidFill>
            <a:prstDash val="solid"/>
            <a:round/>
            <a:headEnd type="none" w="med" len="med"/>
            <a:tailEnd type="none" w="med" len="med"/>
          </a:ln>
        </p:spPr>
      </p:cxnSp>
      <p:cxnSp>
        <p:nvCxnSpPr>
          <p:cNvPr id="825" name="Google Shape;825;p88"/>
          <p:cNvCxnSpPr/>
          <p:nvPr/>
        </p:nvCxnSpPr>
        <p:spPr>
          <a:xfrm>
            <a:off x="230900" y="4920000"/>
            <a:ext cx="8684400" cy="0"/>
          </a:xfrm>
          <a:prstGeom prst="straightConnector1">
            <a:avLst/>
          </a:prstGeom>
          <a:noFill/>
          <a:ln w="76200" cap="flat" cmpd="sng">
            <a:solidFill>
              <a:schemeClr val="dk1"/>
            </a:solidFill>
            <a:prstDash val="solid"/>
            <a:round/>
            <a:headEnd type="none" w="med" len="med"/>
            <a:tailEnd type="none" w="med" len="med"/>
          </a:ln>
        </p:spPr>
      </p:cxnSp>
      <p:sp>
        <p:nvSpPr>
          <p:cNvPr id="826" name="Google Shape;826;p88"/>
          <p:cNvSpPr txBox="1">
            <a:spLocks noGrp="1"/>
          </p:cNvSpPr>
          <p:nvPr>
            <p:ph type="title"/>
          </p:nvPr>
        </p:nvSpPr>
        <p:spPr>
          <a:xfrm>
            <a:off x="230900" y="457200"/>
            <a:ext cx="4280700" cy="16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a:endParaRPr/>
          </a:p>
        </p:txBody>
      </p:sp>
      <p:sp>
        <p:nvSpPr>
          <p:cNvPr id="827" name="Google Shape;827;p88"/>
          <p:cNvSpPr txBox="1">
            <a:spLocks noGrp="1"/>
          </p:cNvSpPr>
          <p:nvPr>
            <p:ph type="subTitle" idx="1"/>
          </p:nvPr>
        </p:nvSpPr>
        <p:spPr>
          <a:xfrm>
            <a:off x="1062075" y="2551350"/>
            <a:ext cx="7853100" cy="7482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sz="3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28" name="Google Shape;828;p88"/>
          <p:cNvSpPr txBox="1">
            <a:spLocks noGrp="1"/>
          </p:cNvSpPr>
          <p:nvPr>
            <p:ph type="subTitle" idx="2"/>
          </p:nvPr>
        </p:nvSpPr>
        <p:spPr>
          <a:xfrm>
            <a:off x="1062075" y="3891925"/>
            <a:ext cx="7853100" cy="831600"/>
          </a:xfrm>
          <a:prstGeom prst="rect">
            <a:avLst/>
          </a:prstGeom>
        </p:spPr>
        <p:txBody>
          <a:bodyPr spcFirstLastPara="1" wrap="square" lIns="91425" tIns="91425" rIns="91425" bIns="91425" anchor="ctr" anchorCtr="0">
            <a:noAutofit/>
          </a:bodyPr>
          <a:lstStyle>
            <a:lvl1pPr lvl="0">
              <a:spcBef>
                <a:spcPts val="0"/>
              </a:spcBef>
              <a:spcAft>
                <a:spcPts val="0"/>
              </a:spcAft>
              <a:buSzPts val="2400"/>
              <a:buFont typeface="Space Grotesk"/>
              <a:buNone/>
              <a:defRPr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829" name="Google Shape;829;p8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Project Summaries">
  <p:cSld name="CUSTOM">
    <p:bg>
      <p:bgPr>
        <a:solidFill>
          <a:schemeClr val="lt1"/>
        </a:solidFill>
        <a:effectLst/>
      </p:bgPr>
    </p:bg>
    <p:spTree>
      <p:nvGrpSpPr>
        <p:cNvPr id="1" name="Shape 830"/>
        <p:cNvGrpSpPr/>
        <p:nvPr/>
      </p:nvGrpSpPr>
      <p:grpSpPr>
        <a:xfrm>
          <a:off x="0" y="0"/>
          <a:ext cx="0" cy="0"/>
          <a:chOff x="0" y="0"/>
          <a:chExt cx="0" cy="0"/>
        </a:xfrm>
      </p:grpSpPr>
      <p:graphicFrame>
        <p:nvGraphicFramePr>
          <p:cNvPr id="831" name="Google Shape;831;p89"/>
          <p:cNvGraphicFramePr/>
          <p:nvPr/>
        </p:nvGraphicFramePr>
        <p:xfrm>
          <a:off x="226300" y="3067900"/>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32" name="Google Shape;832;p89"/>
          <p:cNvGraphicFramePr/>
          <p:nvPr/>
        </p:nvGraphicFramePr>
        <p:xfrm>
          <a:off x="226300" y="3744175"/>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33" name="Google Shape;833;p89"/>
          <p:cNvGraphicFramePr/>
          <p:nvPr/>
        </p:nvGraphicFramePr>
        <p:xfrm>
          <a:off x="226300" y="4420450"/>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34" name="Google Shape;834;p89"/>
          <p:cNvGraphicFramePr/>
          <p:nvPr/>
        </p:nvGraphicFramePr>
        <p:xfrm>
          <a:off x="226313" y="2391625"/>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35" name="Google Shape;835;p89"/>
          <p:cNvGraphicFramePr/>
          <p:nvPr/>
        </p:nvGraphicFramePr>
        <p:xfrm>
          <a:off x="226288" y="1715350"/>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36" name="Google Shape;836;p89"/>
          <p:cNvSpPr txBox="1">
            <a:spLocks noGrp="1"/>
          </p:cNvSpPr>
          <p:nvPr>
            <p:ph type="subTitle" idx="1"/>
          </p:nvPr>
        </p:nvSpPr>
        <p:spPr>
          <a:xfrm>
            <a:off x="228600" y="1715350"/>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37" name="Google Shape;837;p89"/>
          <p:cNvSpPr txBox="1">
            <a:spLocks noGrp="1"/>
          </p:cNvSpPr>
          <p:nvPr>
            <p:ph type="title"/>
          </p:nvPr>
        </p:nvSpPr>
        <p:spPr>
          <a:xfrm>
            <a:off x="3921508" y="1715350"/>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838" name="Google Shape;838;p89"/>
          <p:cNvSpPr txBox="1">
            <a:spLocks noGrp="1"/>
          </p:cNvSpPr>
          <p:nvPr>
            <p:ph type="subTitle" idx="2"/>
          </p:nvPr>
        </p:nvSpPr>
        <p:spPr>
          <a:xfrm>
            <a:off x="227388" y="2391625"/>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39" name="Google Shape;839;p89"/>
          <p:cNvSpPr txBox="1">
            <a:spLocks noGrp="1"/>
          </p:cNvSpPr>
          <p:nvPr>
            <p:ph type="title" idx="3"/>
          </p:nvPr>
        </p:nvSpPr>
        <p:spPr>
          <a:xfrm>
            <a:off x="3920125" y="2391625"/>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840" name="Google Shape;840;p89"/>
          <p:cNvSpPr txBox="1">
            <a:spLocks noGrp="1"/>
          </p:cNvSpPr>
          <p:nvPr>
            <p:ph type="subTitle" idx="4"/>
          </p:nvPr>
        </p:nvSpPr>
        <p:spPr>
          <a:xfrm>
            <a:off x="227388" y="3067900"/>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41" name="Google Shape;841;p89"/>
          <p:cNvSpPr txBox="1">
            <a:spLocks noGrp="1"/>
          </p:cNvSpPr>
          <p:nvPr>
            <p:ph type="title" idx="5"/>
          </p:nvPr>
        </p:nvSpPr>
        <p:spPr>
          <a:xfrm>
            <a:off x="3920125" y="3067900"/>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842" name="Google Shape;842;p89"/>
          <p:cNvSpPr txBox="1">
            <a:spLocks noGrp="1"/>
          </p:cNvSpPr>
          <p:nvPr>
            <p:ph type="subTitle" idx="6"/>
          </p:nvPr>
        </p:nvSpPr>
        <p:spPr>
          <a:xfrm>
            <a:off x="227388" y="3744225"/>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43" name="Google Shape;843;p89"/>
          <p:cNvSpPr txBox="1">
            <a:spLocks noGrp="1"/>
          </p:cNvSpPr>
          <p:nvPr>
            <p:ph type="title" idx="7"/>
          </p:nvPr>
        </p:nvSpPr>
        <p:spPr>
          <a:xfrm>
            <a:off x="3920125" y="3744225"/>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844" name="Google Shape;844;p89"/>
          <p:cNvSpPr txBox="1">
            <a:spLocks noGrp="1"/>
          </p:cNvSpPr>
          <p:nvPr>
            <p:ph type="subTitle" idx="8"/>
          </p:nvPr>
        </p:nvSpPr>
        <p:spPr>
          <a:xfrm>
            <a:off x="227413" y="4420450"/>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45" name="Google Shape;845;p89"/>
          <p:cNvSpPr txBox="1">
            <a:spLocks noGrp="1"/>
          </p:cNvSpPr>
          <p:nvPr>
            <p:ph type="title" idx="9"/>
          </p:nvPr>
        </p:nvSpPr>
        <p:spPr>
          <a:xfrm>
            <a:off x="3920154" y="4420450"/>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846" name="Google Shape;846;p89"/>
          <p:cNvSpPr txBox="1">
            <a:spLocks noGrp="1"/>
          </p:cNvSpPr>
          <p:nvPr>
            <p:ph type="title" idx="13"/>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847" name="Google Shape;847;p8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Marketing campaign">
  <p:cSld name="CUSTOM_1">
    <p:bg>
      <p:bgPr>
        <a:solidFill>
          <a:schemeClr val="dk1"/>
        </a:solidFill>
        <a:effectLst/>
      </p:bgPr>
    </p:bg>
    <p:spTree>
      <p:nvGrpSpPr>
        <p:cNvPr id="1" name="Shape 848"/>
        <p:cNvGrpSpPr/>
        <p:nvPr/>
      </p:nvGrpSpPr>
      <p:grpSpPr>
        <a:xfrm>
          <a:off x="0" y="0"/>
          <a:ext cx="0" cy="0"/>
          <a:chOff x="0" y="0"/>
          <a:chExt cx="0" cy="0"/>
        </a:xfrm>
      </p:grpSpPr>
      <p:sp>
        <p:nvSpPr>
          <p:cNvPr id="849" name="Google Shape;849;p90"/>
          <p:cNvSpPr txBox="1">
            <a:spLocks noGrp="1"/>
          </p:cNvSpPr>
          <p:nvPr>
            <p:ph type="title"/>
          </p:nvPr>
        </p:nvSpPr>
        <p:spPr>
          <a:xfrm>
            <a:off x="230900" y="457200"/>
            <a:ext cx="57129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850" name="Google Shape;850;p90"/>
          <p:cNvSpPr/>
          <p:nvPr/>
        </p:nvSpPr>
        <p:spPr>
          <a:xfrm>
            <a:off x="230900" y="2574574"/>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851" name="Google Shape;851;p90"/>
          <p:cNvSpPr/>
          <p:nvPr/>
        </p:nvSpPr>
        <p:spPr>
          <a:xfrm>
            <a:off x="229800" y="3174585"/>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852" name="Google Shape;852;p90"/>
          <p:cNvSpPr/>
          <p:nvPr/>
        </p:nvSpPr>
        <p:spPr>
          <a:xfrm>
            <a:off x="229800" y="3774596"/>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853" name="Google Shape;853;p90"/>
          <p:cNvSpPr/>
          <p:nvPr/>
        </p:nvSpPr>
        <p:spPr>
          <a:xfrm>
            <a:off x="229800" y="4374607"/>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854" name="Google Shape;854;p90"/>
          <p:cNvSpPr txBox="1">
            <a:spLocks noGrp="1"/>
          </p:cNvSpPr>
          <p:nvPr>
            <p:ph type="subTitle" idx="1"/>
          </p:nvPr>
        </p:nvSpPr>
        <p:spPr>
          <a:xfrm>
            <a:off x="228600" y="2574574"/>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55" name="Google Shape;855;p90"/>
          <p:cNvSpPr txBox="1">
            <a:spLocks noGrp="1"/>
          </p:cNvSpPr>
          <p:nvPr>
            <p:ph type="subTitle" idx="2"/>
          </p:nvPr>
        </p:nvSpPr>
        <p:spPr>
          <a:xfrm>
            <a:off x="228600" y="3174588"/>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56" name="Google Shape;856;p90"/>
          <p:cNvSpPr txBox="1">
            <a:spLocks noGrp="1"/>
          </p:cNvSpPr>
          <p:nvPr>
            <p:ph type="subTitle" idx="3"/>
          </p:nvPr>
        </p:nvSpPr>
        <p:spPr>
          <a:xfrm>
            <a:off x="228600" y="3774593"/>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57" name="Google Shape;857;p90"/>
          <p:cNvSpPr txBox="1">
            <a:spLocks noGrp="1"/>
          </p:cNvSpPr>
          <p:nvPr>
            <p:ph type="subTitle" idx="4"/>
          </p:nvPr>
        </p:nvSpPr>
        <p:spPr>
          <a:xfrm>
            <a:off x="228600" y="4374598"/>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58" name="Google Shape;858;p90"/>
          <p:cNvSpPr txBox="1">
            <a:spLocks noGrp="1"/>
          </p:cNvSpPr>
          <p:nvPr>
            <p:ph type="body" idx="5"/>
          </p:nvPr>
        </p:nvSpPr>
        <p:spPr>
          <a:xfrm>
            <a:off x="4514725" y="2574680"/>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859" name="Google Shape;859;p90"/>
          <p:cNvSpPr txBox="1">
            <a:spLocks noGrp="1"/>
          </p:cNvSpPr>
          <p:nvPr>
            <p:ph type="body" idx="6"/>
          </p:nvPr>
        </p:nvSpPr>
        <p:spPr>
          <a:xfrm>
            <a:off x="4514725" y="3174644"/>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860" name="Google Shape;860;p90"/>
          <p:cNvSpPr txBox="1">
            <a:spLocks noGrp="1"/>
          </p:cNvSpPr>
          <p:nvPr>
            <p:ph type="body" idx="7"/>
          </p:nvPr>
        </p:nvSpPr>
        <p:spPr>
          <a:xfrm>
            <a:off x="4514725" y="3774634"/>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861" name="Google Shape;861;p90"/>
          <p:cNvSpPr txBox="1">
            <a:spLocks noGrp="1"/>
          </p:cNvSpPr>
          <p:nvPr>
            <p:ph type="body" idx="8"/>
          </p:nvPr>
        </p:nvSpPr>
        <p:spPr>
          <a:xfrm>
            <a:off x="4514725" y="4374625"/>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862" name="Google Shape;862;p90"/>
          <p:cNvSpPr/>
          <p:nvPr/>
        </p:nvSpPr>
        <p:spPr>
          <a:xfrm>
            <a:off x="232050" y="1374499"/>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863" name="Google Shape;863;p90"/>
          <p:cNvSpPr/>
          <p:nvPr/>
        </p:nvSpPr>
        <p:spPr>
          <a:xfrm>
            <a:off x="230950" y="1974510"/>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864" name="Google Shape;864;p90"/>
          <p:cNvSpPr txBox="1">
            <a:spLocks noGrp="1"/>
          </p:cNvSpPr>
          <p:nvPr>
            <p:ph type="subTitle" idx="9"/>
          </p:nvPr>
        </p:nvSpPr>
        <p:spPr>
          <a:xfrm>
            <a:off x="229750" y="1374499"/>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65" name="Google Shape;865;p90"/>
          <p:cNvSpPr txBox="1">
            <a:spLocks noGrp="1"/>
          </p:cNvSpPr>
          <p:nvPr>
            <p:ph type="subTitle" idx="13"/>
          </p:nvPr>
        </p:nvSpPr>
        <p:spPr>
          <a:xfrm>
            <a:off x="229750" y="1974513"/>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866" name="Google Shape;866;p90"/>
          <p:cNvSpPr txBox="1">
            <a:spLocks noGrp="1"/>
          </p:cNvSpPr>
          <p:nvPr>
            <p:ph type="body" idx="14"/>
          </p:nvPr>
        </p:nvSpPr>
        <p:spPr>
          <a:xfrm>
            <a:off x="4515742" y="1374600"/>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867" name="Google Shape;867;p90"/>
          <p:cNvSpPr txBox="1">
            <a:spLocks noGrp="1"/>
          </p:cNvSpPr>
          <p:nvPr>
            <p:ph type="body" idx="15"/>
          </p:nvPr>
        </p:nvSpPr>
        <p:spPr>
          <a:xfrm>
            <a:off x="4515742" y="1974564"/>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868" name="Google Shape;868;p9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r Charts">
  <p:cSld name="CUSTOM_14">
    <p:bg>
      <p:bgPr>
        <a:solidFill>
          <a:schemeClr val="dk1"/>
        </a:solidFill>
        <a:effectLst/>
      </p:bgPr>
    </p:bg>
    <p:spTree>
      <p:nvGrpSpPr>
        <p:cNvPr id="1" name="Shape 869"/>
        <p:cNvGrpSpPr/>
        <p:nvPr/>
      </p:nvGrpSpPr>
      <p:grpSpPr>
        <a:xfrm>
          <a:off x="0" y="0"/>
          <a:ext cx="0" cy="0"/>
          <a:chOff x="0" y="0"/>
          <a:chExt cx="0" cy="0"/>
        </a:xfrm>
      </p:grpSpPr>
      <p:sp>
        <p:nvSpPr>
          <p:cNvPr id="870" name="Google Shape;870;p91"/>
          <p:cNvSpPr txBox="1">
            <a:spLocks noGrp="1"/>
          </p:cNvSpPr>
          <p:nvPr>
            <p:ph type="title"/>
          </p:nvPr>
        </p:nvSpPr>
        <p:spPr>
          <a:xfrm>
            <a:off x="230900" y="457200"/>
            <a:ext cx="57129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871" name="Google Shape;871;p9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l" rtl="0">
              <a:spcBef>
                <a:spcPts val="0"/>
              </a:spcBef>
              <a:spcAft>
                <a:spcPts val="0"/>
              </a:spcAft>
              <a:buNone/>
            </a:pPr>
            <a:fld id="{00000000-1234-1234-1234-123412341234}" type="slidenum">
              <a:rPr lang="en"/>
              <a:t>‹#›</a:t>
            </a:fld>
            <a:endParaRPr/>
          </a:p>
        </p:txBody>
      </p:sp>
      <p:grpSp>
        <p:nvGrpSpPr>
          <p:cNvPr id="872" name="Google Shape;872;p91"/>
          <p:cNvGrpSpPr/>
          <p:nvPr/>
        </p:nvGrpSpPr>
        <p:grpSpPr>
          <a:xfrm>
            <a:off x="228600" y="223475"/>
            <a:ext cx="1214500" cy="170400"/>
            <a:chOff x="304025" y="203375"/>
            <a:chExt cx="1214500" cy="170400"/>
          </a:xfrm>
        </p:grpSpPr>
        <p:sp>
          <p:nvSpPr>
            <p:cNvPr id="873" name="Google Shape;873;p91"/>
            <p:cNvSpPr txBox="1"/>
            <p:nvPr/>
          </p:nvSpPr>
          <p:spPr>
            <a:xfrm>
              <a:off x="304025" y="203650"/>
              <a:ext cx="578700" cy="16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lt1"/>
                  </a:solidFill>
                </a:rPr>
                <a:t>Section</a:t>
              </a:r>
              <a:endParaRPr sz="800">
                <a:solidFill>
                  <a:schemeClr val="lt1"/>
                </a:solidFill>
              </a:endParaRPr>
            </a:p>
          </p:txBody>
        </p:sp>
        <p:sp>
          <p:nvSpPr>
            <p:cNvPr id="874" name="Google Shape;874;p91"/>
            <p:cNvSpPr txBox="1"/>
            <p:nvPr/>
          </p:nvSpPr>
          <p:spPr>
            <a:xfrm>
              <a:off x="1194225" y="203650"/>
              <a:ext cx="324300" cy="169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lt1"/>
                  </a:solidFill>
                </a:rPr>
                <a:t>12</a:t>
              </a:r>
              <a:endParaRPr sz="800">
                <a:solidFill>
                  <a:schemeClr val="lt1"/>
                </a:solidFill>
              </a:endParaRPr>
            </a:p>
          </p:txBody>
        </p:sp>
        <p:cxnSp>
          <p:nvCxnSpPr>
            <p:cNvPr id="875" name="Google Shape;875;p91"/>
            <p:cNvCxnSpPr/>
            <p:nvPr/>
          </p:nvCxnSpPr>
          <p:spPr>
            <a:xfrm>
              <a:off x="1181225" y="203375"/>
              <a:ext cx="600" cy="170400"/>
            </a:xfrm>
            <a:prstGeom prst="straightConnector1">
              <a:avLst/>
            </a:prstGeom>
            <a:noFill/>
            <a:ln w="9525" cap="flat" cmpd="sng">
              <a:solidFill>
                <a:schemeClr val="lt1"/>
              </a:solidFill>
              <a:prstDash val="solid"/>
              <a:round/>
              <a:headEnd type="none" w="med" len="med"/>
              <a:tailEnd type="none" w="med" len="med"/>
            </a:ln>
          </p:spPr>
        </p:cxnSp>
      </p:grpSp>
      <p:sp>
        <p:nvSpPr>
          <p:cNvPr id="876" name="Google Shape;876;p91"/>
          <p:cNvSpPr/>
          <p:nvPr/>
        </p:nvSpPr>
        <p:spPr>
          <a:xfrm>
            <a:off x="228600" y="223750"/>
            <a:ext cx="1214400" cy="169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cxnSp>
        <p:nvCxnSpPr>
          <p:cNvPr id="877" name="Google Shape;877;p91"/>
          <p:cNvCxnSpPr/>
          <p:nvPr/>
        </p:nvCxnSpPr>
        <p:spPr>
          <a:xfrm>
            <a:off x="1105800" y="223475"/>
            <a:ext cx="600" cy="170400"/>
          </a:xfrm>
          <a:prstGeom prst="straightConnector1">
            <a:avLst/>
          </a:prstGeom>
          <a:noFill/>
          <a:ln w="9525" cap="flat" cmpd="sng">
            <a:solidFill>
              <a:schemeClr val="dk1"/>
            </a:solidFill>
            <a:prstDash val="solid"/>
            <a:round/>
            <a:headEnd type="none" w="med" len="med"/>
            <a:tailEnd type="none" w="med" len="med"/>
          </a:ln>
        </p:spPr>
      </p:cxnSp>
      <p:sp>
        <p:nvSpPr>
          <p:cNvPr id="878" name="Google Shape;878;p91"/>
          <p:cNvSpPr txBox="1">
            <a:spLocks noGrp="1"/>
          </p:cNvSpPr>
          <p:nvPr>
            <p:ph type="subTitle" idx="1"/>
          </p:nvPr>
        </p:nvSpPr>
        <p:spPr>
          <a:xfrm>
            <a:off x="228600" y="223475"/>
            <a:ext cx="877200" cy="170400"/>
          </a:xfrm>
          <a:prstGeom prst="rect">
            <a:avLst/>
          </a:prstGeom>
        </p:spPr>
        <p:txBody>
          <a:bodyPr spcFirstLastPara="1" wrap="square" lIns="91425" tIns="91425" rIns="91425" bIns="91425" anchor="ctr" anchorCtr="0">
            <a:noAutofit/>
          </a:bodyPr>
          <a:lstStyle>
            <a:lvl1pPr lvl="0">
              <a:spcBef>
                <a:spcPts val="0"/>
              </a:spcBef>
              <a:spcAft>
                <a:spcPts val="0"/>
              </a:spcAft>
              <a:buSzPts val="800"/>
              <a:buFont typeface="Space Grotesk"/>
              <a:buNone/>
              <a:defRPr sz="800">
                <a:latin typeface="Space Grotesk"/>
                <a:ea typeface="Space Grotesk"/>
                <a:cs typeface="Space Grotesk"/>
                <a:sym typeface="Space Grotesk"/>
              </a:defRPr>
            </a:lvl1pPr>
            <a:lvl2pPr lvl="1">
              <a:spcBef>
                <a:spcPts val="0"/>
              </a:spcBef>
              <a:spcAft>
                <a:spcPts val="0"/>
              </a:spcAft>
              <a:buSzPts val="800"/>
              <a:buFont typeface="Space Grotesk"/>
              <a:buNone/>
              <a:defRPr sz="800">
                <a:latin typeface="Space Grotesk"/>
                <a:ea typeface="Space Grotesk"/>
                <a:cs typeface="Space Grotesk"/>
                <a:sym typeface="Space Grotesk"/>
              </a:defRPr>
            </a:lvl2pPr>
            <a:lvl3pPr lvl="2">
              <a:spcBef>
                <a:spcPts val="0"/>
              </a:spcBef>
              <a:spcAft>
                <a:spcPts val="0"/>
              </a:spcAft>
              <a:buSzPts val="800"/>
              <a:buFont typeface="Space Grotesk"/>
              <a:buNone/>
              <a:defRPr sz="800">
                <a:latin typeface="Space Grotesk"/>
                <a:ea typeface="Space Grotesk"/>
                <a:cs typeface="Space Grotesk"/>
                <a:sym typeface="Space Grotesk"/>
              </a:defRPr>
            </a:lvl3pPr>
            <a:lvl4pPr lvl="3">
              <a:spcBef>
                <a:spcPts val="0"/>
              </a:spcBef>
              <a:spcAft>
                <a:spcPts val="0"/>
              </a:spcAft>
              <a:buSzPts val="800"/>
              <a:buFont typeface="Space Grotesk"/>
              <a:buNone/>
              <a:defRPr sz="800">
                <a:latin typeface="Space Grotesk"/>
                <a:ea typeface="Space Grotesk"/>
                <a:cs typeface="Space Grotesk"/>
                <a:sym typeface="Space Grotesk"/>
              </a:defRPr>
            </a:lvl4pPr>
            <a:lvl5pPr lvl="4">
              <a:spcBef>
                <a:spcPts val="0"/>
              </a:spcBef>
              <a:spcAft>
                <a:spcPts val="0"/>
              </a:spcAft>
              <a:buSzPts val="800"/>
              <a:buFont typeface="Space Grotesk"/>
              <a:buNone/>
              <a:defRPr sz="800">
                <a:latin typeface="Space Grotesk"/>
                <a:ea typeface="Space Grotesk"/>
                <a:cs typeface="Space Grotesk"/>
                <a:sym typeface="Space Grotesk"/>
              </a:defRPr>
            </a:lvl5pPr>
            <a:lvl6pPr lvl="5">
              <a:spcBef>
                <a:spcPts val="0"/>
              </a:spcBef>
              <a:spcAft>
                <a:spcPts val="0"/>
              </a:spcAft>
              <a:buSzPts val="800"/>
              <a:buFont typeface="Space Grotesk"/>
              <a:buNone/>
              <a:defRPr sz="800">
                <a:latin typeface="Space Grotesk"/>
                <a:ea typeface="Space Grotesk"/>
                <a:cs typeface="Space Grotesk"/>
                <a:sym typeface="Space Grotesk"/>
              </a:defRPr>
            </a:lvl6pPr>
            <a:lvl7pPr lvl="6">
              <a:spcBef>
                <a:spcPts val="0"/>
              </a:spcBef>
              <a:spcAft>
                <a:spcPts val="0"/>
              </a:spcAft>
              <a:buSzPts val="800"/>
              <a:buFont typeface="Space Grotesk"/>
              <a:buNone/>
              <a:defRPr sz="800">
                <a:latin typeface="Space Grotesk"/>
                <a:ea typeface="Space Grotesk"/>
                <a:cs typeface="Space Grotesk"/>
                <a:sym typeface="Space Grotesk"/>
              </a:defRPr>
            </a:lvl7pPr>
            <a:lvl8pPr lvl="7">
              <a:spcBef>
                <a:spcPts val="0"/>
              </a:spcBef>
              <a:spcAft>
                <a:spcPts val="0"/>
              </a:spcAft>
              <a:buSzPts val="800"/>
              <a:buFont typeface="Space Grotesk"/>
              <a:buNone/>
              <a:defRPr sz="800">
                <a:latin typeface="Space Grotesk"/>
                <a:ea typeface="Space Grotesk"/>
                <a:cs typeface="Space Grotesk"/>
                <a:sym typeface="Space Grotesk"/>
              </a:defRPr>
            </a:lvl8pPr>
            <a:lvl9pPr lvl="8">
              <a:spcBef>
                <a:spcPts val="0"/>
              </a:spcBef>
              <a:spcAft>
                <a:spcPts val="0"/>
              </a:spcAft>
              <a:buSzPts val="800"/>
              <a:buFont typeface="Space Grotesk"/>
              <a:buNone/>
              <a:defRPr sz="800">
                <a:latin typeface="Space Grotesk"/>
                <a:ea typeface="Space Grotesk"/>
                <a:cs typeface="Space Grotesk"/>
                <a:sym typeface="Space Grotesk"/>
              </a:defRPr>
            </a:lvl9pPr>
          </a:lstStyle>
          <a:p>
            <a:endParaRPr/>
          </a:p>
        </p:txBody>
      </p:sp>
      <p:sp>
        <p:nvSpPr>
          <p:cNvPr id="879" name="Google Shape;879;p91"/>
          <p:cNvSpPr txBox="1">
            <a:spLocks noGrp="1"/>
          </p:cNvSpPr>
          <p:nvPr>
            <p:ph type="sldNum" idx="2"/>
          </p:nvPr>
        </p:nvSpPr>
        <p:spPr>
          <a:xfrm>
            <a:off x="1105700" y="223000"/>
            <a:ext cx="336600" cy="1704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1"/>
                </a:solidFill>
                <a:latin typeface="Space Grotesk"/>
                <a:ea typeface="Space Grotesk"/>
                <a:cs typeface="Space Grotesk"/>
                <a:sym typeface="Space Grotesk"/>
              </a:defRPr>
            </a:lvl1pPr>
            <a:lvl2pPr lvl="1" algn="r" rtl="0">
              <a:buNone/>
              <a:defRPr sz="900">
                <a:solidFill>
                  <a:schemeClr val="dk1"/>
                </a:solidFill>
                <a:latin typeface="Space Grotesk"/>
                <a:ea typeface="Space Grotesk"/>
                <a:cs typeface="Space Grotesk"/>
                <a:sym typeface="Space Grotesk"/>
              </a:defRPr>
            </a:lvl2pPr>
            <a:lvl3pPr lvl="2" algn="r" rtl="0">
              <a:buNone/>
              <a:defRPr sz="900">
                <a:solidFill>
                  <a:schemeClr val="dk1"/>
                </a:solidFill>
                <a:latin typeface="Space Grotesk"/>
                <a:ea typeface="Space Grotesk"/>
                <a:cs typeface="Space Grotesk"/>
                <a:sym typeface="Space Grotesk"/>
              </a:defRPr>
            </a:lvl3pPr>
            <a:lvl4pPr lvl="3" algn="r" rtl="0">
              <a:buNone/>
              <a:defRPr sz="900">
                <a:solidFill>
                  <a:schemeClr val="dk1"/>
                </a:solidFill>
                <a:latin typeface="Space Grotesk"/>
                <a:ea typeface="Space Grotesk"/>
                <a:cs typeface="Space Grotesk"/>
                <a:sym typeface="Space Grotesk"/>
              </a:defRPr>
            </a:lvl4pPr>
            <a:lvl5pPr lvl="4" algn="r" rtl="0">
              <a:buNone/>
              <a:defRPr sz="900">
                <a:solidFill>
                  <a:schemeClr val="dk1"/>
                </a:solidFill>
                <a:latin typeface="Space Grotesk"/>
                <a:ea typeface="Space Grotesk"/>
                <a:cs typeface="Space Grotesk"/>
                <a:sym typeface="Space Grotesk"/>
              </a:defRPr>
            </a:lvl5pPr>
            <a:lvl6pPr lvl="5" algn="r" rtl="0">
              <a:buNone/>
              <a:defRPr sz="900">
                <a:solidFill>
                  <a:schemeClr val="dk1"/>
                </a:solidFill>
                <a:latin typeface="Space Grotesk"/>
                <a:ea typeface="Space Grotesk"/>
                <a:cs typeface="Space Grotesk"/>
                <a:sym typeface="Space Grotesk"/>
              </a:defRPr>
            </a:lvl6pPr>
            <a:lvl7pPr lvl="6" algn="r" rtl="0">
              <a:buNone/>
              <a:defRPr sz="900">
                <a:solidFill>
                  <a:schemeClr val="dk1"/>
                </a:solidFill>
                <a:latin typeface="Space Grotesk"/>
                <a:ea typeface="Space Grotesk"/>
                <a:cs typeface="Space Grotesk"/>
                <a:sym typeface="Space Grotesk"/>
              </a:defRPr>
            </a:lvl7pPr>
            <a:lvl8pPr lvl="7" algn="r" rtl="0">
              <a:buNone/>
              <a:defRPr sz="900">
                <a:solidFill>
                  <a:schemeClr val="dk1"/>
                </a:solidFill>
                <a:latin typeface="Space Grotesk"/>
                <a:ea typeface="Space Grotesk"/>
                <a:cs typeface="Space Grotesk"/>
                <a:sym typeface="Space Grotesk"/>
              </a:defRPr>
            </a:lvl8pPr>
            <a:lvl9pPr lvl="8" algn="r" rtl="0">
              <a:buNone/>
              <a:defRPr sz="900">
                <a:solidFill>
                  <a:schemeClr val="dk1"/>
                </a:solidFill>
                <a:latin typeface="Space Grotesk"/>
                <a:ea typeface="Space Grotesk"/>
                <a:cs typeface="Space Grotesk"/>
                <a:sym typeface="Space Grotes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Project Updates">
  <p:cSld name="CUSTOM_2">
    <p:bg>
      <p:bgPr>
        <a:solidFill>
          <a:schemeClr val="lt1"/>
        </a:solidFill>
        <a:effectLst/>
      </p:bgPr>
    </p:bg>
    <p:spTree>
      <p:nvGrpSpPr>
        <p:cNvPr id="1" name="Shape 880"/>
        <p:cNvGrpSpPr/>
        <p:nvPr/>
      </p:nvGrpSpPr>
      <p:grpSpPr>
        <a:xfrm>
          <a:off x="0" y="0"/>
          <a:ext cx="0" cy="0"/>
          <a:chOff x="0" y="0"/>
          <a:chExt cx="0" cy="0"/>
        </a:xfrm>
      </p:grpSpPr>
      <p:sp>
        <p:nvSpPr>
          <p:cNvPr id="881" name="Google Shape;881;p92"/>
          <p:cNvSpPr/>
          <p:nvPr/>
        </p:nvSpPr>
        <p:spPr>
          <a:xfrm>
            <a:off x="228601" y="2289551"/>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2"/>
          <p:cNvSpPr/>
          <p:nvPr/>
        </p:nvSpPr>
        <p:spPr>
          <a:xfrm>
            <a:off x="228601" y="3368687"/>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2"/>
          <p:cNvSpPr/>
          <p:nvPr/>
        </p:nvSpPr>
        <p:spPr>
          <a:xfrm>
            <a:off x="228601" y="4447824"/>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2"/>
          <p:cNvSpPr txBox="1">
            <a:spLocks noGrp="1"/>
          </p:cNvSpPr>
          <p:nvPr>
            <p:ph type="subTitle" idx="1"/>
          </p:nvPr>
        </p:nvSpPr>
        <p:spPr>
          <a:xfrm>
            <a:off x="473450" y="22894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85" name="Google Shape;885;p92"/>
          <p:cNvSpPr txBox="1">
            <a:spLocks noGrp="1"/>
          </p:cNvSpPr>
          <p:nvPr>
            <p:ph type="body" idx="2"/>
          </p:nvPr>
        </p:nvSpPr>
        <p:spPr>
          <a:xfrm>
            <a:off x="473450" y="25236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886" name="Google Shape;886;p92"/>
          <p:cNvSpPr txBox="1">
            <a:spLocks noGrp="1"/>
          </p:cNvSpPr>
          <p:nvPr>
            <p:ph type="subTitle" idx="3"/>
          </p:nvPr>
        </p:nvSpPr>
        <p:spPr>
          <a:xfrm>
            <a:off x="473450" y="33686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87" name="Google Shape;887;p92"/>
          <p:cNvSpPr txBox="1">
            <a:spLocks noGrp="1"/>
          </p:cNvSpPr>
          <p:nvPr>
            <p:ph type="body" idx="4"/>
          </p:nvPr>
        </p:nvSpPr>
        <p:spPr>
          <a:xfrm>
            <a:off x="473450" y="36028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888" name="Google Shape;888;p92"/>
          <p:cNvSpPr txBox="1">
            <a:spLocks noGrp="1"/>
          </p:cNvSpPr>
          <p:nvPr>
            <p:ph type="subTitle" idx="5"/>
          </p:nvPr>
        </p:nvSpPr>
        <p:spPr>
          <a:xfrm>
            <a:off x="473450" y="44478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89" name="Google Shape;889;p92"/>
          <p:cNvSpPr txBox="1">
            <a:spLocks noGrp="1"/>
          </p:cNvSpPr>
          <p:nvPr>
            <p:ph type="body" idx="6"/>
          </p:nvPr>
        </p:nvSpPr>
        <p:spPr>
          <a:xfrm>
            <a:off x="473450" y="46820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890" name="Google Shape;890;p92"/>
          <p:cNvSpPr/>
          <p:nvPr/>
        </p:nvSpPr>
        <p:spPr>
          <a:xfrm>
            <a:off x="4514726" y="2289626"/>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92"/>
          <p:cNvSpPr/>
          <p:nvPr/>
        </p:nvSpPr>
        <p:spPr>
          <a:xfrm>
            <a:off x="4514726" y="3368762"/>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2"/>
          <p:cNvSpPr/>
          <p:nvPr/>
        </p:nvSpPr>
        <p:spPr>
          <a:xfrm>
            <a:off x="4514726" y="4447899"/>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2"/>
          <p:cNvSpPr txBox="1">
            <a:spLocks noGrp="1"/>
          </p:cNvSpPr>
          <p:nvPr>
            <p:ph type="subTitle" idx="7"/>
          </p:nvPr>
        </p:nvSpPr>
        <p:spPr>
          <a:xfrm>
            <a:off x="4759575" y="22895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94" name="Google Shape;894;p92"/>
          <p:cNvSpPr txBox="1">
            <a:spLocks noGrp="1"/>
          </p:cNvSpPr>
          <p:nvPr>
            <p:ph type="body" idx="8"/>
          </p:nvPr>
        </p:nvSpPr>
        <p:spPr>
          <a:xfrm>
            <a:off x="4759575" y="25237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895" name="Google Shape;895;p92"/>
          <p:cNvSpPr txBox="1">
            <a:spLocks noGrp="1"/>
          </p:cNvSpPr>
          <p:nvPr>
            <p:ph type="subTitle" idx="9"/>
          </p:nvPr>
        </p:nvSpPr>
        <p:spPr>
          <a:xfrm>
            <a:off x="4759575" y="33687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96" name="Google Shape;896;p92"/>
          <p:cNvSpPr txBox="1">
            <a:spLocks noGrp="1"/>
          </p:cNvSpPr>
          <p:nvPr>
            <p:ph type="body" idx="13"/>
          </p:nvPr>
        </p:nvSpPr>
        <p:spPr>
          <a:xfrm>
            <a:off x="4759575" y="36029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897" name="Google Shape;897;p92"/>
          <p:cNvSpPr txBox="1">
            <a:spLocks noGrp="1"/>
          </p:cNvSpPr>
          <p:nvPr>
            <p:ph type="subTitle" idx="14"/>
          </p:nvPr>
        </p:nvSpPr>
        <p:spPr>
          <a:xfrm>
            <a:off x="4759575" y="44479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98" name="Google Shape;898;p92"/>
          <p:cNvSpPr txBox="1">
            <a:spLocks noGrp="1"/>
          </p:cNvSpPr>
          <p:nvPr>
            <p:ph type="body" idx="15"/>
          </p:nvPr>
        </p:nvSpPr>
        <p:spPr>
          <a:xfrm>
            <a:off x="4759575" y="46821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899" name="Google Shape;899;p92"/>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900" name="Google Shape;900;p9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Line Graph">
  <p:cSld name="CUSTOM_12">
    <p:bg>
      <p:bgPr>
        <a:solidFill>
          <a:schemeClr val="lt1"/>
        </a:solidFill>
        <a:effectLst/>
      </p:bgPr>
    </p:bg>
    <p:spTree>
      <p:nvGrpSpPr>
        <p:cNvPr id="1" name="Shape 901"/>
        <p:cNvGrpSpPr/>
        <p:nvPr/>
      </p:nvGrpSpPr>
      <p:grpSpPr>
        <a:xfrm>
          <a:off x="0" y="0"/>
          <a:ext cx="0" cy="0"/>
          <a:chOff x="0" y="0"/>
          <a:chExt cx="0" cy="0"/>
        </a:xfrm>
      </p:grpSpPr>
      <p:sp>
        <p:nvSpPr>
          <p:cNvPr id="902" name="Google Shape;902;p93"/>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903" name="Google Shape;903;p9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Objectives / Key Takeaways">
  <p:cSld name="CUSTOM_12_1">
    <p:bg>
      <p:bgPr>
        <a:solidFill>
          <a:schemeClr val="lt1"/>
        </a:solidFill>
        <a:effectLst/>
      </p:bgPr>
    </p:bg>
    <p:spTree>
      <p:nvGrpSpPr>
        <p:cNvPr id="1" name="Shape 904"/>
        <p:cNvGrpSpPr/>
        <p:nvPr/>
      </p:nvGrpSpPr>
      <p:grpSpPr>
        <a:xfrm>
          <a:off x="0" y="0"/>
          <a:ext cx="0" cy="0"/>
          <a:chOff x="0" y="0"/>
          <a:chExt cx="0" cy="0"/>
        </a:xfrm>
      </p:grpSpPr>
      <p:graphicFrame>
        <p:nvGraphicFramePr>
          <p:cNvPr id="905" name="Google Shape;905;p94"/>
          <p:cNvGraphicFramePr/>
          <p:nvPr/>
        </p:nvGraphicFramePr>
        <p:xfrm>
          <a:off x="228588"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817025">
                <a:tc>
                  <a:txBody>
                    <a:bodyPr/>
                    <a:lstStyle/>
                    <a:p>
                      <a:pPr marL="0" lvl="0" indent="0" algn="l" rtl="0">
                        <a:spcBef>
                          <a:spcPts val="0"/>
                        </a:spcBef>
                        <a:spcAft>
                          <a:spcPts val="0"/>
                        </a:spcAft>
                        <a:buNone/>
                      </a:pPr>
                      <a:endParaRPr>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06" name="Google Shape;906;p94"/>
          <p:cNvGraphicFramePr/>
          <p:nvPr/>
        </p:nvGraphicFramePr>
        <p:xfrm>
          <a:off x="3216075"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817025">
                <a:tc>
                  <a:txBody>
                    <a:bodyPr/>
                    <a:lstStyle/>
                    <a:p>
                      <a:pPr marL="0" lvl="0" indent="0" algn="l" rtl="0">
                        <a:spcBef>
                          <a:spcPts val="0"/>
                        </a:spcBef>
                        <a:spcAft>
                          <a:spcPts val="0"/>
                        </a:spcAft>
                        <a:buNone/>
                      </a:pPr>
                      <a:endParaRPr>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07" name="Google Shape;907;p94"/>
          <p:cNvGraphicFramePr/>
          <p:nvPr/>
        </p:nvGraphicFramePr>
        <p:xfrm>
          <a:off x="6203563" y="1424250"/>
          <a:ext cx="3000000" cy="3000000"/>
        </p:xfrm>
        <a:graphic>
          <a:graphicData uri="http://schemas.openxmlformats.org/drawingml/2006/table">
            <a:tbl>
              <a:tblPr>
                <a:noFill/>
                <a:tableStyleId>{BC6C620F-DA0E-407E-8B2E-BE4B67FB96BD}</a:tableStyleId>
              </a:tblPr>
              <a:tblGrid>
                <a:gridCol w="2711825">
                  <a:extLst>
                    <a:ext uri="{9D8B030D-6E8A-4147-A177-3AD203B41FA5}">
                      <a16:colId xmlns:a16="http://schemas.microsoft.com/office/drawing/2014/main" val="20000"/>
                    </a:ext>
                  </a:extLst>
                </a:gridCol>
              </a:tblGrid>
              <a:tr h="3817025">
                <a:tc>
                  <a:txBody>
                    <a:bodyPr/>
                    <a:lstStyle/>
                    <a:p>
                      <a:pPr marL="0" lvl="0" indent="0" algn="l" rtl="0">
                        <a:spcBef>
                          <a:spcPts val="0"/>
                        </a:spcBef>
                        <a:spcAft>
                          <a:spcPts val="0"/>
                        </a:spcAft>
                        <a:buNone/>
                      </a:pPr>
                      <a:endParaRPr>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908" name="Google Shape;908;p94"/>
          <p:cNvSpPr txBox="1">
            <a:spLocks noGrp="1"/>
          </p:cNvSpPr>
          <p:nvPr>
            <p:ph type="body" idx="1"/>
          </p:nvPr>
        </p:nvSpPr>
        <p:spPr>
          <a:xfrm>
            <a:off x="356300"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909" name="Google Shape;909;p94"/>
          <p:cNvSpPr txBox="1">
            <a:spLocks noGrp="1"/>
          </p:cNvSpPr>
          <p:nvPr>
            <p:ph type="body" idx="2"/>
          </p:nvPr>
        </p:nvSpPr>
        <p:spPr>
          <a:xfrm>
            <a:off x="3343788"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910" name="Google Shape;910;p94"/>
          <p:cNvSpPr txBox="1">
            <a:spLocks noGrp="1"/>
          </p:cNvSpPr>
          <p:nvPr>
            <p:ph type="body" idx="3"/>
          </p:nvPr>
        </p:nvSpPr>
        <p:spPr>
          <a:xfrm>
            <a:off x="6331275"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911" name="Google Shape;911;p94"/>
          <p:cNvSpPr txBox="1">
            <a:spLocks noGrp="1"/>
          </p:cNvSpPr>
          <p:nvPr>
            <p:ph type="title"/>
          </p:nvPr>
        </p:nvSpPr>
        <p:spPr>
          <a:xfrm>
            <a:off x="3333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12" name="Google Shape;912;p94"/>
          <p:cNvSpPr txBox="1">
            <a:spLocks noGrp="1"/>
          </p:cNvSpPr>
          <p:nvPr>
            <p:ph type="title" idx="4"/>
          </p:nvPr>
        </p:nvSpPr>
        <p:spPr>
          <a:xfrm>
            <a:off x="33208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13" name="Google Shape;913;p94"/>
          <p:cNvSpPr txBox="1">
            <a:spLocks noGrp="1"/>
          </p:cNvSpPr>
          <p:nvPr>
            <p:ph type="title" idx="5"/>
          </p:nvPr>
        </p:nvSpPr>
        <p:spPr>
          <a:xfrm>
            <a:off x="6308325"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14" name="Google Shape;914;p94"/>
          <p:cNvSpPr txBox="1">
            <a:spLocks noGrp="1"/>
          </p:cNvSpPr>
          <p:nvPr>
            <p:ph type="title" idx="6"/>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915" name="Google Shape;915;p94"/>
          <p:cNvSpPr txBox="1">
            <a:spLocks noGrp="1"/>
          </p:cNvSpPr>
          <p:nvPr>
            <p:ph type="title" idx="7"/>
          </p:nvPr>
        </p:nvSpPr>
        <p:spPr>
          <a:xfrm>
            <a:off x="316303" y="1833564"/>
            <a:ext cx="2502300" cy="1358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916" name="Google Shape;916;p94"/>
          <p:cNvSpPr txBox="1">
            <a:spLocks noGrp="1"/>
          </p:cNvSpPr>
          <p:nvPr>
            <p:ph type="title" idx="8"/>
          </p:nvPr>
        </p:nvSpPr>
        <p:spPr>
          <a:xfrm>
            <a:off x="3320853" y="1833564"/>
            <a:ext cx="2502300" cy="1358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917" name="Google Shape;917;p94"/>
          <p:cNvSpPr txBox="1">
            <a:spLocks noGrp="1"/>
          </p:cNvSpPr>
          <p:nvPr>
            <p:ph type="title" idx="9"/>
          </p:nvPr>
        </p:nvSpPr>
        <p:spPr>
          <a:xfrm>
            <a:off x="6308328" y="1833564"/>
            <a:ext cx="2502300" cy="1358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918" name="Google Shape;918;p94"/>
          <p:cNvSpPr txBox="1">
            <a:spLocks noGrp="1"/>
          </p:cNvSpPr>
          <p:nvPr>
            <p:ph type="title" idx="13"/>
          </p:nvPr>
        </p:nvSpPr>
        <p:spPr>
          <a:xfrm>
            <a:off x="5552275" y="457200"/>
            <a:ext cx="3368700" cy="5622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3600"/>
              <a:buNone/>
              <a:defRPr sz="3600"/>
            </a:lvl2pPr>
            <a:lvl3pPr lvl="2" algn="r">
              <a:spcBef>
                <a:spcPts val="0"/>
              </a:spcBef>
              <a:spcAft>
                <a:spcPts val="0"/>
              </a:spcAft>
              <a:buClr>
                <a:schemeClr val="dk1"/>
              </a:buClr>
              <a:buSzPts val="3600"/>
              <a:buNone/>
              <a:defRPr sz="3600"/>
            </a:lvl3pPr>
            <a:lvl4pPr lvl="3" algn="r">
              <a:spcBef>
                <a:spcPts val="0"/>
              </a:spcBef>
              <a:spcAft>
                <a:spcPts val="0"/>
              </a:spcAft>
              <a:buClr>
                <a:schemeClr val="dk1"/>
              </a:buClr>
              <a:buSzPts val="3600"/>
              <a:buNone/>
              <a:defRPr sz="3600"/>
            </a:lvl4pPr>
            <a:lvl5pPr lvl="4" algn="r">
              <a:spcBef>
                <a:spcPts val="0"/>
              </a:spcBef>
              <a:spcAft>
                <a:spcPts val="0"/>
              </a:spcAft>
              <a:buClr>
                <a:schemeClr val="dk1"/>
              </a:buClr>
              <a:buSzPts val="3600"/>
              <a:buNone/>
              <a:defRPr sz="3600"/>
            </a:lvl5pPr>
            <a:lvl6pPr lvl="5" algn="r">
              <a:spcBef>
                <a:spcPts val="0"/>
              </a:spcBef>
              <a:spcAft>
                <a:spcPts val="0"/>
              </a:spcAft>
              <a:buClr>
                <a:schemeClr val="dk1"/>
              </a:buClr>
              <a:buSzPts val="3600"/>
              <a:buNone/>
              <a:defRPr sz="3600"/>
            </a:lvl6pPr>
            <a:lvl7pPr lvl="6" algn="r">
              <a:spcBef>
                <a:spcPts val="0"/>
              </a:spcBef>
              <a:spcAft>
                <a:spcPts val="0"/>
              </a:spcAft>
              <a:buClr>
                <a:schemeClr val="dk1"/>
              </a:buClr>
              <a:buSzPts val="3600"/>
              <a:buNone/>
              <a:defRPr sz="3600"/>
            </a:lvl7pPr>
            <a:lvl8pPr lvl="7" algn="r">
              <a:spcBef>
                <a:spcPts val="0"/>
              </a:spcBef>
              <a:spcAft>
                <a:spcPts val="0"/>
              </a:spcAft>
              <a:buClr>
                <a:schemeClr val="dk1"/>
              </a:buClr>
              <a:buSzPts val="3600"/>
              <a:buNone/>
              <a:defRPr sz="3600"/>
            </a:lvl8pPr>
            <a:lvl9pPr lvl="8" algn="r">
              <a:spcBef>
                <a:spcPts val="0"/>
              </a:spcBef>
              <a:spcAft>
                <a:spcPts val="0"/>
              </a:spcAft>
              <a:buClr>
                <a:schemeClr val="dk1"/>
              </a:buClr>
              <a:buSzPts val="3600"/>
              <a:buNone/>
              <a:defRPr sz="3600"/>
            </a:lvl9pPr>
          </a:lstStyle>
          <a:p>
            <a:endParaRPr/>
          </a:p>
        </p:txBody>
      </p:sp>
      <p:sp>
        <p:nvSpPr>
          <p:cNvPr id="919" name="Google Shape;919;p9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Upcoming Events">
  <p:cSld name="CUSTOM_3">
    <p:bg>
      <p:bgPr>
        <a:solidFill>
          <a:schemeClr val="dk1"/>
        </a:solidFill>
        <a:effectLst/>
      </p:bgPr>
    </p:bg>
    <p:spTree>
      <p:nvGrpSpPr>
        <p:cNvPr id="1" name="Shape 920"/>
        <p:cNvGrpSpPr/>
        <p:nvPr/>
      </p:nvGrpSpPr>
      <p:grpSpPr>
        <a:xfrm>
          <a:off x="0" y="0"/>
          <a:ext cx="0" cy="0"/>
          <a:chOff x="0" y="0"/>
          <a:chExt cx="0" cy="0"/>
        </a:xfrm>
      </p:grpSpPr>
      <p:sp>
        <p:nvSpPr>
          <p:cNvPr id="921" name="Google Shape;921;p95"/>
          <p:cNvSpPr txBox="1">
            <a:spLocks noGrp="1"/>
          </p:cNvSpPr>
          <p:nvPr>
            <p:ph type="title"/>
          </p:nvPr>
        </p:nvSpPr>
        <p:spPr>
          <a:xfrm>
            <a:off x="230900" y="697875"/>
            <a:ext cx="4406400" cy="801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922" name="Google Shape;922;p95"/>
          <p:cNvSpPr txBox="1">
            <a:spLocks noGrp="1"/>
          </p:cNvSpPr>
          <p:nvPr>
            <p:ph type="subTitle" idx="1"/>
          </p:nvPr>
        </p:nvSpPr>
        <p:spPr>
          <a:xfrm>
            <a:off x="5943750" y="97390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923" name="Google Shape;923;p95"/>
          <p:cNvSpPr txBox="1">
            <a:spLocks noGrp="1"/>
          </p:cNvSpPr>
          <p:nvPr>
            <p:ph type="body" idx="2"/>
          </p:nvPr>
        </p:nvSpPr>
        <p:spPr>
          <a:xfrm>
            <a:off x="5943750" y="120805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924" name="Google Shape;924;p95"/>
          <p:cNvSpPr txBox="1">
            <a:spLocks noGrp="1"/>
          </p:cNvSpPr>
          <p:nvPr>
            <p:ph type="subTitle" idx="3"/>
          </p:nvPr>
        </p:nvSpPr>
        <p:spPr>
          <a:xfrm>
            <a:off x="5943750" y="205302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925" name="Google Shape;925;p95"/>
          <p:cNvSpPr txBox="1">
            <a:spLocks noGrp="1"/>
          </p:cNvSpPr>
          <p:nvPr>
            <p:ph type="body" idx="4"/>
          </p:nvPr>
        </p:nvSpPr>
        <p:spPr>
          <a:xfrm>
            <a:off x="5943750" y="228717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926" name="Google Shape;926;p95"/>
          <p:cNvSpPr txBox="1">
            <a:spLocks noGrp="1"/>
          </p:cNvSpPr>
          <p:nvPr>
            <p:ph type="subTitle" idx="5"/>
          </p:nvPr>
        </p:nvSpPr>
        <p:spPr>
          <a:xfrm>
            <a:off x="5943750" y="31321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927" name="Google Shape;927;p95"/>
          <p:cNvSpPr txBox="1">
            <a:spLocks noGrp="1"/>
          </p:cNvSpPr>
          <p:nvPr>
            <p:ph type="body" idx="6"/>
          </p:nvPr>
        </p:nvSpPr>
        <p:spPr>
          <a:xfrm>
            <a:off x="5943750" y="33663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928" name="Google Shape;928;p95"/>
          <p:cNvSpPr txBox="1">
            <a:spLocks noGrp="1"/>
          </p:cNvSpPr>
          <p:nvPr>
            <p:ph type="subTitle" idx="7"/>
          </p:nvPr>
        </p:nvSpPr>
        <p:spPr>
          <a:xfrm>
            <a:off x="5943750" y="42112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929" name="Google Shape;929;p95"/>
          <p:cNvSpPr txBox="1">
            <a:spLocks noGrp="1"/>
          </p:cNvSpPr>
          <p:nvPr>
            <p:ph type="body" idx="8"/>
          </p:nvPr>
        </p:nvSpPr>
        <p:spPr>
          <a:xfrm>
            <a:off x="5943750" y="44454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930" name="Google Shape;930;p95"/>
          <p:cNvSpPr txBox="1">
            <a:spLocks noGrp="1"/>
          </p:cNvSpPr>
          <p:nvPr>
            <p:ph type="subTitle" idx="9"/>
          </p:nvPr>
        </p:nvSpPr>
        <p:spPr>
          <a:xfrm>
            <a:off x="227975" y="2744325"/>
            <a:ext cx="3572100" cy="3879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400"/>
              <a:buNone/>
              <a:defRPr>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931" name="Google Shape;931;p95"/>
          <p:cNvSpPr txBox="1">
            <a:spLocks noGrp="1"/>
          </p:cNvSpPr>
          <p:nvPr>
            <p:ph type="body" idx="13"/>
          </p:nvPr>
        </p:nvSpPr>
        <p:spPr>
          <a:xfrm>
            <a:off x="227875" y="3458750"/>
            <a:ext cx="4287000" cy="14613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932" name="Google Shape;932;p9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Milestones">
  <p:cSld name="CUSTOM_3_1">
    <p:bg>
      <p:bgPr>
        <a:solidFill>
          <a:schemeClr val="dk1"/>
        </a:solidFill>
        <a:effectLst/>
      </p:bgPr>
    </p:bg>
    <p:spTree>
      <p:nvGrpSpPr>
        <p:cNvPr id="1" name="Shape 933"/>
        <p:cNvGrpSpPr/>
        <p:nvPr/>
      </p:nvGrpSpPr>
      <p:grpSpPr>
        <a:xfrm>
          <a:off x="0" y="0"/>
          <a:ext cx="0" cy="0"/>
          <a:chOff x="0" y="0"/>
          <a:chExt cx="0" cy="0"/>
        </a:xfrm>
      </p:grpSpPr>
      <p:sp>
        <p:nvSpPr>
          <p:cNvPr id="934" name="Google Shape;934;p96"/>
          <p:cNvSpPr txBox="1">
            <a:spLocks noGrp="1"/>
          </p:cNvSpPr>
          <p:nvPr>
            <p:ph type="subTitle" idx="1"/>
          </p:nvPr>
        </p:nvSpPr>
        <p:spPr>
          <a:xfrm>
            <a:off x="852075" y="2128039"/>
            <a:ext cx="2088900" cy="170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935" name="Google Shape;935;p96"/>
          <p:cNvSpPr txBox="1">
            <a:spLocks noGrp="1"/>
          </p:cNvSpPr>
          <p:nvPr>
            <p:ph type="title"/>
          </p:nvPr>
        </p:nvSpPr>
        <p:spPr>
          <a:xfrm>
            <a:off x="230900" y="457200"/>
            <a:ext cx="71877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936" name="Google Shape;936;p96"/>
          <p:cNvSpPr txBox="1">
            <a:spLocks noGrp="1"/>
          </p:cNvSpPr>
          <p:nvPr>
            <p:ph type="subTitle" idx="2"/>
          </p:nvPr>
        </p:nvSpPr>
        <p:spPr>
          <a:xfrm>
            <a:off x="3046825" y="2128039"/>
            <a:ext cx="2088900" cy="170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937" name="Google Shape;937;p96"/>
          <p:cNvSpPr txBox="1">
            <a:spLocks noGrp="1"/>
          </p:cNvSpPr>
          <p:nvPr>
            <p:ph type="subTitle" idx="3"/>
          </p:nvPr>
        </p:nvSpPr>
        <p:spPr>
          <a:xfrm>
            <a:off x="5169875" y="2128039"/>
            <a:ext cx="2088900" cy="170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938" name="Google Shape;938;p96"/>
          <p:cNvSpPr txBox="1">
            <a:spLocks noGrp="1"/>
          </p:cNvSpPr>
          <p:nvPr>
            <p:ph type="subTitle" idx="4"/>
          </p:nvPr>
        </p:nvSpPr>
        <p:spPr>
          <a:xfrm>
            <a:off x="852075" y="1819034"/>
            <a:ext cx="2088900" cy="170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939" name="Google Shape;939;p96"/>
          <p:cNvSpPr txBox="1">
            <a:spLocks noGrp="1"/>
          </p:cNvSpPr>
          <p:nvPr>
            <p:ph type="subTitle" idx="5"/>
          </p:nvPr>
        </p:nvSpPr>
        <p:spPr>
          <a:xfrm>
            <a:off x="3046825" y="1819034"/>
            <a:ext cx="2088900" cy="170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940" name="Google Shape;940;p96"/>
          <p:cNvSpPr txBox="1">
            <a:spLocks noGrp="1"/>
          </p:cNvSpPr>
          <p:nvPr>
            <p:ph type="subTitle" idx="6"/>
          </p:nvPr>
        </p:nvSpPr>
        <p:spPr>
          <a:xfrm>
            <a:off x="5169875" y="1819034"/>
            <a:ext cx="2088900" cy="170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941" name="Google Shape;941;p96"/>
          <p:cNvSpPr txBox="1">
            <a:spLocks noGrp="1"/>
          </p:cNvSpPr>
          <p:nvPr>
            <p:ph type="subTitle" idx="7"/>
          </p:nvPr>
        </p:nvSpPr>
        <p:spPr>
          <a:xfrm>
            <a:off x="1961425" y="3735616"/>
            <a:ext cx="2088900" cy="170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942" name="Google Shape;942;p96"/>
          <p:cNvSpPr txBox="1">
            <a:spLocks noGrp="1"/>
          </p:cNvSpPr>
          <p:nvPr>
            <p:ph type="subTitle" idx="8"/>
          </p:nvPr>
        </p:nvSpPr>
        <p:spPr>
          <a:xfrm>
            <a:off x="4156175" y="3735616"/>
            <a:ext cx="2088900" cy="170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943" name="Google Shape;943;p96"/>
          <p:cNvSpPr txBox="1">
            <a:spLocks noGrp="1"/>
          </p:cNvSpPr>
          <p:nvPr>
            <p:ph type="subTitle" idx="9"/>
          </p:nvPr>
        </p:nvSpPr>
        <p:spPr>
          <a:xfrm>
            <a:off x="6279225" y="3735616"/>
            <a:ext cx="2088900" cy="170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944" name="Google Shape;944;p9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Product Plan Roadmap">
  <p:cSld name="CUSTOM_10">
    <p:spTree>
      <p:nvGrpSpPr>
        <p:cNvPr id="1" name="Shape 945"/>
        <p:cNvGrpSpPr/>
        <p:nvPr/>
      </p:nvGrpSpPr>
      <p:grpSpPr>
        <a:xfrm>
          <a:off x="0" y="0"/>
          <a:ext cx="0" cy="0"/>
          <a:chOff x="0" y="0"/>
          <a:chExt cx="0" cy="0"/>
        </a:xfrm>
      </p:grpSpPr>
      <p:sp>
        <p:nvSpPr>
          <p:cNvPr id="946" name="Google Shape;946;p97"/>
          <p:cNvSpPr txBox="1">
            <a:spLocks noGrp="1"/>
          </p:cNvSpPr>
          <p:nvPr>
            <p:ph type="title"/>
          </p:nvPr>
        </p:nvSpPr>
        <p:spPr>
          <a:xfrm>
            <a:off x="230900" y="457200"/>
            <a:ext cx="7141800" cy="59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947" name="Google Shape;947;p9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Risk &amp; Opportunity">
  <p:cSld name="CUSTOM_15">
    <p:spTree>
      <p:nvGrpSpPr>
        <p:cNvPr id="1" name="Shape 948"/>
        <p:cNvGrpSpPr/>
        <p:nvPr/>
      </p:nvGrpSpPr>
      <p:grpSpPr>
        <a:xfrm>
          <a:off x="0" y="0"/>
          <a:ext cx="0" cy="0"/>
          <a:chOff x="0" y="0"/>
          <a:chExt cx="0" cy="0"/>
        </a:xfrm>
      </p:grpSpPr>
      <p:sp>
        <p:nvSpPr>
          <p:cNvPr id="949" name="Google Shape;949;p98"/>
          <p:cNvSpPr txBox="1">
            <a:spLocks noGrp="1"/>
          </p:cNvSpPr>
          <p:nvPr>
            <p:ph type="title"/>
          </p:nvPr>
        </p:nvSpPr>
        <p:spPr>
          <a:xfrm>
            <a:off x="230900" y="457200"/>
            <a:ext cx="4406400" cy="110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a:endParaRPr/>
          </a:p>
        </p:txBody>
      </p:sp>
      <p:sp>
        <p:nvSpPr>
          <p:cNvPr id="950" name="Google Shape;950;p98"/>
          <p:cNvSpPr txBox="1">
            <a:spLocks noGrp="1"/>
          </p:cNvSpPr>
          <p:nvPr>
            <p:ph type="title" idx="2"/>
          </p:nvPr>
        </p:nvSpPr>
        <p:spPr>
          <a:xfrm>
            <a:off x="4514725" y="457200"/>
            <a:ext cx="4400700" cy="1200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4800"/>
              <a:buNone/>
              <a:defRPr/>
            </a:lvl2pPr>
            <a:lvl3pPr lvl="2" algn="r">
              <a:spcBef>
                <a:spcPts val="0"/>
              </a:spcBef>
              <a:spcAft>
                <a:spcPts val="0"/>
              </a:spcAft>
              <a:buClr>
                <a:schemeClr val="dk1"/>
              </a:buClr>
              <a:buSzPts val="4800"/>
              <a:buNone/>
              <a:defRPr/>
            </a:lvl3pPr>
            <a:lvl4pPr lvl="3" algn="r">
              <a:spcBef>
                <a:spcPts val="0"/>
              </a:spcBef>
              <a:spcAft>
                <a:spcPts val="0"/>
              </a:spcAft>
              <a:buClr>
                <a:schemeClr val="dk1"/>
              </a:buClr>
              <a:buSzPts val="4800"/>
              <a:buNone/>
              <a:defRPr/>
            </a:lvl4pPr>
            <a:lvl5pPr lvl="4" algn="r">
              <a:spcBef>
                <a:spcPts val="0"/>
              </a:spcBef>
              <a:spcAft>
                <a:spcPts val="0"/>
              </a:spcAft>
              <a:buClr>
                <a:schemeClr val="dk1"/>
              </a:buClr>
              <a:buSzPts val="4800"/>
              <a:buNone/>
              <a:defRPr/>
            </a:lvl5pPr>
            <a:lvl6pPr lvl="5" algn="r">
              <a:spcBef>
                <a:spcPts val="0"/>
              </a:spcBef>
              <a:spcAft>
                <a:spcPts val="0"/>
              </a:spcAft>
              <a:buClr>
                <a:schemeClr val="dk1"/>
              </a:buClr>
              <a:buSzPts val="4800"/>
              <a:buNone/>
              <a:defRPr/>
            </a:lvl6pPr>
            <a:lvl7pPr lvl="6" algn="r">
              <a:spcBef>
                <a:spcPts val="0"/>
              </a:spcBef>
              <a:spcAft>
                <a:spcPts val="0"/>
              </a:spcAft>
              <a:buClr>
                <a:schemeClr val="dk1"/>
              </a:buClr>
              <a:buSzPts val="4800"/>
              <a:buNone/>
              <a:defRPr/>
            </a:lvl7pPr>
            <a:lvl8pPr lvl="7" algn="r">
              <a:spcBef>
                <a:spcPts val="0"/>
              </a:spcBef>
              <a:spcAft>
                <a:spcPts val="0"/>
              </a:spcAft>
              <a:buClr>
                <a:schemeClr val="dk1"/>
              </a:buClr>
              <a:buSzPts val="4800"/>
              <a:buNone/>
              <a:defRPr/>
            </a:lvl8pPr>
            <a:lvl9pPr lvl="8" algn="r">
              <a:spcBef>
                <a:spcPts val="0"/>
              </a:spcBef>
              <a:spcAft>
                <a:spcPts val="0"/>
              </a:spcAft>
              <a:buClr>
                <a:schemeClr val="dk1"/>
              </a:buClr>
              <a:buSzPts val="4800"/>
              <a:buNone/>
              <a:defRPr/>
            </a:lvl9pPr>
          </a:lstStyle>
          <a:p>
            <a:endParaRPr/>
          </a:p>
        </p:txBody>
      </p:sp>
      <p:cxnSp>
        <p:nvCxnSpPr>
          <p:cNvPr id="951" name="Google Shape;951;p98"/>
          <p:cNvCxnSpPr/>
          <p:nvPr/>
        </p:nvCxnSpPr>
        <p:spPr>
          <a:xfrm>
            <a:off x="230900" y="4920000"/>
            <a:ext cx="8684400" cy="0"/>
          </a:xfrm>
          <a:prstGeom prst="straightConnector1">
            <a:avLst/>
          </a:prstGeom>
          <a:noFill/>
          <a:ln w="76200" cap="flat" cmpd="sng">
            <a:solidFill>
              <a:schemeClr val="dk1"/>
            </a:solidFill>
            <a:prstDash val="solid"/>
            <a:round/>
            <a:headEnd type="none" w="med" len="med"/>
            <a:tailEnd type="none" w="med" len="med"/>
          </a:ln>
        </p:spPr>
      </p:cxnSp>
      <p:sp>
        <p:nvSpPr>
          <p:cNvPr id="952" name="Google Shape;952;p98"/>
          <p:cNvSpPr txBox="1">
            <a:spLocks noGrp="1"/>
          </p:cNvSpPr>
          <p:nvPr>
            <p:ph type="subTitle" idx="1"/>
          </p:nvPr>
        </p:nvSpPr>
        <p:spPr>
          <a:xfrm>
            <a:off x="1422025" y="16589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953" name="Google Shape;953;p98"/>
          <p:cNvSpPr txBox="1">
            <a:spLocks noGrp="1"/>
          </p:cNvSpPr>
          <p:nvPr>
            <p:ph type="subTitle" idx="3"/>
          </p:nvPr>
        </p:nvSpPr>
        <p:spPr>
          <a:xfrm>
            <a:off x="227092" y="16589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954" name="Google Shape;954;p98"/>
          <p:cNvSpPr txBox="1">
            <a:spLocks noGrp="1"/>
          </p:cNvSpPr>
          <p:nvPr>
            <p:ph type="subTitle" idx="4"/>
          </p:nvPr>
        </p:nvSpPr>
        <p:spPr>
          <a:xfrm>
            <a:off x="1420700" y="2446500"/>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955" name="Google Shape;955;p98"/>
          <p:cNvSpPr txBox="1">
            <a:spLocks noGrp="1"/>
          </p:cNvSpPr>
          <p:nvPr>
            <p:ph type="subTitle" idx="5"/>
          </p:nvPr>
        </p:nvSpPr>
        <p:spPr>
          <a:xfrm>
            <a:off x="225780" y="2446488"/>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956" name="Google Shape;956;p98"/>
          <p:cNvSpPr txBox="1">
            <a:spLocks noGrp="1"/>
          </p:cNvSpPr>
          <p:nvPr>
            <p:ph type="subTitle" idx="6"/>
          </p:nvPr>
        </p:nvSpPr>
        <p:spPr>
          <a:xfrm>
            <a:off x="1417850" y="3234225"/>
            <a:ext cx="30699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957" name="Google Shape;957;p98"/>
          <p:cNvSpPr txBox="1">
            <a:spLocks noGrp="1"/>
          </p:cNvSpPr>
          <p:nvPr>
            <p:ph type="subTitle" idx="7"/>
          </p:nvPr>
        </p:nvSpPr>
        <p:spPr>
          <a:xfrm>
            <a:off x="222930" y="32342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958" name="Google Shape;958;p98"/>
          <p:cNvSpPr txBox="1">
            <a:spLocks noGrp="1"/>
          </p:cNvSpPr>
          <p:nvPr>
            <p:ph type="subTitle" idx="8"/>
          </p:nvPr>
        </p:nvSpPr>
        <p:spPr>
          <a:xfrm>
            <a:off x="1417850" y="40770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959" name="Google Shape;959;p98"/>
          <p:cNvSpPr txBox="1">
            <a:spLocks noGrp="1"/>
          </p:cNvSpPr>
          <p:nvPr>
            <p:ph type="subTitle" idx="9"/>
          </p:nvPr>
        </p:nvSpPr>
        <p:spPr>
          <a:xfrm>
            <a:off x="222930" y="40770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960" name="Google Shape;960;p98"/>
          <p:cNvSpPr txBox="1">
            <a:spLocks noGrp="1"/>
          </p:cNvSpPr>
          <p:nvPr>
            <p:ph type="subTitle" idx="13"/>
          </p:nvPr>
        </p:nvSpPr>
        <p:spPr>
          <a:xfrm>
            <a:off x="5832225" y="1659800"/>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961" name="Google Shape;961;p98"/>
          <p:cNvSpPr txBox="1">
            <a:spLocks noGrp="1"/>
          </p:cNvSpPr>
          <p:nvPr>
            <p:ph type="subTitle" idx="14"/>
          </p:nvPr>
        </p:nvSpPr>
        <p:spPr>
          <a:xfrm>
            <a:off x="4637292" y="1659800"/>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962" name="Google Shape;962;p98"/>
          <p:cNvSpPr txBox="1">
            <a:spLocks noGrp="1"/>
          </p:cNvSpPr>
          <p:nvPr>
            <p:ph type="subTitle" idx="15"/>
          </p:nvPr>
        </p:nvSpPr>
        <p:spPr>
          <a:xfrm>
            <a:off x="5832225" y="2446050"/>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963" name="Google Shape;963;p98"/>
          <p:cNvSpPr txBox="1">
            <a:spLocks noGrp="1"/>
          </p:cNvSpPr>
          <p:nvPr>
            <p:ph type="subTitle" idx="16"/>
          </p:nvPr>
        </p:nvSpPr>
        <p:spPr>
          <a:xfrm>
            <a:off x="4637292" y="2446050"/>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964" name="Google Shape;964;p98"/>
          <p:cNvSpPr txBox="1">
            <a:spLocks noGrp="1"/>
          </p:cNvSpPr>
          <p:nvPr>
            <p:ph type="subTitle" idx="17"/>
          </p:nvPr>
        </p:nvSpPr>
        <p:spPr>
          <a:xfrm>
            <a:off x="5824250" y="32342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965" name="Google Shape;965;p98"/>
          <p:cNvSpPr txBox="1">
            <a:spLocks noGrp="1"/>
          </p:cNvSpPr>
          <p:nvPr>
            <p:ph type="subTitle" idx="18"/>
          </p:nvPr>
        </p:nvSpPr>
        <p:spPr>
          <a:xfrm>
            <a:off x="4629330" y="32342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966" name="Google Shape;966;p98"/>
          <p:cNvSpPr txBox="1">
            <a:spLocks noGrp="1"/>
          </p:cNvSpPr>
          <p:nvPr>
            <p:ph type="subTitle" idx="19"/>
          </p:nvPr>
        </p:nvSpPr>
        <p:spPr>
          <a:xfrm>
            <a:off x="5824250" y="40770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967" name="Google Shape;967;p98"/>
          <p:cNvSpPr txBox="1">
            <a:spLocks noGrp="1"/>
          </p:cNvSpPr>
          <p:nvPr>
            <p:ph type="subTitle" idx="20"/>
          </p:nvPr>
        </p:nvSpPr>
        <p:spPr>
          <a:xfrm>
            <a:off x="4629330" y="40770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968" name="Google Shape;968;p9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roject Updates / Weekly">
  <p:cSld name="CUSTOM_16">
    <p:spTree>
      <p:nvGrpSpPr>
        <p:cNvPr id="1" name="Shape 969"/>
        <p:cNvGrpSpPr/>
        <p:nvPr/>
      </p:nvGrpSpPr>
      <p:grpSpPr>
        <a:xfrm>
          <a:off x="0" y="0"/>
          <a:ext cx="0" cy="0"/>
          <a:chOff x="0" y="0"/>
          <a:chExt cx="0" cy="0"/>
        </a:xfrm>
      </p:grpSpPr>
      <p:graphicFrame>
        <p:nvGraphicFramePr>
          <p:cNvPr id="970" name="Google Shape;970;p99"/>
          <p:cNvGraphicFramePr/>
          <p:nvPr/>
        </p:nvGraphicFramePr>
        <p:xfrm>
          <a:off x="226313" y="1420925"/>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71" name="Google Shape;971;p99"/>
          <p:cNvGraphicFramePr/>
          <p:nvPr/>
        </p:nvGraphicFramePr>
        <p:xfrm>
          <a:off x="226300" y="2657563"/>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72" name="Google Shape;972;p99"/>
          <p:cNvGraphicFramePr/>
          <p:nvPr/>
        </p:nvGraphicFramePr>
        <p:xfrm>
          <a:off x="226300" y="3894500"/>
          <a:ext cx="3000000" cy="3000000"/>
        </p:xfrm>
        <a:graphic>
          <a:graphicData uri="http://schemas.openxmlformats.org/drawingml/2006/table">
            <a:tbl>
              <a:tblPr>
                <a:noFill/>
                <a:tableStyleId>{BC6C620F-DA0E-407E-8B2E-BE4B67FB96BD}</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973" name="Google Shape;973;p99"/>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974" name="Google Shape;974;p99"/>
          <p:cNvSpPr txBox="1">
            <a:spLocks noGrp="1"/>
          </p:cNvSpPr>
          <p:nvPr>
            <p:ph type="subTitle" idx="1"/>
          </p:nvPr>
        </p:nvSpPr>
        <p:spPr>
          <a:xfrm>
            <a:off x="230900" y="142077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975" name="Google Shape;975;p99"/>
          <p:cNvSpPr txBox="1">
            <a:spLocks noGrp="1"/>
          </p:cNvSpPr>
          <p:nvPr>
            <p:ph type="subTitle" idx="2"/>
          </p:nvPr>
        </p:nvSpPr>
        <p:spPr>
          <a:xfrm>
            <a:off x="230900" y="2657638"/>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976" name="Google Shape;976;p99"/>
          <p:cNvSpPr txBox="1">
            <a:spLocks noGrp="1"/>
          </p:cNvSpPr>
          <p:nvPr>
            <p:ph type="subTitle" idx="3"/>
          </p:nvPr>
        </p:nvSpPr>
        <p:spPr>
          <a:xfrm>
            <a:off x="230900" y="389452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977" name="Google Shape;977;p99"/>
          <p:cNvSpPr txBox="1">
            <a:spLocks noGrp="1"/>
          </p:cNvSpPr>
          <p:nvPr>
            <p:ph type="body" idx="4"/>
          </p:nvPr>
        </p:nvSpPr>
        <p:spPr>
          <a:xfrm>
            <a:off x="3376187" y="1420975"/>
            <a:ext cx="54249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978" name="Google Shape;978;p99"/>
          <p:cNvSpPr txBox="1">
            <a:spLocks noGrp="1"/>
          </p:cNvSpPr>
          <p:nvPr>
            <p:ph type="body" idx="5"/>
          </p:nvPr>
        </p:nvSpPr>
        <p:spPr>
          <a:xfrm>
            <a:off x="3376187" y="2657788"/>
            <a:ext cx="54249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979" name="Google Shape;979;p99"/>
          <p:cNvSpPr txBox="1">
            <a:spLocks noGrp="1"/>
          </p:cNvSpPr>
          <p:nvPr>
            <p:ph type="body" idx="6"/>
          </p:nvPr>
        </p:nvSpPr>
        <p:spPr>
          <a:xfrm>
            <a:off x="3375950" y="3894525"/>
            <a:ext cx="54249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980" name="Google Shape;980;p9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Product Release">
  <p:cSld name="CUSTOM_13">
    <p:bg>
      <p:bgPr>
        <a:solidFill>
          <a:schemeClr val="dk1"/>
        </a:solidFill>
        <a:effectLst/>
      </p:bgPr>
    </p:bg>
    <p:spTree>
      <p:nvGrpSpPr>
        <p:cNvPr id="1" name="Shape 981"/>
        <p:cNvGrpSpPr/>
        <p:nvPr/>
      </p:nvGrpSpPr>
      <p:grpSpPr>
        <a:xfrm>
          <a:off x="0" y="0"/>
          <a:ext cx="0" cy="0"/>
          <a:chOff x="0" y="0"/>
          <a:chExt cx="0" cy="0"/>
        </a:xfrm>
      </p:grpSpPr>
      <p:sp>
        <p:nvSpPr>
          <p:cNvPr id="982" name="Google Shape;982;p100"/>
          <p:cNvSpPr txBox="1">
            <a:spLocks noGrp="1"/>
          </p:cNvSpPr>
          <p:nvPr>
            <p:ph type="title"/>
          </p:nvPr>
        </p:nvSpPr>
        <p:spPr>
          <a:xfrm>
            <a:off x="230900" y="457200"/>
            <a:ext cx="4998300" cy="726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983" name="Google Shape;983;p10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hape Appendix">
  <p:cSld name="CUSTOM_11">
    <p:spTree>
      <p:nvGrpSpPr>
        <p:cNvPr id="1" name="Shape 984"/>
        <p:cNvGrpSpPr/>
        <p:nvPr/>
      </p:nvGrpSpPr>
      <p:grpSpPr>
        <a:xfrm>
          <a:off x="0" y="0"/>
          <a:ext cx="0" cy="0"/>
          <a:chOff x="0" y="0"/>
          <a:chExt cx="0" cy="0"/>
        </a:xfrm>
      </p:grpSpPr>
      <p:sp>
        <p:nvSpPr>
          <p:cNvPr id="985" name="Google Shape;985;p10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986"/>
        <p:cNvGrpSpPr/>
        <p:nvPr/>
      </p:nvGrpSpPr>
      <p:grpSpPr>
        <a:xfrm>
          <a:off x="0" y="0"/>
          <a:ext cx="0" cy="0"/>
          <a:chOff x="0" y="0"/>
          <a:chExt cx="0" cy="0"/>
        </a:xfrm>
      </p:grpSpPr>
      <p:sp>
        <p:nvSpPr>
          <p:cNvPr id="987" name="Google Shape;987;p10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988" name="Google Shape;988;p10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989" name="Google Shape;989;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slideLayout" Target="../slideLayouts/slideLayout115.xml"/><Relationship Id="rId55" Type="http://schemas.openxmlformats.org/officeDocument/2006/relationships/theme" Target="../theme/theme3.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9" Type="http://schemas.openxmlformats.org/officeDocument/2006/relationships/slideLayout" Target="../slideLayouts/slideLayout94.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3" Type="http://schemas.openxmlformats.org/officeDocument/2006/relationships/slideLayout" Target="../slideLayouts/slideLayout118.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52" Type="http://schemas.openxmlformats.org/officeDocument/2006/relationships/slideLayout" Target="../slideLayouts/slideLayout117.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8" Type="http://schemas.openxmlformats.org/officeDocument/2006/relationships/slideLayout" Target="../slideLayouts/slideLayout73.xml"/><Relationship Id="rId51" Type="http://schemas.openxmlformats.org/officeDocument/2006/relationships/slideLayout" Target="../slideLayouts/slideLayout116.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20" Type="http://schemas.openxmlformats.org/officeDocument/2006/relationships/slideLayout" Target="../slideLayouts/slideLayout85.xml"/><Relationship Id="rId41" Type="http://schemas.openxmlformats.org/officeDocument/2006/relationships/slideLayout" Target="../slideLayouts/slideLayout106.xml"/><Relationship Id="rId54" Type="http://schemas.openxmlformats.org/officeDocument/2006/relationships/slideLayout" Target="../slideLayouts/slideLayout119.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457200"/>
            <a:ext cx="5120700" cy="1307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1pPr>
            <a:lvl2pPr lvl="1">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2pPr>
            <a:lvl3pPr lvl="2">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3pPr>
            <a:lvl4pPr lvl="3">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4pPr>
            <a:lvl5pPr lvl="4">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5pPr>
            <a:lvl6pPr lvl="5">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6pPr>
            <a:lvl7pPr lvl="6">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7pPr>
            <a:lvl8pPr lvl="7">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8pPr>
            <a:lvl9pPr lvl="8">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9pPr>
          </a:lstStyle>
          <a:p>
            <a:endParaRPr/>
          </a:p>
        </p:txBody>
      </p:sp>
      <p:sp>
        <p:nvSpPr>
          <p:cNvPr id="52" name="Google Shape;52;p13"/>
          <p:cNvSpPr txBox="1">
            <a:spLocks noGrp="1"/>
          </p:cNvSpPr>
          <p:nvPr>
            <p:ph type="body" idx="1"/>
          </p:nvPr>
        </p:nvSpPr>
        <p:spPr>
          <a:xfrm>
            <a:off x="228600" y="3180525"/>
            <a:ext cx="8686800" cy="17394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1pPr>
            <a:lvl2pPr marL="914400" lvl="1"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2pPr>
            <a:lvl3pPr marL="1371600" lvl="2"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3pPr>
            <a:lvl4pPr marL="1828800" lvl="3"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4pPr>
            <a:lvl5pPr marL="2286000" lvl="4"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5pPr>
            <a:lvl6pPr marL="2743200" lvl="5"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6pPr>
            <a:lvl7pPr marL="3200400" lvl="6"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7pPr>
            <a:lvl8pPr marL="3657600" lvl="7"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8pPr>
            <a:lvl9pPr marL="4114800" lvl="8"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99">
          <p15:clr>
            <a:srgbClr val="E46962"/>
          </p15:clr>
        </p15:guide>
        <p15:guide id="2" pos="3744">
          <p15:clr>
            <a:srgbClr val="E46962"/>
          </p15:clr>
        </p15:guide>
        <p15:guide id="3" pos="144">
          <p15:clr>
            <a:srgbClr val="E46962"/>
          </p15:clr>
        </p15:guide>
        <p15:guide id="4" pos="216">
          <p15:clr>
            <a:srgbClr val="E46962"/>
          </p15:clr>
        </p15:guide>
        <p15:guide id="5" pos="593">
          <p15:clr>
            <a:srgbClr val="E46962"/>
          </p15:clr>
        </p15:guide>
        <p15:guide id="6" pos="669">
          <p15:clr>
            <a:srgbClr val="E46962"/>
          </p15:clr>
        </p15:guide>
        <p15:guide id="7" pos="1044">
          <p15:clr>
            <a:srgbClr val="E46962"/>
          </p15:clr>
        </p15:guide>
        <p15:guide id="8" pos="1119">
          <p15:clr>
            <a:srgbClr val="E46962"/>
          </p15:clr>
        </p15:guide>
        <p15:guide id="9" pos="1494">
          <p15:clr>
            <a:srgbClr val="E46962"/>
          </p15:clr>
        </p15:guide>
        <p15:guide id="10" pos="1569">
          <p15:clr>
            <a:srgbClr val="E46962"/>
          </p15:clr>
        </p15:guide>
        <p15:guide id="11" pos="1944">
          <p15:clr>
            <a:srgbClr val="E46962"/>
          </p15:clr>
        </p15:guide>
        <p15:guide id="12" pos="2019">
          <p15:clr>
            <a:srgbClr val="E46962"/>
          </p15:clr>
        </p15:guide>
        <p15:guide id="13" pos="2394">
          <p15:clr>
            <a:srgbClr val="E46962"/>
          </p15:clr>
        </p15:guide>
        <p15:guide id="14" pos="2469">
          <p15:clr>
            <a:srgbClr val="E46962"/>
          </p15:clr>
        </p15:guide>
        <p15:guide id="15" pos="2844">
          <p15:clr>
            <a:srgbClr val="E46962"/>
          </p15:clr>
        </p15:guide>
        <p15:guide id="16" pos="2919">
          <p15:clr>
            <a:srgbClr val="E46962"/>
          </p15:clr>
        </p15:guide>
        <p15:guide id="17" pos="3294">
          <p15:clr>
            <a:srgbClr val="E46962"/>
          </p15:clr>
        </p15:guide>
        <p15:guide id="18" pos="3370">
          <p15:clr>
            <a:srgbClr val="E46962"/>
          </p15:clr>
        </p15:guide>
        <p15:guide id="19" pos="3816">
          <p15:clr>
            <a:srgbClr val="E46962"/>
          </p15:clr>
        </p15:guide>
        <p15:guide id="20" pos="4194">
          <p15:clr>
            <a:srgbClr val="E46962"/>
          </p15:clr>
        </p15:guide>
        <p15:guide id="21" pos="4270">
          <p15:clr>
            <a:srgbClr val="E46962"/>
          </p15:clr>
        </p15:guide>
        <p15:guide id="22" pos="4644">
          <p15:clr>
            <a:srgbClr val="E46962"/>
          </p15:clr>
        </p15:guide>
        <p15:guide id="23" pos="4720">
          <p15:clr>
            <a:srgbClr val="E46962"/>
          </p15:clr>
        </p15:guide>
        <p15:guide id="24" pos="5094">
          <p15:clr>
            <a:srgbClr val="E46962"/>
          </p15:clr>
        </p15:guide>
        <p15:guide id="25" pos="5170">
          <p15:clr>
            <a:srgbClr val="E46962"/>
          </p15:clr>
        </p15:guide>
        <p15:guide id="26" pos="5544">
          <p15:clr>
            <a:srgbClr val="E46962"/>
          </p15:clr>
        </p15:guide>
        <p15:guide id="27" pos="5616">
          <p15:clr>
            <a:srgbClr val="E46962"/>
          </p15:clr>
        </p15:guide>
        <p15:guide id="28" orient="horz" pos="141">
          <p15:clr>
            <a:srgbClr val="E46962"/>
          </p15:clr>
        </p15:guide>
        <p15:guide id="29" orient="horz" pos="288">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79"/>
        <p:cNvGrpSpPr/>
        <p:nvPr/>
      </p:nvGrpSpPr>
      <p:grpSpPr>
        <a:xfrm>
          <a:off x="0" y="0"/>
          <a:ext cx="0" cy="0"/>
          <a:chOff x="0" y="0"/>
          <a:chExt cx="0" cy="0"/>
        </a:xfrm>
      </p:grpSpPr>
      <p:sp>
        <p:nvSpPr>
          <p:cNvPr id="580" name="Google Shape;580;p68"/>
          <p:cNvSpPr txBox="1">
            <a:spLocks noGrp="1"/>
          </p:cNvSpPr>
          <p:nvPr>
            <p:ph type="title"/>
          </p:nvPr>
        </p:nvSpPr>
        <p:spPr>
          <a:xfrm>
            <a:off x="228600" y="457200"/>
            <a:ext cx="5120700" cy="1307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1pPr>
            <a:lvl2pPr lvl="1">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2pPr>
            <a:lvl3pPr lvl="2">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3pPr>
            <a:lvl4pPr lvl="3">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4pPr>
            <a:lvl5pPr lvl="4">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5pPr>
            <a:lvl6pPr lvl="5">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6pPr>
            <a:lvl7pPr lvl="6">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7pPr>
            <a:lvl8pPr lvl="7">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8pPr>
            <a:lvl9pPr lvl="8">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9pPr>
          </a:lstStyle>
          <a:p>
            <a:endParaRPr/>
          </a:p>
        </p:txBody>
      </p:sp>
      <p:sp>
        <p:nvSpPr>
          <p:cNvPr id="581" name="Google Shape;581;p68"/>
          <p:cNvSpPr txBox="1">
            <a:spLocks noGrp="1"/>
          </p:cNvSpPr>
          <p:nvPr>
            <p:ph type="body" idx="1"/>
          </p:nvPr>
        </p:nvSpPr>
        <p:spPr>
          <a:xfrm>
            <a:off x="228600" y="3180525"/>
            <a:ext cx="8686800" cy="17394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1pPr>
            <a:lvl2pPr marL="914400" lvl="1"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2pPr>
            <a:lvl3pPr marL="1371600" lvl="2"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3pPr>
            <a:lvl4pPr marL="1828800" lvl="3"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4pPr>
            <a:lvl5pPr marL="2286000" lvl="4"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5pPr>
            <a:lvl6pPr marL="2743200" lvl="5"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6pPr>
            <a:lvl7pPr marL="3200400" lvl="6"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7pPr>
            <a:lvl8pPr marL="3657600" lvl="7"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8pPr>
            <a:lvl9pPr marL="4114800" lvl="8"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9pPr>
          </a:lstStyle>
          <a:p>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 id="2147483758" r:id="rId46"/>
    <p:sldLayoutId id="2147483759" r:id="rId47"/>
    <p:sldLayoutId id="2147483760" r:id="rId48"/>
    <p:sldLayoutId id="2147483761" r:id="rId49"/>
    <p:sldLayoutId id="2147483762" r:id="rId50"/>
    <p:sldLayoutId id="2147483763" r:id="rId51"/>
    <p:sldLayoutId id="2147483764" r:id="rId52"/>
    <p:sldLayoutId id="2147483765" r:id="rId53"/>
    <p:sldLayoutId id="2147483766" r:id="rId5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99">
          <p15:clr>
            <a:srgbClr val="E46962"/>
          </p15:clr>
        </p15:guide>
        <p15:guide id="2" pos="3744">
          <p15:clr>
            <a:srgbClr val="E46962"/>
          </p15:clr>
        </p15:guide>
        <p15:guide id="3" pos="144">
          <p15:clr>
            <a:srgbClr val="E46962"/>
          </p15:clr>
        </p15:guide>
        <p15:guide id="4" pos="216">
          <p15:clr>
            <a:srgbClr val="E46962"/>
          </p15:clr>
        </p15:guide>
        <p15:guide id="5" pos="593">
          <p15:clr>
            <a:srgbClr val="E46962"/>
          </p15:clr>
        </p15:guide>
        <p15:guide id="6" pos="669">
          <p15:clr>
            <a:srgbClr val="E46962"/>
          </p15:clr>
        </p15:guide>
        <p15:guide id="7" pos="1044">
          <p15:clr>
            <a:srgbClr val="E46962"/>
          </p15:clr>
        </p15:guide>
        <p15:guide id="8" pos="1119">
          <p15:clr>
            <a:srgbClr val="E46962"/>
          </p15:clr>
        </p15:guide>
        <p15:guide id="9" pos="1494">
          <p15:clr>
            <a:srgbClr val="E46962"/>
          </p15:clr>
        </p15:guide>
        <p15:guide id="10" pos="1569">
          <p15:clr>
            <a:srgbClr val="E46962"/>
          </p15:clr>
        </p15:guide>
        <p15:guide id="11" pos="1944">
          <p15:clr>
            <a:srgbClr val="E46962"/>
          </p15:clr>
        </p15:guide>
        <p15:guide id="12" pos="2019">
          <p15:clr>
            <a:srgbClr val="E46962"/>
          </p15:clr>
        </p15:guide>
        <p15:guide id="13" pos="2394">
          <p15:clr>
            <a:srgbClr val="E46962"/>
          </p15:clr>
        </p15:guide>
        <p15:guide id="14" pos="2469">
          <p15:clr>
            <a:srgbClr val="E46962"/>
          </p15:clr>
        </p15:guide>
        <p15:guide id="15" pos="2844">
          <p15:clr>
            <a:srgbClr val="E46962"/>
          </p15:clr>
        </p15:guide>
        <p15:guide id="16" pos="2919">
          <p15:clr>
            <a:srgbClr val="E46962"/>
          </p15:clr>
        </p15:guide>
        <p15:guide id="17" pos="3294">
          <p15:clr>
            <a:srgbClr val="E46962"/>
          </p15:clr>
        </p15:guide>
        <p15:guide id="18" pos="3370">
          <p15:clr>
            <a:srgbClr val="E46962"/>
          </p15:clr>
        </p15:guide>
        <p15:guide id="19" pos="3816">
          <p15:clr>
            <a:srgbClr val="E46962"/>
          </p15:clr>
        </p15:guide>
        <p15:guide id="20" pos="4194">
          <p15:clr>
            <a:srgbClr val="E46962"/>
          </p15:clr>
        </p15:guide>
        <p15:guide id="21" pos="4270">
          <p15:clr>
            <a:srgbClr val="E46962"/>
          </p15:clr>
        </p15:guide>
        <p15:guide id="22" pos="4644">
          <p15:clr>
            <a:srgbClr val="E46962"/>
          </p15:clr>
        </p15:guide>
        <p15:guide id="23" pos="4720">
          <p15:clr>
            <a:srgbClr val="E46962"/>
          </p15:clr>
        </p15:guide>
        <p15:guide id="24" pos="5094">
          <p15:clr>
            <a:srgbClr val="E46962"/>
          </p15:clr>
        </p15:guide>
        <p15:guide id="25" pos="5170">
          <p15:clr>
            <a:srgbClr val="E46962"/>
          </p15:clr>
        </p15:guide>
        <p15:guide id="26" pos="5544">
          <p15:clr>
            <a:srgbClr val="E46962"/>
          </p15:clr>
        </p15:guide>
        <p15:guide id="27" pos="5616">
          <p15:clr>
            <a:srgbClr val="E46962"/>
          </p15:clr>
        </p15:guide>
        <p15:guide id="28" orient="horz" pos="141">
          <p15:clr>
            <a:srgbClr val="E46962"/>
          </p15:clr>
        </p15:guide>
        <p15:guide id="29" orient="horz" pos="288">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3" Type="http://schemas.openxmlformats.org/officeDocument/2006/relationships/hyperlink" Target="https://canadacollege.edu/assessmentsloplo/ilos.php" TargetMode="External"/><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9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11"/>
        <p:cNvGrpSpPr/>
        <p:nvPr/>
      </p:nvGrpSpPr>
      <p:grpSpPr>
        <a:xfrm>
          <a:off x="0" y="0"/>
          <a:ext cx="0" cy="0"/>
          <a:chOff x="0" y="0"/>
          <a:chExt cx="0" cy="0"/>
        </a:xfrm>
      </p:grpSpPr>
      <p:pic>
        <p:nvPicPr>
          <p:cNvPr id="1112" name="Google Shape;1112;p123" descr="Forest dense with evergreen trees."/>
          <p:cNvPicPr preferRelativeResize="0">
            <a:picLocks noGrp="1"/>
          </p:cNvPicPr>
          <p:nvPr>
            <p:ph type="pic" idx="2"/>
          </p:nvPr>
        </p:nvPicPr>
        <p:blipFill rotWithShape="1">
          <a:blip r:embed="rId3">
            <a:alphaModFix/>
          </a:blip>
          <a:srcRect t="7518" b="7526"/>
          <a:stretch/>
        </p:blipFill>
        <p:spPr>
          <a:xfrm>
            <a:off x="0" y="0"/>
            <a:ext cx="9144003" cy="5143501"/>
          </a:xfrm>
          <a:prstGeom prst="rect">
            <a:avLst/>
          </a:prstGeom>
        </p:spPr>
      </p:pic>
      <p:sp>
        <p:nvSpPr>
          <p:cNvPr id="1113" name="Google Shape;1113;p123"/>
          <p:cNvSpPr/>
          <p:nvPr/>
        </p:nvSpPr>
        <p:spPr>
          <a:xfrm>
            <a:off x="1071150" y="2258975"/>
            <a:ext cx="7001700" cy="25023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114" name="Google Shape;1114;p123"/>
          <p:cNvSpPr txBox="1">
            <a:spLocks noGrp="1"/>
          </p:cNvSpPr>
          <p:nvPr>
            <p:ph type="subTitle" idx="1"/>
          </p:nvPr>
        </p:nvSpPr>
        <p:spPr>
          <a:xfrm>
            <a:off x="2344800" y="4207063"/>
            <a:ext cx="4454400" cy="5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Crimson Pro" panose="020B0604020202020204" charset="0"/>
              </a:rPr>
              <a:t>Office of Planning, Research &amp; Institutional Effectiveness (PRIE)</a:t>
            </a:r>
            <a:endParaRPr sz="1200" dirty="0">
              <a:solidFill>
                <a:schemeClr val="lt1"/>
              </a:solidFill>
              <a:latin typeface="Crimson Pro" panose="020B0604020202020204" charset="0"/>
            </a:endParaRPr>
          </a:p>
        </p:txBody>
      </p:sp>
      <p:sp>
        <p:nvSpPr>
          <p:cNvPr id="1115" name="Google Shape;1115;p123"/>
          <p:cNvSpPr txBox="1">
            <a:spLocks noGrp="1"/>
          </p:cNvSpPr>
          <p:nvPr>
            <p:ph type="title"/>
          </p:nvPr>
        </p:nvSpPr>
        <p:spPr>
          <a:xfrm>
            <a:off x="1440450" y="2401667"/>
            <a:ext cx="6263100" cy="63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b="0" dirty="0">
                <a:solidFill>
                  <a:schemeClr val="lt1"/>
                </a:solidFill>
                <a:latin typeface="Crimson Pro"/>
                <a:ea typeface="Crimson Pro"/>
                <a:cs typeface="Crimson Pro"/>
                <a:sym typeface="Crimson Pro"/>
              </a:rPr>
              <a:t>Institutional Learning Outcomes (ILO) Assessment</a:t>
            </a:r>
            <a:endParaRPr sz="1900" b="0" dirty="0">
              <a:solidFill>
                <a:schemeClr val="lt1"/>
              </a:solidFill>
              <a:latin typeface="Crimson Pro"/>
              <a:ea typeface="Crimson Pro"/>
              <a:cs typeface="Crimson Pro"/>
              <a:sym typeface="Crimson Pro"/>
            </a:endParaRPr>
          </a:p>
        </p:txBody>
      </p:sp>
      <p:sp>
        <p:nvSpPr>
          <p:cNvPr id="1116" name="Google Shape;1116;p123"/>
          <p:cNvSpPr txBox="1"/>
          <p:nvPr/>
        </p:nvSpPr>
        <p:spPr>
          <a:xfrm>
            <a:off x="2696250" y="2823938"/>
            <a:ext cx="3751500" cy="8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lt1"/>
                </a:solidFill>
                <a:latin typeface="Crimson Pro"/>
                <a:ea typeface="Crimson Pro"/>
                <a:cs typeface="Crimson Pro"/>
                <a:sym typeface="Crimson Pro"/>
              </a:rPr>
              <a:t>Graduation Survey Results</a:t>
            </a:r>
            <a:endParaRPr sz="2000">
              <a:solidFill>
                <a:schemeClr val="lt1"/>
              </a:solidFill>
              <a:latin typeface="Crimson Pro"/>
              <a:ea typeface="Crimson Pro"/>
              <a:cs typeface="Crimson Pro"/>
              <a:sym typeface="Crimson Pro"/>
            </a:endParaRPr>
          </a:p>
          <a:p>
            <a:pPr marL="0" lvl="0" indent="0" algn="ctr" rtl="0">
              <a:spcBef>
                <a:spcPts val="0"/>
              </a:spcBef>
              <a:spcAft>
                <a:spcPts val="0"/>
              </a:spcAft>
              <a:buNone/>
            </a:pPr>
            <a:r>
              <a:rPr lang="en" sz="2000">
                <a:solidFill>
                  <a:schemeClr val="lt1"/>
                </a:solidFill>
                <a:latin typeface="Crimson Pro"/>
                <a:ea typeface="Crimson Pro"/>
                <a:cs typeface="Crimson Pro"/>
                <a:sym typeface="Crimson Pro"/>
              </a:rPr>
              <a:t>2024-2025</a:t>
            </a:r>
            <a:endParaRPr sz="2000">
              <a:solidFill>
                <a:schemeClr val="lt1"/>
              </a:solidFill>
              <a:latin typeface="Crimson Pro"/>
              <a:ea typeface="Crimson Pro"/>
              <a:cs typeface="Crimson Pro"/>
              <a:sym typeface="Crimson Pro"/>
            </a:endParaRPr>
          </a:p>
        </p:txBody>
      </p:sp>
      <p:pic>
        <p:nvPicPr>
          <p:cNvPr id="1117" name="Google Shape;1117;p123" title="cc_white-logo-clear.png"/>
          <p:cNvPicPr preferRelativeResize="0"/>
          <p:nvPr/>
        </p:nvPicPr>
        <p:blipFill>
          <a:blip r:embed="rId4">
            <a:alphaModFix/>
          </a:blip>
          <a:stretch>
            <a:fillRect/>
          </a:stretch>
        </p:blipFill>
        <p:spPr>
          <a:xfrm>
            <a:off x="2856250" y="278450"/>
            <a:ext cx="3431501" cy="1541499"/>
          </a:xfrm>
          <a:prstGeom prst="rect">
            <a:avLst/>
          </a:prstGeom>
          <a:noFill/>
          <a:ln>
            <a:noFill/>
          </a:ln>
        </p:spPr>
      </p:pic>
      <p:sp>
        <p:nvSpPr>
          <p:cNvPr id="1118" name="Google Shape;1118;p123"/>
          <p:cNvSpPr txBox="1"/>
          <p:nvPr/>
        </p:nvSpPr>
        <p:spPr>
          <a:xfrm>
            <a:off x="2646600" y="3604150"/>
            <a:ext cx="3850800" cy="52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Crimson Pro"/>
                <a:ea typeface="Crimson Pro"/>
                <a:cs typeface="Crimson Pro"/>
                <a:sym typeface="Crimson Pro"/>
              </a:rPr>
              <a:t>Presented to the </a:t>
            </a:r>
            <a:r>
              <a:rPr lang="en-US" sz="1200" dirty="0">
                <a:solidFill>
                  <a:schemeClr val="lt1"/>
                </a:solidFill>
                <a:latin typeface="Crimson Pro"/>
                <a:ea typeface="Crimson Pro"/>
                <a:cs typeface="Crimson Pro"/>
                <a:sym typeface="Crimson Pro"/>
              </a:rPr>
              <a:t>Instructional Planning Council</a:t>
            </a:r>
            <a:endParaRPr sz="1200" dirty="0">
              <a:solidFill>
                <a:schemeClr val="lt1"/>
              </a:solidFill>
              <a:latin typeface="Crimson Pro"/>
              <a:ea typeface="Crimson Pro"/>
              <a:cs typeface="Crimson Pro"/>
              <a:sym typeface="Crimson Pro"/>
            </a:endParaRPr>
          </a:p>
          <a:p>
            <a:pPr marL="0" lvl="0" indent="0" algn="ctr" rtl="0">
              <a:spcBef>
                <a:spcPts val="0"/>
              </a:spcBef>
              <a:spcAft>
                <a:spcPts val="0"/>
              </a:spcAft>
              <a:buNone/>
            </a:pPr>
            <a:r>
              <a:rPr lang="en" sz="1200" dirty="0">
                <a:solidFill>
                  <a:schemeClr val="lt1"/>
                </a:solidFill>
                <a:latin typeface="Crimson Pro"/>
                <a:ea typeface="Crimson Pro"/>
                <a:cs typeface="Crimson Pro"/>
                <a:sym typeface="Crimson Pro"/>
              </a:rPr>
              <a:t>October 3, 2025</a:t>
            </a:r>
            <a:endParaRPr sz="1200" dirty="0">
              <a:solidFill>
                <a:schemeClr val="lt1"/>
              </a:solidFill>
              <a:latin typeface="Crimson Pro"/>
              <a:ea typeface="Crimson Pro"/>
              <a:cs typeface="Crimson Pro"/>
              <a:sym typeface="Crimson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5"/>
        <p:cNvGrpSpPr/>
        <p:nvPr/>
      </p:nvGrpSpPr>
      <p:grpSpPr>
        <a:xfrm>
          <a:off x="0" y="0"/>
          <a:ext cx="0" cy="0"/>
          <a:chOff x="0" y="0"/>
          <a:chExt cx="0" cy="0"/>
        </a:xfrm>
      </p:grpSpPr>
      <p:sp>
        <p:nvSpPr>
          <p:cNvPr id="1186" name="Google Shape;1186;p133"/>
          <p:cNvSpPr txBox="1"/>
          <p:nvPr/>
        </p:nvSpPr>
        <p:spPr>
          <a:xfrm>
            <a:off x="553975" y="4820400"/>
            <a:ext cx="7921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Space Grotesk"/>
                <a:ea typeface="Space Grotesk"/>
                <a:cs typeface="Space Grotesk"/>
                <a:sym typeface="Space Grotesk"/>
              </a:rPr>
              <a:t>Median responses reported by Interest Area</a:t>
            </a:r>
            <a:endParaRPr sz="900">
              <a:solidFill>
                <a:schemeClr val="dk1"/>
              </a:solidFill>
              <a:latin typeface="Space Grotesk"/>
              <a:ea typeface="Space Grotesk"/>
              <a:cs typeface="Space Grotesk"/>
              <a:sym typeface="Space Grotesk"/>
            </a:endParaRPr>
          </a:p>
        </p:txBody>
      </p:sp>
      <p:pic>
        <p:nvPicPr>
          <p:cNvPr id="1187" name="Google Shape;1187;p133"/>
          <p:cNvPicPr preferRelativeResize="0"/>
          <p:nvPr/>
        </p:nvPicPr>
        <p:blipFill>
          <a:blip r:embed="rId3">
            <a:alphaModFix/>
          </a:blip>
          <a:stretch>
            <a:fillRect/>
          </a:stretch>
        </p:blipFill>
        <p:spPr>
          <a:xfrm>
            <a:off x="353188" y="210338"/>
            <a:ext cx="8323074" cy="47228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91"/>
        <p:cNvGrpSpPr/>
        <p:nvPr/>
      </p:nvGrpSpPr>
      <p:grpSpPr>
        <a:xfrm>
          <a:off x="0" y="0"/>
          <a:ext cx="0" cy="0"/>
          <a:chOff x="0" y="0"/>
          <a:chExt cx="0" cy="0"/>
        </a:xfrm>
      </p:grpSpPr>
      <p:sp>
        <p:nvSpPr>
          <p:cNvPr id="1192" name="Google Shape;1192;p134"/>
          <p:cNvSpPr txBox="1">
            <a:spLocks noGrp="1"/>
          </p:cNvSpPr>
          <p:nvPr>
            <p:ph type="title" idx="4294967295"/>
          </p:nvPr>
        </p:nvSpPr>
        <p:spPr>
          <a:xfrm>
            <a:off x="469900" y="2106392"/>
            <a:ext cx="6263100" cy="6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0">
                <a:solidFill>
                  <a:schemeClr val="lt1"/>
                </a:solidFill>
                <a:latin typeface="Crimson Pro"/>
                <a:ea typeface="Crimson Pro"/>
                <a:cs typeface="Crimson Pro"/>
                <a:sym typeface="Crimson Pro"/>
              </a:rPr>
              <a:t>Comparing our home campus students with our graduating students</a:t>
            </a:r>
            <a:br>
              <a:rPr lang="en" sz="2800" b="0">
                <a:solidFill>
                  <a:schemeClr val="lt1"/>
                </a:solidFill>
                <a:latin typeface="Crimson Pro"/>
                <a:ea typeface="Crimson Pro"/>
                <a:cs typeface="Crimson Pro"/>
                <a:sym typeface="Crimson Pro"/>
              </a:rPr>
            </a:br>
            <a:endParaRPr sz="2800" b="0">
              <a:solidFill>
                <a:schemeClr val="lt1"/>
              </a:solidFill>
              <a:latin typeface="Crimson Pro"/>
              <a:ea typeface="Crimson Pro"/>
              <a:cs typeface="Crimson Pro"/>
              <a:sym typeface="Crimson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6"/>
        <p:cNvGrpSpPr/>
        <p:nvPr/>
      </p:nvGrpSpPr>
      <p:grpSpPr>
        <a:xfrm>
          <a:off x="0" y="0"/>
          <a:ext cx="0" cy="0"/>
          <a:chOff x="0" y="0"/>
          <a:chExt cx="0" cy="0"/>
        </a:xfrm>
      </p:grpSpPr>
      <p:sp>
        <p:nvSpPr>
          <p:cNvPr id="1197" name="Google Shape;1197;p135"/>
          <p:cNvSpPr txBox="1"/>
          <p:nvPr/>
        </p:nvSpPr>
        <p:spPr>
          <a:xfrm>
            <a:off x="382650" y="1439450"/>
            <a:ext cx="7780500" cy="2732100"/>
          </a:xfrm>
          <a:prstGeom prst="rect">
            <a:avLst/>
          </a:prstGeom>
          <a:noFill/>
          <a:ln>
            <a:noFill/>
          </a:ln>
        </p:spPr>
        <p:txBody>
          <a:bodyPr spcFirstLastPara="1" wrap="square" lIns="91425" tIns="91425" rIns="91425" bIns="91425" anchor="t" anchorCtr="0">
            <a:spAutoFit/>
          </a:bodyPr>
          <a:lstStyle/>
          <a:p>
            <a:pPr marL="38100" lvl="0" indent="0" algn="l" rtl="0">
              <a:lnSpc>
                <a:spcPct val="115000"/>
              </a:lnSpc>
              <a:spcBef>
                <a:spcPts val="600"/>
              </a:spcBef>
              <a:spcAft>
                <a:spcPts val="0"/>
              </a:spcAft>
              <a:buNone/>
            </a:pPr>
            <a:r>
              <a:rPr lang="en" sz="2400" b="1">
                <a:solidFill>
                  <a:srgbClr val="F1D47D"/>
                </a:solidFill>
                <a:latin typeface="Crimson Pro"/>
                <a:ea typeface="Crimson Pro"/>
                <a:cs typeface="Crimson Pro"/>
                <a:sym typeface="Crimson Pro"/>
              </a:rPr>
              <a:t>Home Campus Students</a:t>
            </a:r>
            <a:endParaRPr sz="2400" b="1">
              <a:solidFill>
                <a:srgbClr val="F1D47D"/>
              </a:solidFill>
              <a:latin typeface="Crimson Pro"/>
              <a:ea typeface="Crimson Pro"/>
              <a:cs typeface="Crimson Pro"/>
              <a:sym typeface="Crimson Pro"/>
            </a:endParaRPr>
          </a:p>
          <a:p>
            <a:pPr marL="38100" lvl="0" indent="0" algn="l" rtl="0">
              <a:lnSpc>
                <a:spcPct val="115000"/>
              </a:lnSpc>
              <a:spcBef>
                <a:spcPts val="600"/>
              </a:spcBef>
              <a:spcAft>
                <a:spcPts val="0"/>
              </a:spcAft>
              <a:buNone/>
            </a:pPr>
            <a:r>
              <a:rPr lang="en" sz="1900">
                <a:solidFill>
                  <a:srgbClr val="DADADA"/>
                </a:solidFill>
                <a:latin typeface="Crimson Pro"/>
                <a:ea typeface="Crimson Pro"/>
                <a:cs typeface="Crimson Pro"/>
                <a:sym typeface="Crimson Pro"/>
              </a:rPr>
              <a:t>Students seeking to earn a degree or certificate from Cañada in an academic year (excluding undecided students)</a:t>
            </a:r>
            <a:endParaRPr sz="1900">
              <a:solidFill>
                <a:srgbClr val="DADADA"/>
              </a:solidFill>
              <a:latin typeface="Crimson Pro"/>
              <a:ea typeface="Crimson Pro"/>
              <a:cs typeface="Crimson Pro"/>
              <a:sym typeface="Crimson Pro"/>
            </a:endParaRPr>
          </a:p>
          <a:p>
            <a:pPr marL="38100" lvl="0" indent="0" algn="l" rtl="0">
              <a:lnSpc>
                <a:spcPct val="115000"/>
              </a:lnSpc>
              <a:spcBef>
                <a:spcPts val="600"/>
              </a:spcBef>
              <a:spcAft>
                <a:spcPts val="0"/>
              </a:spcAft>
              <a:buNone/>
            </a:pPr>
            <a:endParaRPr sz="2400" b="1">
              <a:solidFill>
                <a:srgbClr val="F1D47D"/>
              </a:solidFill>
              <a:latin typeface="Crimson Pro"/>
              <a:ea typeface="Crimson Pro"/>
              <a:cs typeface="Crimson Pro"/>
              <a:sym typeface="Crimson Pro"/>
            </a:endParaRPr>
          </a:p>
          <a:p>
            <a:pPr marL="38100" lvl="0" indent="0" algn="l" rtl="0">
              <a:lnSpc>
                <a:spcPct val="115000"/>
              </a:lnSpc>
              <a:spcBef>
                <a:spcPts val="600"/>
              </a:spcBef>
              <a:spcAft>
                <a:spcPts val="0"/>
              </a:spcAft>
              <a:buNone/>
            </a:pPr>
            <a:r>
              <a:rPr lang="en" sz="2400" b="1">
                <a:solidFill>
                  <a:srgbClr val="F1D47D"/>
                </a:solidFill>
                <a:latin typeface="Crimson Pro"/>
                <a:ea typeface="Crimson Pro"/>
                <a:cs typeface="Crimson Pro"/>
                <a:sym typeface="Crimson Pro"/>
              </a:rPr>
              <a:t>Degree &amp; Certificate Completers</a:t>
            </a:r>
            <a:endParaRPr sz="2400" b="1">
              <a:solidFill>
                <a:srgbClr val="F1D47D"/>
              </a:solidFill>
              <a:latin typeface="Crimson Pro"/>
              <a:ea typeface="Crimson Pro"/>
              <a:cs typeface="Crimson Pro"/>
              <a:sym typeface="Crimson Pro"/>
            </a:endParaRPr>
          </a:p>
          <a:p>
            <a:pPr marL="38100" lvl="0" indent="0" algn="l" rtl="0">
              <a:lnSpc>
                <a:spcPct val="115000"/>
              </a:lnSpc>
              <a:spcBef>
                <a:spcPts val="600"/>
              </a:spcBef>
              <a:spcAft>
                <a:spcPts val="600"/>
              </a:spcAft>
              <a:buNone/>
            </a:pPr>
            <a:r>
              <a:rPr lang="en" sz="1900">
                <a:solidFill>
                  <a:srgbClr val="DADADA"/>
                </a:solidFill>
                <a:latin typeface="Crimson Pro"/>
                <a:ea typeface="Crimson Pro"/>
                <a:cs typeface="Crimson Pro"/>
                <a:sym typeface="Crimson Pro"/>
              </a:rPr>
              <a:t>Students verified by A&amp;R as earning a degree or certificate in an academic year</a:t>
            </a:r>
            <a:endParaRPr sz="1900">
              <a:solidFill>
                <a:srgbClr val="DADADA"/>
              </a:solidFill>
              <a:latin typeface="Crimson Pro"/>
              <a:ea typeface="Crimson Pro"/>
              <a:cs typeface="Crimson Pro"/>
              <a:sym typeface="Crimson Pro"/>
            </a:endParaRPr>
          </a:p>
        </p:txBody>
      </p:sp>
      <p:sp>
        <p:nvSpPr>
          <p:cNvPr id="1198" name="Google Shape;1198;p135"/>
          <p:cNvSpPr txBox="1">
            <a:spLocks noGrp="1"/>
          </p:cNvSpPr>
          <p:nvPr>
            <p:ph type="title" idx="4294967295"/>
          </p:nvPr>
        </p:nvSpPr>
        <p:spPr>
          <a:xfrm>
            <a:off x="382650" y="457210"/>
            <a:ext cx="8378700" cy="7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2400" b="0">
                <a:latin typeface="Crimson Pro Light"/>
                <a:ea typeface="Crimson Pro Light"/>
                <a:cs typeface="Crimson Pro Light"/>
                <a:sym typeface="Crimson Pro Light"/>
              </a:rPr>
              <a:t>Home Campus vs. Completers</a:t>
            </a:r>
            <a:endParaRPr sz="2400" b="0">
              <a:latin typeface="Crimson Pro Light"/>
              <a:ea typeface="Crimson Pro Light"/>
              <a:cs typeface="Crimson Pro Light"/>
              <a:sym typeface="Crimson Pr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2"/>
        <p:cNvGrpSpPr/>
        <p:nvPr/>
      </p:nvGrpSpPr>
      <p:grpSpPr>
        <a:xfrm>
          <a:off x="0" y="0"/>
          <a:ext cx="0" cy="0"/>
          <a:chOff x="0" y="0"/>
          <a:chExt cx="0" cy="0"/>
        </a:xfrm>
      </p:grpSpPr>
      <p:sp>
        <p:nvSpPr>
          <p:cNvPr id="1203" name="Google Shape;1203;p136"/>
          <p:cNvSpPr/>
          <p:nvPr/>
        </p:nvSpPr>
        <p:spPr>
          <a:xfrm>
            <a:off x="626450" y="1334750"/>
            <a:ext cx="8025900" cy="3360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graphicFrame>
        <p:nvGraphicFramePr>
          <p:cNvPr id="1204" name="Google Shape;1204;p136"/>
          <p:cNvGraphicFramePr/>
          <p:nvPr/>
        </p:nvGraphicFramePr>
        <p:xfrm>
          <a:off x="857988" y="1570125"/>
          <a:ext cx="3000000" cy="3000000"/>
        </p:xfrm>
        <a:graphic>
          <a:graphicData uri="http://schemas.openxmlformats.org/drawingml/2006/table">
            <a:tbl>
              <a:tblPr>
                <a:noFill/>
                <a:tableStyleId>{89D08470-783C-4E7F-B09F-C68F582AA94D}</a:tableStyleId>
              </a:tblPr>
              <a:tblGrid>
                <a:gridCol w="1666875">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tblGrid>
              <a:tr h="485775">
                <a:tc>
                  <a:txBody>
                    <a:bodyPr/>
                    <a:lstStyle/>
                    <a:p>
                      <a:pPr marL="0" lvl="0" indent="0" algn="l" rtl="0">
                        <a:spcBef>
                          <a:spcPts val="0"/>
                        </a:spcBef>
                        <a:spcAft>
                          <a:spcPts val="0"/>
                        </a:spcAft>
                        <a:buNone/>
                      </a:pPr>
                      <a:endParaRPr/>
                    </a:p>
                  </a:txBody>
                  <a:tcPr marL="28575" marR="28575" marT="91425" marB="91425" anchor="b">
                    <a:lnR w="9525" cap="flat" cmpd="sng">
                      <a:solidFill>
                        <a:srgbClr val="000000"/>
                      </a:solidFill>
                      <a:prstDash val="solid"/>
                      <a:round/>
                      <a:headEnd type="none" w="sm" len="sm"/>
                      <a:tailEnd type="none" w="sm" len="sm"/>
                    </a:lnR>
                  </a:tcPr>
                </a:tc>
                <a:tc gridSpan="3">
                  <a:txBody>
                    <a:bodyPr/>
                    <a:lstStyle/>
                    <a:p>
                      <a:pPr marL="0" lvl="0" indent="0" algn="ctr" rtl="0">
                        <a:lnSpc>
                          <a:spcPct val="115000"/>
                        </a:lnSpc>
                        <a:spcBef>
                          <a:spcPts val="0"/>
                        </a:spcBef>
                        <a:spcAft>
                          <a:spcPts val="0"/>
                        </a:spcAft>
                        <a:buNone/>
                      </a:pPr>
                      <a:r>
                        <a:rPr lang="en" sz="1200" b="1"/>
                        <a:t>2024-2025</a:t>
                      </a:r>
                      <a:endParaRPr sz="1200" b="1"/>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hMerge="1">
                  <a:txBody>
                    <a:bodyPr/>
                    <a:lstStyle/>
                    <a:p>
                      <a:endParaRPr lang="en-US"/>
                    </a:p>
                  </a:txBody>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1200" b="1"/>
                        <a:t>2023-2024</a:t>
                      </a:r>
                      <a:endParaRPr sz="1200" b="1"/>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b="1"/>
                        <a:t>2022-2023</a:t>
                      </a:r>
                      <a:endParaRPr sz="1200" b="1"/>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695325">
                <a:tc>
                  <a:txBody>
                    <a:bodyPr/>
                    <a:lstStyle/>
                    <a:p>
                      <a:pPr marL="0" lvl="0" indent="0" algn="l" rtl="0">
                        <a:spcBef>
                          <a:spcPts val="0"/>
                        </a:spcBef>
                        <a:spcAft>
                          <a:spcPts val="0"/>
                        </a:spcAft>
                        <a:buNone/>
                      </a:pPr>
                      <a:endParaRPr/>
                    </a:p>
                  </a:txBody>
                  <a:tcPr marL="28575" marR="28575" marT="91425" marB="91425" anchor="b">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of all</a:t>
                      </a:r>
                      <a:endParaRPr sz="1000"/>
                    </a:p>
                    <a:p>
                      <a:pPr marL="0" lvl="0" indent="0" algn="ctr" rtl="0">
                        <a:lnSpc>
                          <a:spcPct val="115000"/>
                        </a:lnSpc>
                        <a:spcBef>
                          <a:spcPts val="0"/>
                        </a:spcBef>
                        <a:spcAft>
                          <a:spcPts val="0"/>
                        </a:spcAft>
                        <a:buNone/>
                      </a:pPr>
                      <a:r>
                        <a:rPr lang="en" sz="1000"/>
                        <a:t>Home Campus</a:t>
                      </a:r>
                      <a:endParaRPr sz="1000"/>
                    </a:p>
                    <a:p>
                      <a:pPr marL="0" lvl="0" indent="0" algn="ctr" rtl="0">
                        <a:lnSpc>
                          <a:spcPct val="115000"/>
                        </a:lnSpc>
                        <a:spcBef>
                          <a:spcPts val="0"/>
                        </a:spcBef>
                        <a:spcAft>
                          <a:spcPts val="0"/>
                        </a:spcAft>
                        <a:buNone/>
                      </a:pPr>
                      <a:r>
                        <a:rPr lang="en" sz="1000"/>
                        <a:t>students (HC)</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lvl="0" indent="0" algn="ctr" rtl="0">
                        <a:lnSpc>
                          <a:spcPct val="115000"/>
                        </a:lnSpc>
                        <a:spcBef>
                          <a:spcPts val="0"/>
                        </a:spcBef>
                        <a:spcAft>
                          <a:spcPts val="0"/>
                        </a:spcAft>
                        <a:buNone/>
                      </a:pPr>
                      <a:r>
                        <a:rPr lang="en" sz="1000"/>
                        <a:t>% Degree and Certificate</a:t>
                      </a:r>
                      <a:endParaRPr sz="1000"/>
                    </a:p>
                    <a:p>
                      <a:pPr marL="0" lvl="0" indent="0" algn="ctr" rtl="0">
                        <a:lnSpc>
                          <a:spcPct val="115000"/>
                        </a:lnSpc>
                        <a:spcBef>
                          <a:spcPts val="0"/>
                        </a:spcBef>
                        <a:spcAft>
                          <a:spcPts val="0"/>
                        </a:spcAft>
                        <a:buNone/>
                      </a:pPr>
                      <a:r>
                        <a:rPr lang="en" sz="1000"/>
                        <a:t>earners (Completers)</a:t>
                      </a:r>
                      <a:endParaRPr sz="1000"/>
                    </a:p>
                  </a:txBody>
                  <a:tcPr marL="28575" marR="28575" marT="91425" marB="91425" anchor="b">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lvl="0" indent="0" algn="ctr" rtl="0">
                        <a:lnSpc>
                          <a:spcPct val="115000"/>
                        </a:lnSpc>
                        <a:spcBef>
                          <a:spcPts val="0"/>
                        </a:spcBef>
                        <a:spcAft>
                          <a:spcPts val="0"/>
                        </a:spcAft>
                        <a:buNone/>
                      </a:pPr>
                      <a:r>
                        <a:rPr lang="en" sz="1000"/>
                        <a:t>difference</a:t>
                      </a:r>
                      <a:endParaRPr sz="1000"/>
                    </a:p>
                    <a:p>
                      <a:pPr marL="0" lvl="0" indent="0" algn="ctr" rtl="0">
                        <a:lnSpc>
                          <a:spcPct val="115000"/>
                        </a:lnSpc>
                        <a:spcBef>
                          <a:spcPts val="0"/>
                        </a:spcBef>
                        <a:spcAft>
                          <a:spcPts val="0"/>
                        </a:spcAft>
                        <a:buNone/>
                      </a:pPr>
                      <a:r>
                        <a:rPr lang="en" sz="1000"/>
                        <a:t>between HC and Completers</a:t>
                      </a:r>
                      <a:endParaRPr sz="1000"/>
                    </a:p>
                  </a:txBody>
                  <a:tcPr marL="28575" marR="28575" marT="91425" marB="91425"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lvl="0" indent="0" algn="ctr" rtl="0">
                        <a:lnSpc>
                          <a:spcPct val="115000"/>
                        </a:lnSpc>
                        <a:spcBef>
                          <a:spcPts val="0"/>
                        </a:spcBef>
                        <a:spcAft>
                          <a:spcPts val="0"/>
                        </a:spcAft>
                        <a:buNone/>
                      </a:pPr>
                      <a:r>
                        <a:rPr lang="en" sz="1000"/>
                        <a:t>difference</a:t>
                      </a:r>
                      <a:endParaRPr sz="1000"/>
                    </a:p>
                    <a:p>
                      <a:pPr marL="0" lvl="0" indent="0" algn="ctr" rtl="0">
                        <a:lnSpc>
                          <a:spcPct val="115000"/>
                        </a:lnSpc>
                        <a:spcBef>
                          <a:spcPts val="0"/>
                        </a:spcBef>
                        <a:spcAft>
                          <a:spcPts val="0"/>
                        </a:spcAft>
                        <a:buNone/>
                      </a:pPr>
                      <a:r>
                        <a:rPr lang="en" sz="1000"/>
                        <a:t>between HC and Completers</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000"/>
                        <a:t>difference</a:t>
                      </a:r>
                      <a:endParaRPr sz="1000"/>
                    </a:p>
                    <a:p>
                      <a:pPr marL="0" lvl="0" indent="0" algn="ctr" rtl="0">
                        <a:lnSpc>
                          <a:spcPct val="115000"/>
                        </a:lnSpc>
                        <a:spcBef>
                          <a:spcPts val="0"/>
                        </a:spcBef>
                        <a:spcAft>
                          <a:spcPts val="0"/>
                        </a:spcAft>
                        <a:buNone/>
                      </a:pPr>
                      <a:r>
                        <a:rPr lang="en" sz="1000"/>
                        <a:t>between HC and Completers</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514350">
                <a:tc>
                  <a:txBody>
                    <a:bodyPr/>
                    <a:lstStyle/>
                    <a:p>
                      <a:pPr marL="0" lvl="0" indent="0" algn="l" rtl="0">
                        <a:lnSpc>
                          <a:spcPct val="115000"/>
                        </a:lnSpc>
                        <a:spcBef>
                          <a:spcPts val="0"/>
                        </a:spcBef>
                        <a:spcAft>
                          <a:spcPts val="0"/>
                        </a:spcAft>
                        <a:buNone/>
                      </a:pPr>
                      <a:r>
                        <a:rPr lang="en"/>
                        <a:t>Male students</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34%</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35%</a:t>
                      </a:r>
                      <a:endParaRPr/>
                    </a:p>
                  </a:txBody>
                  <a:tcPr marL="28575" marR="28575" marT="91425" marB="91425" anchor="ctr">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b="1">
                          <a:solidFill>
                            <a:srgbClr val="6AA84F"/>
                          </a:solidFill>
                        </a:rPr>
                        <a:t>+1% pts</a:t>
                      </a:r>
                      <a:endParaRPr b="1">
                        <a:solidFill>
                          <a:srgbClr val="6AA84F"/>
                        </a:solidFill>
                      </a:endParaRPr>
                    </a:p>
                  </a:txBody>
                  <a:tcPr marL="28575" marR="28575" marT="91425" marB="91425" anchor="ctr">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-7% pts</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-11% pts</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14350">
                <a:tc>
                  <a:txBody>
                    <a:bodyPr/>
                    <a:lstStyle/>
                    <a:p>
                      <a:pPr marL="0" lvl="0" indent="0" algn="l" rtl="0">
                        <a:lnSpc>
                          <a:spcPct val="115000"/>
                        </a:lnSpc>
                        <a:spcBef>
                          <a:spcPts val="0"/>
                        </a:spcBef>
                        <a:spcAft>
                          <a:spcPts val="0"/>
                        </a:spcAft>
                        <a:buNone/>
                      </a:pPr>
                      <a:r>
                        <a:rPr lang="en"/>
                        <a:t>Latino male students</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22%</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16%</a:t>
                      </a:r>
                      <a:endParaRPr/>
                    </a:p>
                  </a:txBody>
                  <a:tcPr marL="28575" marR="28575" marT="91425" marB="91425" anchor="ctr">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b="1">
                          <a:solidFill>
                            <a:srgbClr val="980000"/>
                          </a:solidFill>
                        </a:rPr>
                        <a:t>- 6% pts</a:t>
                      </a:r>
                      <a:endParaRPr b="1">
                        <a:solidFill>
                          <a:srgbClr val="980000"/>
                        </a:solidFill>
                      </a:endParaRPr>
                    </a:p>
                  </a:txBody>
                  <a:tcPr marL="28575" marR="28575" marT="91425" marB="91425" anchor="ctr">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-3% pts</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-9% pts</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14350">
                <a:tc>
                  <a:txBody>
                    <a:bodyPr/>
                    <a:lstStyle/>
                    <a:p>
                      <a:pPr marL="0" lvl="0" indent="0" algn="l" rtl="0">
                        <a:lnSpc>
                          <a:spcPct val="115000"/>
                        </a:lnSpc>
                        <a:spcBef>
                          <a:spcPts val="0"/>
                        </a:spcBef>
                        <a:spcAft>
                          <a:spcPts val="0"/>
                        </a:spcAft>
                        <a:buNone/>
                      </a:pPr>
                      <a:r>
                        <a:rPr lang="en"/>
                        <a:t>First-generation students</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56%</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54%</a:t>
                      </a:r>
                      <a:endParaRPr/>
                    </a:p>
                  </a:txBody>
                  <a:tcPr marL="28575" marR="28575" marT="91425" marB="91425" anchor="ctr">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b="1"/>
                        <a:t>- 2% pts</a:t>
                      </a:r>
                      <a:endParaRPr b="1"/>
                    </a:p>
                  </a:txBody>
                  <a:tcPr marL="28575" marR="28575" marT="91425" marB="91425" anchor="ctr">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-2% pts</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-1% pts</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1205" name="Google Shape;1205;p136"/>
          <p:cNvSpPr txBox="1">
            <a:spLocks noGrp="1"/>
          </p:cNvSpPr>
          <p:nvPr>
            <p:ph type="title" idx="4294967295"/>
          </p:nvPr>
        </p:nvSpPr>
        <p:spPr>
          <a:xfrm>
            <a:off x="382650" y="72610"/>
            <a:ext cx="8378700" cy="7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2400" b="0">
                <a:latin typeface="Crimson Pro Light"/>
                <a:ea typeface="Crimson Pro Light"/>
                <a:cs typeface="Crimson Pro Light"/>
                <a:sym typeface="Crimson Pro Light"/>
              </a:rPr>
              <a:t>Male students continue to make up ground, but Latino male students are under-represented in the students who complete their program of study</a:t>
            </a:r>
            <a:endParaRPr sz="2400" b="0">
              <a:latin typeface="Crimson Pro Light"/>
              <a:ea typeface="Crimson Pro Light"/>
              <a:cs typeface="Crimson Pro Light"/>
              <a:sym typeface="Crimson Pr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09"/>
        <p:cNvGrpSpPr/>
        <p:nvPr/>
      </p:nvGrpSpPr>
      <p:grpSpPr>
        <a:xfrm>
          <a:off x="0" y="0"/>
          <a:ext cx="0" cy="0"/>
          <a:chOff x="0" y="0"/>
          <a:chExt cx="0" cy="0"/>
        </a:xfrm>
      </p:grpSpPr>
      <p:sp>
        <p:nvSpPr>
          <p:cNvPr id="1210" name="Google Shape;1210;p137"/>
          <p:cNvSpPr txBox="1">
            <a:spLocks noGrp="1"/>
          </p:cNvSpPr>
          <p:nvPr>
            <p:ph type="title" idx="4294967295"/>
          </p:nvPr>
        </p:nvSpPr>
        <p:spPr>
          <a:xfrm>
            <a:off x="469900" y="2106392"/>
            <a:ext cx="6263100" cy="6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0">
                <a:solidFill>
                  <a:schemeClr val="lt1"/>
                </a:solidFill>
                <a:latin typeface="Crimson Pro"/>
                <a:ea typeface="Crimson Pro"/>
                <a:cs typeface="Crimson Pro"/>
                <a:sym typeface="Crimson Pro"/>
              </a:rPr>
              <a:t>Disaggregating Survey Results</a:t>
            </a:r>
            <a:endParaRPr sz="2800" b="0">
              <a:solidFill>
                <a:schemeClr val="lt1"/>
              </a:solidFill>
              <a:latin typeface="Crimson Pro"/>
              <a:ea typeface="Crimson Pro"/>
              <a:cs typeface="Crimson Pro"/>
              <a:sym typeface="Crimson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4"/>
        <p:cNvGrpSpPr/>
        <p:nvPr/>
      </p:nvGrpSpPr>
      <p:grpSpPr>
        <a:xfrm>
          <a:off x="0" y="0"/>
          <a:ext cx="0" cy="0"/>
          <a:chOff x="0" y="0"/>
          <a:chExt cx="0" cy="0"/>
        </a:xfrm>
      </p:grpSpPr>
      <p:sp>
        <p:nvSpPr>
          <p:cNvPr id="1215" name="Google Shape;1215;p138"/>
          <p:cNvSpPr txBox="1">
            <a:spLocks noGrp="1"/>
          </p:cNvSpPr>
          <p:nvPr>
            <p:ph type="title" idx="4294967295"/>
          </p:nvPr>
        </p:nvSpPr>
        <p:spPr>
          <a:xfrm>
            <a:off x="382650" y="457199"/>
            <a:ext cx="3537600" cy="958427"/>
          </a:xfrm>
          <a:prstGeom prst="rect">
            <a:avLst/>
          </a:prstGeom>
          <a:ln w="9525" cap="flat" cmpd="sng">
            <a:solidFill>
              <a:srgbClr val="F1D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accent1"/>
              </a:buClr>
              <a:buSzPts val="1100"/>
              <a:buFont typeface="Arial"/>
              <a:buNone/>
            </a:pPr>
            <a:r>
              <a:rPr lang="en" sz="1800" b="0" dirty="0">
                <a:latin typeface="Crimson Pro Light"/>
                <a:ea typeface="Crimson Pro Light"/>
                <a:cs typeface="Crimson Pro Light"/>
                <a:sym typeface="Crimson Pro Light"/>
              </a:rPr>
              <a:t>Percentage of 2025 respondents by disaggregated population of interest:</a:t>
            </a:r>
            <a:endParaRPr sz="1800" b="0" dirty="0">
              <a:latin typeface="Crimson Pro Light"/>
              <a:ea typeface="Crimson Pro Light"/>
              <a:cs typeface="Crimson Pro Light"/>
              <a:sym typeface="Crimson Pro Light"/>
            </a:endParaRPr>
          </a:p>
        </p:txBody>
      </p:sp>
      <p:sp>
        <p:nvSpPr>
          <p:cNvPr id="1216" name="Google Shape;1216;p138"/>
          <p:cNvSpPr txBox="1"/>
          <p:nvPr/>
        </p:nvSpPr>
        <p:spPr>
          <a:xfrm>
            <a:off x="348150" y="1659500"/>
            <a:ext cx="4286400" cy="3147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rimson Pro"/>
              <a:buChar char="●"/>
            </a:pPr>
            <a:r>
              <a:rPr lang="en" sz="2000">
                <a:solidFill>
                  <a:schemeClr val="dk1"/>
                </a:solidFill>
                <a:latin typeface="Crimson Pro"/>
                <a:ea typeface="Crimson Pro"/>
                <a:cs typeface="Crimson Pro"/>
                <a:sym typeface="Crimson Pro"/>
              </a:rPr>
              <a:t>27% Male</a:t>
            </a:r>
            <a:endParaRPr sz="2000">
              <a:solidFill>
                <a:schemeClr val="dk1"/>
              </a:solidFill>
              <a:latin typeface="Crimson Pro"/>
              <a:ea typeface="Crimson Pro"/>
              <a:cs typeface="Crimson Pro"/>
              <a:sym typeface="Crimson Pro"/>
            </a:endParaRPr>
          </a:p>
          <a:p>
            <a:pPr marL="457200" lvl="0" indent="-355600" algn="l" rtl="0">
              <a:spcBef>
                <a:spcPts val="0"/>
              </a:spcBef>
              <a:spcAft>
                <a:spcPts val="0"/>
              </a:spcAft>
              <a:buClr>
                <a:schemeClr val="dk1"/>
              </a:buClr>
              <a:buSzPts val="2000"/>
              <a:buFont typeface="Crimson Pro"/>
              <a:buChar char="●"/>
            </a:pPr>
            <a:r>
              <a:rPr lang="en" sz="2000">
                <a:solidFill>
                  <a:schemeClr val="dk1"/>
                </a:solidFill>
                <a:latin typeface="Crimson Pro"/>
                <a:ea typeface="Crimson Pro"/>
                <a:cs typeface="Crimson Pro"/>
                <a:sym typeface="Crimson Pro"/>
              </a:rPr>
              <a:t>13% Latino male</a:t>
            </a:r>
            <a:endParaRPr sz="2000">
              <a:solidFill>
                <a:schemeClr val="dk1"/>
              </a:solidFill>
              <a:latin typeface="Crimson Pro"/>
              <a:ea typeface="Crimson Pro"/>
              <a:cs typeface="Crimson Pro"/>
              <a:sym typeface="Crimson Pro"/>
            </a:endParaRPr>
          </a:p>
          <a:p>
            <a:pPr marL="457200" lvl="0" indent="-355600" algn="l" rtl="0">
              <a:spcBef>
                <a:spcPts val="0"/>
              </a:spcBef>
              <a:spcAft>
                <a:spcPts val="0"/>
              </a:spcAft>
              <a:buClr>
                <a:schemeClr val="dk1"/>
              </a:buClr>
              <a:buSzPts val="2000"/>
              <a:buFont typeface="Crimson Pro"/>
              <a:buChar char="●"/>
            </a:pPr>
            <a:r>
              <a:rPr lang="en" sz="2000">
                <a:solidFill>
                  <a:schemeClr val="dk1"/>
                </a:solidFill>
                <a:latin typeface="Crimson Pro"/>
                <a:ea typeface="Crimson Pro"/>
                <a:cs typeface="Crimson Pro"/>
                <a:sym typeface="Crimson Pro"/>
              </a:rPr>
              <a:t>54% First Generation college student</a:t>
            </a:r>
            <a:endParaRPr sz="2000">
              <a:solidFill>
                <a:schemeClr val="dk1"/>
              </a:solidFill>
              <a:latin typeface="Crimson Pro"/>
              <a:ea typeface="Crimson Pro"/>
              <a:cs typeface="Crimson Pro"/>
              <a:sym typeface="Crimson Pro"/>
            </a:endParaRPr>
          </a:p>
          <a:p>
            <a:pPr marL="914400" lvl="0" indent="0" algn="l" rtl="0">
              <a:spcBef>
                <a:spcPts val="0"/>
              </a:spcBef>
              <a:spcAft>
                <a:spcPts val="0"/>
              </a:spcAft>
              <a:buNone/>
            </a:pPr>
            <a:endParaRPr sz="1600">
              <a:solidFill>
                <a:schemeClr val="dk1"/>
              </a:solidFill>
              <a:latin typeface="Crimson Pro"/>
              <a:ea typeface="Crimson Pro"/>
              <a:cs typeface="Crimson Pro"/>
              <a:sym typeface="Crimson Pro"/>
            </a:endParaRPr>
          </a:p>
        </p:txBody>
      </p:sp>
      <p:sp>
        <p:nvSpPr>
          <p:cNvPr id="1217" name="Google Shape;1217;p138"/>
          <p:cNvSpPr txBox="1">
            <a:spLocks noGrp="1"/>
          </p:cNvSpPr>
          <p:nvPr>
            <p:ph type="title" idx="4294967295"/>
          </p:nvPr>
        </p:nvSpPr>
        <p:spPr>
          <a:xfrm>
            <a:off x="4634659" y="457195"/>
            <a:ext cx="3537600" cy="958427"/>
          </a:xfrm>
          <a:prstGeom prst="rect">
            <a:avLst/>
          </a:prstGeom>
          <a:ln w="9525" cap="flat" cmpd="sng">
            <a:solidFill>
              <a:srgbClr val="F1D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accent1"/>
              </a:buClr>
              <a:buSzPts val="1100"/>
              <a:buFont typeface="Arial"/>
              <a:buNone/>
            </a:pPr>
            <a:r>
              <a:rPr lang="en" sz="1800" b="0" dirty="0">
                <a:latin typeface="Crimson Pro Light"/>
                <a:ea typeface="Crimson Pro Light"/>
                <a:cs typeface="Crimson Pro Light"/>
                <a:sym typeface="Crimson Pro Light"/>
              </a:rPr>
              <a:t>ILO’s most likely to score lower overall</a:t>
            </a:r>
            <a:endParaRPr sz="1800" b="0" dirty="0">
              <a:latin typeface="Crimson Pro Light"/>
              <a:ea typeface="Crimson Pro Light"/>
              <a:cs typeface="Crimson Pro Light"/>
              <a:sym typeface="Crimson Pro Light"/>
            </a:endParaRPr>
          </a:p>
        </p:txBody>
      </p:sp>
      <p:sp>
        <p:nvSpPr>
          <p:cNvPr id="1218" name="Google Shape;1218;p138"/>
          <p:cNvSpPr txBox="1"/>
          <p:nvPr/>
        </p:nvSpPr>
        <p:spPr>
          <a:xfrm>
            <a:off x="4530084" y="1660621"/>
            <a:ext cx="4286400" cy="3147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rimson Pro"/>
              <a:buChar char="●"/>
            </a:pPr>
            <a:r>
              <a:rPr lang="en" sz="2000" dirty="0">
                <a:solidFill>
                  <a:schemeClr val="dk1"/>
                </a:solidFill>
                <a:latin typeface="Crimson Pro"/>
                <a:ea typeface="Crimson Pro"/>
                <a:cs typeface="Crimson Pro"/>
                <a:sym typeface="Crimson Pro"/>
              </a:rPr>
              <a:t>Represent complex data in various mathematical forms (e.g., equations, graphs, diagrams, tables and words)</a:t>
            </a:r>
            <a:endParaRPr sz="2000" dirty="0">
              <a:solidFill>
                <a:schemeClr val="dk1"/>
              </a:solidFill>
              <a:latin typeface="Crimson Pro"/>
              <a:ea typeface="Crimson Pro"/>
              <a:cs typeface="Crimson Pro"/>
              <a:sym typeface="Crimson Pro"/>
            </a:endParaRPr>
          </a:p>
          <a:p>
            <a:pPr marL="457200" lvl="0" indent="-355600" algn="l" rtl="0">
              <a:spcBef>
                <a:spcPts val="0"/>
              </a:spcBef>
              <a:spcAft>
                <a:spcPts val="0"/>
              </a:spcAft>
              <a:buClr>
                <a:schemeClr val="dk1"/>
              </a:buClr>
              <a:buSzPts val="2000"/>
              <a:buFont typeface="Crimson Pro"/>
              <a:buChar char="●"/>
            </a:pPr>
            <a:r>
              <a:rPr lang="en" sz="2000" dirty="0">
                <a:solidFill>
                  <a:schemeClr val="dk1"/>
                </a:solidFill>
                <a:latin typeface="Crimson Pro"/>
                <a:ea typeface="Crimson Pro"/>
                <a:cs typeface="Crimson Pro"/>
                <a:sym typeface="Crimson Pro"/>
              </a:rPr>
              <a:t>Convey my ideas confidently both orally and in writing</a:t>
            </a:r>
            <a:endParaRPr sz="2000" dirty="0">
              <a:solidFill>
                <a:schemeClr val="dk1"/>
              </a:solidFill>
              <a:latin typeface="Crimson Pro"/>
              <a:ea typeface="Crimson Pro"/>
              <a:cs typeface="Crimson Pro"/>
              <a:sym typeface="Crimson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2"/>
        <p:cNvGrpSpPr/>
        <p:nvPr/>
      </p:nvGrpSpPr>
      <p:grpSpPr>
        <a:xfrm>
          <a:off x="0" y="0"/>
          <a:ext cx="0" cy="0"/>
          <a:chOff x="0" y="0"/>
          <a:chExt cx="0" cy="0"/>
        </a:xfrm>
      </p:grpSpPr>
      <p:sp>
        <p:nvSpPr>
          <p:cNvPr id="1223" name="Google Shape;1223;p139"/>
          <p:cNvSpPr txBox="1">
            <a:spLocks noGrp="1"/>
          </p:cNvSpPr>
          <p:nvPr>
            <p:ph type="title" idx="4294967295"/>
          </p:nvPr>
        </p:nvSpPr>
        <p:spPr>
          <a:xfrm>
            <a:off x="445000" y="333425"/>
            <a:ext cx="8379300" cy="76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1100"/>
              <a:buFont typeface="Arial"/>
              <a:buNone/>
            </a:pPr>
            <a:r>
              <a:rPr lang="en" sz="2400" b="0">
                <a:latin typeface="Crimson Pro Light"/>
                <a:ea typeface="Crimson Pro Light"/>
                <a:cs typeface="Crimson Pro Light"/>
                <a:sym typeface="Crimson Pro Light"/>
              </a:rPr>
              <a:t>Male and Latino male students are more likely to </a:t>
            </a:r>
            <a:r>
              <a:rPr lang="en" sz="2400">
                <a:latin typeface="Crimson Pro"/>
                <a:ea typeface="Crimson Pro"/>
                <a:cs typeface="Crimson Pro"/>
                <a:sym typeface="Crimson Pro"/>
              </a:rPr>
              <a:t>disagree </a:t>
            </a:r>
            <a:r>
              <a:rPr lang="en" sz="2400" b="0">
                <a:latin typeface="Crimson Pro Light"/>
                <a:ea typeface="Crimson Pro Light"/>
                <a:cs typeface="Crimson Pro Light"/>
                <a:sym typeface="Crimson Pro Light"/>
              </a:rPr>
              <a:t>that they are able to represent complex data in various mathematical forms </a:t>
            </a:r>
            <a:endParaRPr sz="2400" b="0">
              <a:latin typeface="Crimson Pro Light"/>
              <a:ea typeface="Crimson Pro Light"/>
              <a:cs typeface="Crimson Pro Light"/>
              <a:sym typeface="Crimson Pro Light"/>
            </a:endParaRPr>
          </a:p>
        </p:txBody>
      </p:sp>
      <p:pic>
        <p:nvPicPr>
          <p:cNvPr id="1224" name="Google Shape;1224;p139" title="Chart"/>
          <p:cNvPicPr preferRelativeResize="0"/>
          <p:nvPr/>
        </p:nvPicPr>
        <p:blipFill>
          <a:blip r:embed="rId3">
            <a:alphaModFix/>
          </a:blip>
          <a:stretch>
            <a:fillRect/>
          </a:stretch>
        </p:blipFill>
        <p:spPr>
          <a:xfrm>
            <a:off x="1514825" y="1435899"/>
            <a:ext cx="6572475" cy="3362926"/>
          </a:xfrm>
          <a:prstGeom prst="rect">
            <a:avLst/>
          </a:prstGeom>
          <a:noFill/>
          <a:ln>
            <a:noFill/>
          </a:ln>
        </p:spPr>
      </p:pic>
      <p:sp>
        <p:nvSpPr>
          <p:cNvPr id="1225" name="Google Shape;1225;p139"/>
          <p:cNvSpPr txBox="1"/>
          <p:nvPr/>
        </p:nvSpPr>
        <p:spPr>
          <a:xfrm>
            <a:off x="5218488" y="3958102"/>
            <a:ext cx="5601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80000"/>
                </a:solidFill>
              </a:rPr>
              <a:t>ND</a:t>
            </a:r>
            <a:endParaRPr sz="1200">
              <a:solidFill>
                <a:srgbClr val="980000"/>
              </a:solidFill>
            </a:endParaRPr>
          </a:p>
        </p:txBody>
      </p:sp>
      <p:sp>
        <p:nvSpPr>
          <p:cNvPr id="1226" name="Google Shape;1226;p139"/>
          <p:cNvSpPr txBox="1"/>
          <p:nvPr/>
        </p:nvSpPr>
        <p:spPr>
          <a:xfrm>
            <a:off x="5395625" y="4176225"/>
            <a:ext cx="376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dk1"/>
              </a:solidFill>
              <a:latin typeface="Space Grotesk"/>
              <a:ea typeface="Space Grotesk"/>
              <a:cs typeface="Space Grotesk"/>
              <a:sym typeface="Space Grotes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0"/>
        <p:cNvGrpSpPr/>
        <p:nvPr/>
      </p:nvGrpSpPr>
      <p:grpSpPr>
        <a:xfrm>
          <a:off x="0" y="0"/>
          <a:ext cx="0" cy="0"/>
          <a:chOff x="0" y="0"/>
          <a:chExt cx="0" cy="0"/>
        </a:xfrm>
      </p:grpSpPr>
      <p:sp>
        <p:nvSpPr>
          <p:cNvPr id="1231" name="Google Shape;1231;p140"/>
          <p:cNvSpPr txBox="1">
            <a:spLocks noGrp="1"/>
          </p:cNvSpPr>
          <p:nvPr>
            <p:ph type="title" idx="4294967295"/>
          </p:nvPr>
        </p:nvSpPr>
        <p:spPr>
          <a:xfrm>
            <a:off x="382650" y="223485"/>
            <a:ext cx="8378700" cy="76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1100"/>
              <a:buFont typeface="Arial"/>
              <a:buNone/>
            </a:pPr>
            <a:r>
              <a:rPr lang="en" sz="2400" b="0">
                <a:latin typeface="Crimson Pro Light"/>
                <a:ea typeface="Crimson Pro Light"/>
                <a:cs typeface="Crimson Pro Light"/>
                <a:sym typeface="Crimson Pro Light"/>
              </a:rPr>
              <a:t>Male as well as Latino male students are more likely to </a:t>
            </a:r>
            <a:r>
              <a:rPr lang="en" sz="2400">
                <a:latin typeface="Crimson Pro"/>
                <a:ea typeface="Crimson Pro"/>
                <a:cs typeface="Crimson Pro"/>
                <a:sym typeface="Crimson Pro"/>
              </a:rPr>
              <a:t>disagree </a:t>
            </a:r>
            <a:r>
              <a:rPr lang="en" sz="2400" b="0">
                <a:latin typeface="Crimson Pro Light"/>
                <a:ea typeface="Crimson Pro Light"/>
                <a:cs typeface="Crimson Pro Light"/>
                <a:sym typeface="Crimson Pro Light"/>
              </a:rPr>
              <a:t>that they can convey their ideas confidently</a:t>
            </a:r>
            <a:endParaRPr sz="2400" b="0">
              <a:latin typeface="Crimson Pro Light"/>
              <a:ea typeface="Crimson Pro Light"/>
              <a:cs typeface="Crimson Pro Light"/>
              <a:sym typeface="Crimson Pro Light"/>
            </a:endParaRPr>
          </a:p>
        </p:txBody>
      </p:sp>
      <p:pic>
        <p:nvPicPr>
          <p:cNvPr id="1232" name="Google Shape;1232;p140" title="Chart"/>
          <p:cNvPicPr preferRelativeResize="0"/>
          <p:nvPr/>
        </p:nvPicPr>
        <p:blipFill>
          <a:blip r:embed="rId3">
            <a:alphaModFix/>
          </a:blip>
          <a:stretch>
            <a:fillRect/>
          </a:stretch>
        </p:blipFill>
        <p:spPr>
          <a:xfrm>
            <a:off x="1253575" y="1171622"/>
            <a:ext cx="6636849" cy="3395850"/>
          </a:xfrm>
          <a:prstGeom prst="rect">
            <a:avLst/>
          </a:prstGeom>
          <a:solidFill>
            <a:srgbClr val="FFFFFF"/>
          </a:solidFill>
          <a:ln>
            <a:noFill/>
          </a:ln>
        </p:spPr>
      </p:pic>
      <p:sp>
        <p:nvSpPr>
          <p:cNvPr id="1233" name="Google Shape;1233;p140"/>
          <p:cNvSpPr txBox="1"/>
          <p:nvPr/>
        </p:nvSpPr>
        <p:spPr>
          <a:xfrm>
            <a:off x="1253575" y="4639897"/>
            <a:ext cx="7921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a:solidFill>
                  <a:schemeClr val="dk1"/>
                </a:solidFill>
              </a:rPr>
              <a:t>2022-2023 Smaller sample sizes: All n=52; Men n=9; Hispanic men n=5</a:t>
            </a:r>
            <a:endParaRPr sz="900" i="1">
              <a:solidFill>
                <a:schemeClr val="dk1"/>
              </a:solidFill>
            </a:endParaRPr>
          </a:p>
        </p:txBody>
      </p:sp>
      <p:sp>
        <p:nvSpPr>
          <p:cNvPr id="1234" name="Google Shape;1234;p140"/>
          <p:cNvSpPr txBox="1"/>
          <p:nvPr/>
        </p:nvSpPr>
        <p:spPr>
          <a:xfrm>
            <a:off x="4949188" y="3793077"/>
            <a:ext cx="5601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80000"/>
                </a:solidFill>
              </a:rPr>
              <a:t>ND</a:t>
            </a:r>
            <a:endParaRPr sz="1200">
              <a:solidFill>
                <a:srgbClr val="98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8"/>
        <p:cNvGrpSpPr/>
        <p:nvPr/>
      </p:nvGrpSpPr>
      <p:grpSpPr>
        <a:xfrm>
          <a:off x="0" y="0"/>
          <a:ext cx="0" cy="0"/>
          <a:chOff x="0" y="0"/>
          <a:chExt cx="0" cy="0"/>
        </a:xfrm>
      </p:grpSpPr>
      <p:sp>
        <p:nvSpPr>
          <p:cNvPr id="1239" name="Google Shape;1239;p141"/>
          <p:cNvSpPr txBox="1">
            <a:spLocks noGrp="1"/>
          </p:cNvSpPr>
          <p:nvPr>
            <p:ph type="title" idx="4294967295"/>
          </p:nvPr>
        </p:nvSpPr>
        <p:spPr>
          <a:xfrm>
            <a:off x="382650" y="223485"/>
            <a:ext cx="8378700" cy="76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1100"/>
              <a:buFont typeface="Arial"/>
              <a:buNone/>
            </a:pPr>
            <a:r>
              <a:rPr lang="en" sz="2400" b="0">
                <a:latin typeface="Crimson Pro Light"/>
                <a:ea typeface="Crimson Pro Light"/>
                <a:cs typeface="Crimson Pro Light"/>
                <a:sym typeface="Crimson Pro Light"/>
              </a:rPr>
              <a:t>Key ILOs improved amongst First Generation students </a:t>
            </a:r>
            <a:endParaRPr sz="2400" b="0">
              <a:latin typeface="Crimson Pro Light"/>
              <a:ea typeface="Crimson Pro Light"/>
              <a:cs typeface="Crimson Pro Light"/>
              <a:sym typeface="Crimson Pro Light"/>
            </a:endParaRPr>
          </a:p>
          <a:p>
            <a:pPr marL="0" lvl="0" indent="0" algn="ctr" rtl="0">
              <a:spcBef>
                <a:spcPts val="0"/>
              </a:spcBef>
              <a:spcAft>
                <a:spcPts val="0"/>
              </a:spcAft>
              <a:buClr>
                <a:schemeClr val="accent1"/>
              </a:buClr>
              <a:buSzPts val="1100"/>
              <a:buFont typeface="Arial"/>
              <a:buNone/>
            </a:pPr>
            <a:r>
              <a:rPr lang="en" sz="2400" b="0">
                <a:latin typeface="Crimson Pro Light"/>
                <a:ea typeface="Crimson Pro Light"/>
                <a:cs typeface="Crimson Pro Light"/>
                <a:sym typeface="Crimson Pro Light"/>
              </a:rPr>
              <a:t>since last year</a:t>
            </a:r>
            <a:endParaRPr sz="2400" b="0">
              <a:latin typeface="Crimson Pro Light"/>
              <a:ea typeface="Crimson Pro Light"/>
              <a:cs typeface="Crimson Pro Light"/>
              <a:sym typeface="Crimson Pro Light"/>
            </a:endParaRPr>
          </a:p>
        </p:txBody>
      </p:sp>
      <p:pic>
        <p:nvPicPr>
          <p:cNvPr id="1240" name="Google Shape;1240;p141" title="Chart"/>
          <p:cNvPicPr preferRelativeResize="0"/>
          <p:nvPr/>
        </p:nvPicPr>
        <p:blipFill>
          <a:blip r:embed="rId3">
            <a:alphaModFix/>
          </a:blip>
          <a:stretch>
            <a:fillRect/>
          </a:stretch>
        </p:blipFill>
        <p:spPr>
          <a:xfrm>
            <a:off x="1656674" y="1226400"/>
            <a:ext cx="5555901" cy="34354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44"/>
        <p:cNvGrpSpPr/>
        <p:nvPr/>
      </p:nvGrpSpPr>
      <p:grpSpPr>
        <a:xfrm>
          <a:off x="0" y="0"/>
          <a:ext cx="0" cy="0"/>
          <a:chOff x="0" y="0"/>
          <a:chExt cx="0" cy="0"/>
        </a:xfrm>
      </p:grpSpPr>
      <p:sp>
        <p:nvSpPr>
          <p:cNvPr id="1245" name="Google Shape;1245;p142"/>
          <p:cNvSpPr txBox="1">
            <a:spLocks noGrp="1"/>
          </p:cNvSpPr>
          <p:nvPr>
            <p:ph type="title" idx="4294967295"/>
          </p:nvPr>
        </p:nvSpPr>
        <p:spPr>
          <a:xfrm>
            <a:off x="469900" y="2106392"/>
            <a:ext cx="6263100" cy="6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0">
                <a:solidFill>
                  <a:schemeClr val="lt1"/>
                </a:solidFill>
                <a:latin typeface="Crimson Pro"/>
                <a:ea typeface="Crimson Pro"/>
                <a:cs typeface="Crimson Pro"/>
                <a:sym typeface="Crimson Pro"/>
              </a:rPr>
              <a:t>All Graduating Students: Trends</a:t>
            </a:r>
            <a:br>
              <a:rPr lang="en" sz="2800" b="0">
                <a:solidFill>
                  <a:schemeClr val="lt1"/>
                </a:solidFill>
                <a:latin typeface="Crimson Pro"/>
                <a:ea typeface="Crimson Pro"/>
                <a:cs typeface="Crimson Pro"/>
                <a:sym typeface="Crimson Pro"/>
              </a:rPr>
            </a:br>
            <a:endParaRPr sz="2800" b="0">
              <a:solidFill>
                <a:schemeClr val="lt1"/>
              </a:solidFill>
              <a:latin typeface="Crimson Pro"/>
              <a:ea typeface="Crimson Pro"/>
              <a:cs typeface="Crimson Pro"/>
              <a:sym typeface="Crimson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2"/>
        <p:cNvGrpSpPr/>
        <p:nvPr/>
      </p:nvGrpSpPr>
      <p:grpSpPr>
        <a:xfrm>
          <a:off x="0" y="0"/>
          <a:ext cx="0" cy="0"/>
          <a:chOff x="0" y="0"/>
          <a:chExt cx="0" cy="0"/>
        </a:xfrm>
      </p:grpSpPr>
      <p:sp>
        <p:nvSpPr>
          <p:cNvPr id="1123" name="Google Shape;1123;p124"/>
          <p:cNvSpPr txBox="1"/>
          <p:nvPr/>
        </p:nvSpPr>
        <p:spPr>
          <a:xfrm>
            <a:off x="348150" y="1101375"/>
            <a:ext cx="7917900" cy="3705000"/>
          </a:xfrm>
          <a:prstGeom prst="rect">
            <a:avLst/>
          </a:prstGeom>
          <a:noFill/>
          <a:ln>
            <a:noFill/>
          </a:ln>
        </p:spPr>
        <p:txBody>
          <a:bodyPr spcFirstLastPara="1" wrap="square" lIns="91425" tIns="91425" rIns="91425" bIns="91425" anchor="t" anchorCtr="0">
            <a:noAutofit/>
          </a:bodyPr>
          <a:lstStyle/>
          <a:p>
            <a:pPr marL="285750" lvl="0" indent="-190500" algn="l" rtl="0">
              <a:spcBef>
                <a:spcPts val="0"/>
              </a:spcBef>
              <a:spcAft>
                <a:spcPts val="0"/>
              </a:spcAft>
              <a:buClr>
                <a:schemeClr val="dk1"/>
              </a:buClr>
              <a:buSzPts val="1200"/>
              <a:buFont typeface="Crimson Pro"/>
              <a:buChar char="●"/>
            </a:pPr>
            <a:r>
              <a:rPr lang="en" b="1">
                <a:solidFill>
                  <a:schemeClr val="dk1"/>
                </a:solidFill>
                <a:latin typeface="Crimson Pro"/>
                <a:ea typeface="Crimson Pro"/>
                <a:cs typeface="Crimson Pro"/>
                <a:sym typeface="Crimson Pro"/>
              </a:rPr>
              <a:t>Critical Thinking</a:t>
            </a:r>
            <a:br>
              <a:rPr lang="en" sz="1200" b="1">
                <a:solidFill>
                  <a:schemeClr val="dk1"/>
                </a:solidFill>
                <a:latin typeface="Crimson Pro"/>
                <a:ea typeface="Crimson Pro"/>
                <a:cs typeface="Crimson Pro"/>
                <a:sym typeface="Crimson Pro"/>
              </a:rPr>
            </a:br>
            <a:r>
              <a:rPr lang="en" sz="1200">
                <a:solidFill>
                  <a:schemeClr val="dk1"/>
                </a:solidFill>
                <a:latin typeface="Crimson Pro"/>
                <a:ea typeface="Crimson Pro"/>
                <a:cs typeface="Crimson Pro"/>
                <a:sym typeface="Crimson Pro"/>
              </a:rPr>
              <a:t>Select, evaluate, and use information to investigate a point of view, support a conclusion, or engage in problem solving.</a:t>
            </a:r>
            <a:endParaRPr sz="1200">
              <a:solidFill>
                <a:schemeClr val="dk1"/>
              </a:solidFill>
              <a:latin typeface="Crimson Pro"/>
              <a:ea typeface="Crimson Pro"/>
              <a:cs typeface="Crimson Pro"/>
              <a:sym typeface="Crimson Pro"/>
            </a:endParaRPr>
          </a:p>
          <a:p>
            <a:pPr marL="285750" lvl="0" indent="-114300" algn="l" rtl="0">
              <a:spcBef>
                <a:spcPts val="0"/>
              </a:spcBef>
              <a:spcAft>
                <a:spcPts val="0"/>
              </a:spcAft>
              <a:buNone/>
            </a:pPr>
            <a:endParaRPr sz="1200">
              <a:solidFill>
                <a:schemeClr val="dk1"/>
              </a:solidFill>
              <a:latin typeface="Crimson Pro"/>
              <a:ea typeface="Crimson Pro"/>
              <a:cs typeface="Crimson Pro"/>
              <a:sym typeface="Crimson Pro"/>
            </a:endParaRPr>
          </a:p>
          <a:p>
            <a:pPr marL="285750" lvl="0" indent="-190500" algn="l" rtl="0">
              <a:spcBef>
                <a:spcPts val="0"/>
              </a:spcBef>
              <a:spcAft>
                <a:spcPts val="0"/>
              </a:spcAft>
              <a:buClr>
                <a:schemeClr val="dk1"/>
              </a:buClr>
              <a:buSzPts val="1200"/>
              <a:buFont typeface="Crimson Pro"/>
              <a:buChar char="●"/>
            </a:pPr>
            <a:r>
              <a:rPr lang="en" b="1">
                <a:solidFill>
                  <a:schemeClr val="dk1"/>
                </a:solidFill>
                <a:latin typeface="Crimson Pro"/>
                <a:ea typeface="Crimson Pro"/>
                <a:cs typeface="Crimson Pro"/>
                <a:sym typeface="Crimson Pro"/>
              </a:rPr>
              <a:t>Creativity</a:t>
            </a:r>
            <a:br>
              <a:rPr lang="en" sz="1200" b="1">
                <a:solidFill>
                  <a:schemeClr val="dk1"/>
                </a:solidFill>
                <a:latin typeface="Crimson Pro"/>
                <a:ea typeface="Crimson Pro"/>
                <a:cs typeface="Crimson Pro"/>
                <a:sym typeface="Crimson Pro"/>
              </a:rPr>
            </a:br>
            <a:r>
              <a:rPr lang="en" sz="1200">
                <a:solidFill>
                  <a:schemeClr val="dk1"/>
                </a:solidFill>
                <a:latin typeface="Crimson Pro"/>
                <a:ea typeface="Crimson Pro"/>
                <a:cs typeface="Crimson Pro"/>
                <a:sym typeface="Crimson Pro"/>
              </a:rPr>
              <a:t>Produce, combine, or synthesize ideas in creative ways within or across disciplines.</a:t>
            </a:r>
            <a:endParaRPr sz="1200">
              <a:solidFill>
                <a:schemeClr val="dk1"/>
              </a:solidFill>
              <a:latin typeface="Crimson Pro"/>
              <a:ea typeface="Crimson Pro"/>
              <a:cs typeface="Crimson Pro"/>
              <a:sym typeface="Crimson Pro"/>
            </a:endParaRPr>
          </a:p>
          <a:p>
            <a:pPr marL="285750" lvl="0" indent="-114300" algn="l" rtl="0">
              <a:spcBef>
                <a:spcPts val="0"/>
              </a:spcBef>
              <a:spcAft>
                <a:spcPts val="0"/>
              </a:spcAft>
              <a:buNone/>
            </a:pPr>
            <a:endParaRPr sz="1200">
              <a:solidFill>
                <a:schemeClr val="dk1"/>
              </a:solidFill>
              <a:latin typeface="Crimson Pro"/>
              <a:ea typeface="Crimson Pro"/>
              <a:cs typeface="Crimson Pro"/>
              <a:sym typeface="Crimson Pro"/>
            </a:endParaRPr>
          </a:p>
          <a:p>
            <a:pPr marL="285750" lvl="0" indent="-203200" algn="l" rtl="0">
              <a:spcBef>
                <a:spcPts val="0"/>
              </a:spcBef>
              <a:spcAft>
                <a:spcPts val="0"/>
              </a:spcAft>
              <a:buClr>
                <a:schemeClr val="dk1"/>
              </a:buClr>
              <a:buSzPts val="1400"/>
              <a:buFont typeface="Crimson Pro"/>
              <a:buChar char="●"/>
            </a:pPr>
            <a:r>
              <a:rPr lang="en" b="1">
                <a:solidFill>
                  <a:schemeClr val="dk1"/>
                </a:solidFill>
                <a:latin typeface="Crimson Pro"/>
                <a:ea typeface="Crimson Pro"/>
                <a:cs typeface="Crimson Pro"/>
                <a:sym typeface="Crimson Pro"/>
              </a:rPr>
              <a:t>Communication</a:t>
            </a:r>
            <a:br>
              <a:rPr lang="en" b="1">
                <a:solidFill>
                  <a:schemeClr val="dk1"/>
                </a:solidFill>
                <a:latin typeface="Crimson Pro"/>
                <a:ea typeface="Crimson Pro"/>
                <a:cs typeface="Crimson Pro"/>
                <a:sym typeface="Crimson Pro"/>
              </a:rPr>
            </a:br>
            <a:r>
              <a:rPr lang="en" sz="1200">
                <a:solidFill>
                  <a:schemeClr val="dk1"/>
                </a:solidFill>
                <a:latin typeface="Crimson Pro"/>
                <a:ea typeface="Crimson Pro"/>
                <a:cs typeface="Crimson Pro"/>
                <a:sym typeface="Crimson Pro"/>
              </a:rPr>
              <a:t>Use language to effectively convey an idea or a set of facts, including the accurate use of source material and evidence according to institutional and discipline standards. </a:t>
            </a:r>
            <a:endParaRPr sz="1200">
              <a:solidFill>
                <a:schemeClr val="dk1"/>
              </a:solidFill>
              <a:latin typeface="Crimson Pro"/>
              <a:ea typeface="Crimson Pro"/>
              <a:cs typeface="Crimson Pro"/>
              <a:sym typeface="Crimson Pro"/>
            </a:endParaRPr>
          </a:p>
          <a:p>
            <a:pPr marL="285750" lvl="0" indent="-114300" algn="l" rtl="0">
              <a:spcBef>
                <a:spcPts val="0"/>
              </a:spcBef>
              <a:spcAft>
                <a:spcPts val="0"/>
              </a:spcAft>
              <a:buNone/>
            </a:pPr>
            <a:endParaRPr sz="1200">
              <a:solidFill>
                <a:schemeClr val="dk1"/>
              </a:solidFill>
              <a:latin typeface="Crimson Pro"/>
              <a:ea typeface="Crimson Pro"/>
              <a:cs typeface="Crimson Pro"/>
              <a:sym typeface="Crimson Pro"/>
            </a:endParaRPr>
          </a:p>
          <a:p>
            <a:pPr marL="285750" lvl="0" indent="-190500" algn="l" rtl="0">
              <a:spcBef>
                <a:spcPts val="0"/>
              </a:spcBef>
              <a:spcAft>
                <a:spcPts val="0"/>
              </a:spcAft>
              <a:buClr>
                <a:schemeClr val="dk1"/>
              </a:buClr>
              <a:buSzPts val="1200"/>
              <a:buFont typeface="Crimson Pro"/>
              <a:buChar char="●"/>
            </a:pPr>
            <a:r>
              <a:rPr lang="en" b="1">
                <a:solidFill>
                  <a:schemeClr val="dk1"/>
                </a:solidFill>
                <a:latin typeface="Crimson Pro"/>
                <a:ea typeface="Crimson Pro"/>
                <a:cs typeface="Crimson Pro"/>
                <a:sym typeface="Crimson Pro"/>
              </a:rPr>
              <a:t>Community </a:t>
            </a:r>
            <a:br>
              <a:rPr lang="en" sz="1200" b="1">
                <a:solidFill>
                  <a:schemeClr val="dk1"/>
                </a:solidFill>
                <a:latin typeface="Crimson Pro"/>
                <a:ea typeface="Crimson Pro"/>
                <a:cs typeface="Crimson Pro"/>
                <a:sym typeface="Crimson Pro"/>
              </a:rPr>
            </a:br>
            <a:r>
              <a:rPr lang="en" sz="1200">
                <a:solidFill>
                  <a:schemeClr val="dk1"/>
                </a:solidFill>
                <a:latin typeface="Crimson Pro"/>
                <a:ea typeface="Crimson Pro"/>
                <a:cs typeface="Crimson Pro"/>
                <a:sym typeface="Crimson Pro"/>
              </a:rPr>
              <a:t>Understand and interpret various points of view that emerge from a diverse world of people and cultures.</a:t>
            </a:r>
            <a:br>
              <a:rPr lang="en" sz="1200">
                <a:solidFill>
                  <a:schemeClr val="dk1"/>
                </a:solidFill>
                <a:latin typeface="Crimson Pro"/>
                <a:ea typeface="Crimson Pro"/>
                <a:cs typeface="Crimson Pro"/>
                <a:sym typeface="Crimson Pro"/>
              </a:rPr>
            </a:br>
            <a:endParaRPr sz="1200">
              <a:solidFill>
                <a:schemeClr val="dk1"/>
              </a:solidFill>
              <a:latin typeface="Crimson Pro"/>
              <a:ea typeface="Crimson Pro"/>
              <a:cs typeface="Crimson Pro"/>
              <a:sym typeface="Crimson Pro"/>
            </a:endParaRPr>
          </a:p>
          <a:p>
            <a:pPr marL="285750" lvl="0" indent="-190500" algn="l" rtl="0">
              <a:spcBef>
                <a:spcPts val="0"/>
              </a:spcBef>
              <a:spcAft>
                <a:spcPts val="0"/>
              </a:spcAft>
              <a:buClr>
                <a:schemeClr val="dk1"/>
              </a:buClr>
              <a:buSzPts val="1200"/>
              <a:buFont typeface="Crimson Pro"/>
              <a:buChar char="●"/>
            </a:pPr>
            <a:r>
              <a:rPr lang="en" b="1">
                <a:solidFill>
                  <a:schemeClr val="dk1"/>
                </a:solidFill>
                <a:latin typeface="Crimson Pro"/>
                <a:ea typeface="Crimson Pro"/>
                <a:cs typeface="Crimson Pro"/>
                <a:sym typeface="Crimson Pro"/>
              </a:rPr>
              <a:t>Quantitative Reasoning</a:t>
            </a:r>
            <a:br>
              <a:rPr lang="en" sz="1200" b="1">
                <a:solidFill>
                  <a:schemeClr val="dk1"/>
                </a:solidFill>
                <a:latin typeface="Crimson Pro"/>
                <a:ea typeface="Crimson Pro"/>
                <a:cs typeface="Crimson Pro"/>
                <a:sym typeface="Crimson Pro"/>
              </a:rPr>
            </a:br>
            <a:r>
              <a:rPr lang="en" sz="1200">
                <a:solidFill>
                  <a:schemeClr val="dk1"/>
                </a:solidFill>
                <a:latin typeface="Crimson Pro"/>
                <a:ea typeface="Crimson Pro"/>
                <a:cs typeface="Crimson Pro"/>
                <a:sym typeface="Crimson Pro"/>
              </a:rPr>
              <a:t>Represent complex data in various mathematical forms (e.g., equations, graphs, diagrams, tables, and words) and analyze these data to draw appropriate conclusions</a:t>
            </a:r>
            <a:endParaRPr sz="1500">
              <a:solidFill>
                <a:schemeClr val="dk1"/>
              </a:solidFill>
              <a:latin typeface="Crimson Pro"/>
              <a:ea typeface="Crimson Pro"/>
              <a:cs typeface="Crimson Pro"/>
              <a:sym typeface="Crimson Pro"/>
            </a:endParaRPr>
          </a:p>
        </p:txBody>
      </p:sp>
      <p:sp>
        <p:nvSpPr>
          <p:cNvPr id="1124" name="Google Shape;1124;p124"/>
          <p:cNvSpPr txBox="1">
            <a:spLocks noGrp="1"/>
          </p:cNvSpPr>
          <p:nvPr>
            <p:ph type="title" idx="4294967295"/>
          </p:nvPr>
        </p:nvSpPr>
        <p:spPr>
          <a:xfrm>
            <a:off x="382650" y="457210"/>
            <a:ext cx="8378700" cy="7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2400" b="0">
                <a:latin typeface="Crimson Pro Light"/>
                <a:ea typeface="Crimson Pro Light"/>
                <a:cs typeface="Crimson Pro Light"/>
                <a:sym typeface="Crimson Pro Light"/>
              </a:rPr>
              <a:t>Cañada’s Existing Institutional Learning Outcomes (ILOs)</a:t>
            </a:r>
            <a:endParaRPr sz="2400" b="0">
              <a:latin typeface="Crimson Pro Light"/>
              <a:ea typeface="Crimson Pro Light"/>
              <a:cs typeface="Crimson Pro Light"/>
              <a:sym typeface="Crimson Pro Light"/>
            </a:endParaRPr>
          </a:p>
        </p:txBody>
      </p:sp>
      <p:sp>
        <p:nvSpPr>
          <p:cNvPr id="1125" name="Google Shape;1125;p124"/>
          <p:cNvSpPr txBox="1"/>
          <p:nvPr/>
        </p:nvSpPr>
        <p:spPr>
          <a:xfrm>
            <a:off x="210875" y="4602550"/>
            <a:ext cx="7921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rimson Pro"/>
                <a:ea typeface="Crimson Pro"/>
                <a:cs typeface="Crimson Pro"/>
                <a:sym typeface="Crimson Pro"/>
              </a:rPr>
              <a:t>Note: In spring 2025 the Academic Senate updated the </a:t>
            </a:r>
            <a:r>
              <a:rPr lang="en" sz="900" u="sng">
                <a:solidFill>
                  <a:schemeClr val="hlink"/>
                </a:solidFill>
                <a:latin typeface="Crimson Pro"/>
                <a:ea typeface="Crimson Pro"/>
                <a:cs typeface="Crimson Pro"/>
                <a:sym typeface="Crimson Pro"/>
                <a:hlinkClick r:id="rId3"/>
              </a:rPr>
              <a:t>College ILO  statements</a:t>
            </a:r>
            <a:r>
              <a:rPr lang="en" sz="900">
                <a:solidFill>
                  <a:schemeClr val="dk1"/>
                </a:solidFill>
                <a:latin typeface="Crimson Pro"/>
                <a:ea typeface="Crimson Pro"/>
                <a:cs typeface="Crimson Pro"/>
                <a:sym typeface="Crimson Pro"/>
              </a:rPr>
              <a:t>. These new statements will be assessed in future cycles. For this cycle, the ILOs approved from 2012-25 were evaluated.</a:t>
            </a:r>
            <a:endParaRPr sz="900">
              <a:solidFill>
                <a:schemeClr val="dk1"/>
              </a:solidFill>
              <a:latin typeface="Crimson Pro"/>
              <a:ea typeface="Crimson Pro"/>
              <a:cs typeface="Crimson Pro"/>
              <a:sym typeface="Crimson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9"/>
        <p:cNvGrpSpPr/>
        <p:nvPr/>
      </p:nvGrpSpPr>
      <p:grpSpPr>
        <a:xfrm>
          <a:off x="0" y="0"/>
          <a:ext cx="0" cy="0"/>
          <a:chOff x="0" y="0"/>
          <a:chExt cx="0" cy="0"/>
        </a:xfrm>
      </p:grpSpPr>
      <p:sp>
        <p:nvSpPr>
          <p:cNvPr id="1250" name="Google Shape;1250;p143"/>
          <p:cNvSpPr txBox="1">
            <a:spLocks noGrp="1"/>
          </p:cNvSpPr>
          <p:nvPr>
            <p:ph type="title" idx="4294967295"/>
          </p:nvPr>
        </p:nvSpPr>
        <p:spPr>
          <a:xfrm>
            <a:off x="445300" y="223485"/>
            <a:ext cx="8378700" cy="7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2400" b="0" dirty="0">
                <a:latin typeface="Crimson Pro Light"/>
                <a:ea typeface="Crimson Pro Light"/>
                <a:cs typeface="Crimson Pro Light"/>
                <a:sym typeface="Crimson Pro Light"/>
              </a:rPr>
              <a:t>Median units earned by Cañada </a:t>
            </a:r>
            <a:r>
              <a:rPr lang="en" sz="2400" dirty="0">
                <a:latin typeface="Crimson Pro"/>
                <a:ea typeface="Crimson Pro"/>
                <a:cs typeface="Crimson Pro"/>
                <a:sym typeface="Crimson Pro"/>
              </a:rPr>
              <a:t>degree completers</a:t>
            </a:r>
            <a:r>
              <a:rPr lang="en" sz="2400" b="0" dirty="0">
                <a:latin typeface="Crimson Pro Light"/>
                <a:ea typeface="Crimson Pro Light"/>
                <a:cs typeface="Crimson Pro Light"/>
                <a:sym typeface="Crimson Pro Light"/>
              </a:rPr>
              <a:t> have been dropping since we launched Guided Pathways initiatives. </a:t>
            </a:r>
            <a:endParaRPr sz="2400" b="0" dirty="0">
              <a:latin typeface="Crimson Pro Light"/>
              <a:ea typeface="Crimson Pro Light"/>
              <a:cs typeface="Crimson Pro Light"/>
              <a:sym typeface="Crimson Pro Light"/>
            </a:endParaRPr>
          </a:p>
          <a:p>
            <a:pPr marL="0" lvl="0" indent="0" algn="l" rtl="0">
              <a:spcBef>
                <a:spcPts val="0"/>
              </a:spcBef>
              <a:spcAft>
                <a:spcPts val="0"/>
              </a:spcAft>
              <a:buClr>
                <a:schemeClr val="accent1"/>
              </a:buClr>
              <a:buSzPts val="1100"/>
              <a:buFont typeface="Arial"/>
              <a:buNone/>
            </a:pPr>
            <a:r>
              <a:rPr lang="en" sz="2400" b="0" dirty="0">
                <a:latin typeface="Crimson Pro Light"/>
                <a:ea typeface="Crimson Pro Light"/>
                <a:cs typeface="Crimson Pro Light"/>
                <a:sym typeface="Crimson Pro Light"/>
              </a:rPr>
              <a:t>And dropped significantly last year!</a:t>
            </a:r>
            <a:endParaRPr sz="2400" b="0" dirty="0">
              <a:latin typeface="Crimson Pro Light"/>
              <a:ea typeface="Crimson Pro Light"/>
              <a:cs typeface="Crimson Pro Light"/>
              <a:sym typeface="Crimson Pro Light"/>
            </a:endParaRPr>
          </a:p>
        </p:txBody>
      </p:sp>
      <p:pic>
        <p:nvPicPr>
          <p:cNvPr id="1251" name="Google Shape;1251;p143"/>
          <p:cNvPicPr preferRelativeResize="0"/>
          <p:nvPr/>
        </p:nvPicPr>
        <p:blipFill>
          <a:blip r:embed="rId3">
            <a:alphaModFix/>
          </a:blip>
          <a:stretch>
            <a:fillRect/>
          </a:stretch>
        </p:blipFill>
        <p:spPr>
          <a:xfrm>
            <a:off x="152400" y="1461326"/>
            <a:ext cx="8839200" cy="2861976"/>
          </a:xfrm>
          <a:prstGeom prst="rect">
            <a:avLst/>
          </a:prstGeom>
          <a:noFill/>
          <a:ln>
            <a:noFill/>
          </a:ln>
        </p:spPr>
      </p:pic>
      <p:pic>
        <p:nvPicPr>
          <p:cNvPr id="1252" name="Google Shape;1252;p143"/>
          <p:cNvPicPr preferRelativeResize="0"/>
          <p:nvPr/>
        </p:nvPicPr>
        <p:blipFill>
          <a:blip r:embed="rId4">
            <a:alphaModFix/>
          </a:blip>
          <a:stretch>
            <a:fillRect/>
          </a:stretch>
        </p:blipFill>
        <p:spPr>
          <a:xfrm>
            <a:off x="152400" y="4475702"/>
            <a:ext cx="8839201" cy="4030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6"/>
        <p:cNvGrpSpPr/>
        <p:nvPr/>
      </p:nvGrpSpPr>
      <p:grpSpPr>
        <a:xfrm>
          <a:off x="0" y="0"/>
          <a:ext cx="0" cy="0"/>
          <a:chOff x="0" y="0"/>
          <a:chExt cx="0" cy="0"/>
        </a:xfrm>
      </p:grpSpPr>
      <p:sp>
        <p:nvSpPr>
          <p:cNvPr id="1257" name="Google Shape;1257;p144"/>
          <p:cNvSpPr txBox="1">
            <a:spLocks noGrp="1"/>
          </p:cNvSpPr>
          <p:nvPr>
            <p:ph type="title" idx="4294967295"/>
          </p:nvPr>
        </p:nvSpPr>
        <p:spPr>
          <a:xfrm>
            <a:off x="164250" y="304775"/>
            <a:ext cx="8815500" cy="76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1100"/>
              <a:buFont typeface="Arial"/>
              <a:buNone/>
            </a:pPr>
            <a:r>
              <a:rPr lang="en" sz="2400" b="0">
                <a:latin typeface="Crimson Pro Light"/>
                <a:ea typeface="Crimson Pro Light"/>
                <a:cs typeface="Crimson Pro Light"/>
                <a:sym typeface="Crimson Pro Light"/>
              </a:rPr>
              <a:t>Canada’s total degree awards have not recovered from the pandemic</a:t>
            </a:r>
            <a:endParaRPr sz="2400" b="0">
              <a:latin typeface="Crimson Pro Light"/>
              <a:ea typeface="Crimson Pro Light"/>
              <a:cs typeface="Crimson Pro Light"/>
              <a:sym typeface="Crimson Pro Light"/>
            </a:endParaRPr>
          </a:p>
          <a:p>
            <a:pPr marL="0" lvl="0" indent="0" algn="ctr" rtl="0">
              <a:spcBef>
                <a:spcPts val="0"/>
              </a:spcBef>
              <a:spcAft>
                <a:spcPts val="0"/>
              </a:spcAft>
              <a:buClr>
                <a:schemeClr val="accent1"/>
              </a:buClr>
              <a:buSzPts val="1100"/>
              <a:buFont typeface="Arial"/>
              <a:buNone/>
            </a:pPr>
            <a:endParaRPr sz="2400" b="0">
              <a:latin typeface="Crimson Pro Light"/>
              <a:ea typeface="Crimson Pro Light"/>
              <a:cs typeface="Crimson Pro Light"/>
              <a:sym typeface="Crimson Pro Light"/>
            </a:endParaRPr>
          </a:p>
        </p:txBody>
      </p:sp>
      <p:pic>
        <p:nvPicPr>
          <p:cNvPr id="1258" name="Google Shape;1258;p144"/>
          <p:cNvPicPr preferRelativeResize="0"/>
          <p:nvPr/>
        </p:nvPicPr>
        <p:blipFill>
          <a:blip r:embed="rId3">
            <a:alphaModFix/>
          </a:blip>
          <a:stretch>
            <a:fillRect/>
          </a:stretch>
        </p:blipFill>
        <p:spPr>
          <a:xfrm>
            <a:off x="1153313" y="1073975"/>
            <a:ext cx="6837378" cy="3846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2"/>
        <p:cNvGrpSpPr/>
        <p:nvPr/>
      </p:nvGrpSpPr>
      <p:grpSpPr>
        <a:xfrm>
          <a:off x="0" y="0"/>
          <a:ext cx="0" cy="0"/>
          <a:chOff x="0" y="0"/>
          <a:chExt cx="0" cy="0"/>
        </a:xfrm>
      </p:grpSpPr>
      <p:sp>
        <p:nvSpPr>
          <p:cNvPr id="1263" name="Google Shape;1263;p145"/>
          <p:cNvSpPr txBox="1">
            <a:spLocks noGrp="1"/>
          </p:cNvSpPr>
          <p:nvPr>
            <p:ph type="title" idx="4294967295"/>
          </p:nvPr>
        </p:nvSpPr>
        <p:spPr>
          <a:xfrm>
            <a:off x="382650" y="272272"/>
            <a:ext cx="8378700" cy="76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1100"/>
              <a:buFont typeface="Arial"/>
              <a:buNone/>
            </a:pPr>
            <a:r>
              <a:rPr lang="en" sz="2400" b="0" dirty="0">
                <a:latin typeface="Crimson Pro Light"/>
                <a:ea typeface="Crimson Pro Light"/>
                <a:cs typeface="Crimson Pro Light"/>
                <a:sym typeface="Crimson Pro Light"/>
              </a:rPr>
              <a:t>AS-T Degrees are not growing to make up for the drop in AS degrees</a:t>
            </a:r>
            <a:endParaRPr sz="2400" b="0" dirty="0">
              <a:latin typeface="Crimson Pro Light"/>
              <a:ea typeface="Crimson Pro Light"/>
              <a:cs typeface="Crimson Pro Light"/>
              <a:sym typeface="Crimson Pro Light"/>
            </a:endParaRPr>
          </a:p>
        </p:txBody>
      </p:sp>
      <p:pic>
        <p:nvPicPr>
          <p:cNvPr id="1264" name="Google Shape;1264;p145"/>
          <p:cNvPicPr preferRelativeResize="0"/>
          <p:nvPr/>
        </p:nvPicPr>
        <p:blipFill>
          <a:blip r:embed="rId3">
            <a:alphaModFix/>
          </a:blip>
          <a:stretch>
            <a:fillRect/>
          </a:stretch>
        </p:blipFill>
        <p:spPr>
          <a:xfrm>
            <a:off x="1422399" y="1165013"/>
            <a:ext cx="6784825" cy="37549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3"/>
        <p:cNvGrpSpPr/>
        <p:nvPr/>
      </p:nvGrpSpPr>
      <p:grpSpPr>
        <a:xfrm>
          <a:off x="0" y="0"/>
          <a:ext cx="0" cy="0"/>
          <a:chOff x="0" y="0"/>
          <a:chExt cx="0" cy="0"/>
        </a:xfrm>
      </p:grpSpPr>
      <p:sp>
        <p:nvSpPr>
          <p:cNvPr id="1274" name="Google Shape;1274;p147"/>
          <p:cNvSpPr txBox="1">
            <a:spLocks noGrp="1"/>
          </p:cNvSpPr>
          <p:nvPr>
            <p:ph type="title" idx="4294967295"/>
          </p:nvPr>
        </p:nvSpPr>
        <p:spPr>
          <a:xfrm>
            <a:off x="382650" y="457210"/>
            <a:ext cx="8378700" cy="7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2400" b="0" dirty="0">
                <a:latin typeface="Crimson Pro Light"/>
                <a:ea typeface="Crimson Pro Light"/>
                <a:cs typeface="Crimson Pro Light"/>
                <a:sym typeface="Crimson Pro Light"/>
              </a:rPr>
              <a:t>Key Take-Aways</a:t>
            </a:r>
            <a:endParaRPr sz="2400" b="0" dirty="0">
              <a:latin typeface="Crimson Pro Light"/>
              <a:ea typeface="Crimson Pro Light"/>
              <a:cs typeface="Crimson Pro Light"/>
              <a:sym typeface="Crimson Pro Light"/>
            </a:endParaRPr>
          </a:p>
        </p:txBody>
      </p:sp>
      <p:sp>
        <p:nvSpPr>
          <p:cNvPr id="1275" name="Google Shape;1275;p147"/>
          <p:cNvSpPr txBox="1"/>
          <p:nvPr/>
        </p:nvSpPr>
        <p:spPr>
          <a:xfrm>
            <a:off x="348150" y="1101375"/>
            <a:ext cx="8447700" cy="3705000"/>
          </a:xfrm>
          <a:prstGeom prst="rect">
            <a:avLst/>
          </a:prstGeom>
          <a:noFill/>
          <a:ln>
            <a:noFill/>
          </a:ln>
        </p:spPr>
        <p:txBody>
          <a:bodyPr spcFirstLastPara="1" wrap="square" lIns="91425" tIns="91425" rIns="91425" bIns="91425" anchor="t" anchorCtr="0">
            <a:noAutofit/>
          </a:bodyPr>
          <a:lstStyle/>
          <a:p>
            <a:pPr marL="40005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hlink"/>
                </a:solidFill>
                <a:latin typeface="Crimson Pro" panose="020B0604020202020204" charset="0"/>
                <a:sym typeface="Crimson Pro"/>
              </a:rPr>
              <a:t>Most graduates complete within 3 years, but 38% take more time</a:t>
            </a:r>
          </a:p>
          <a:p>
            <a:pPr marL="400050" lvl="0" indent="-285750" algn="l" rtl="0">
              <a:spcBef>
                <a:spcPts val="0"/>
              </a:spcBef>
              <a:spcAft>
                <a:spcPts val="0"/>
              </a:spcAft>
              <a:buClr>
                <a:schemeClr val="dk1"/>
              </a:buClr>
              <a:buSzPts val="1800"/>
              <a:buFont typeface="Arial" panose="020B0604020202020204" pitchFamily="34" charset="0"/>
              <a:buChar char="•"/>
            </a:pPr>
            <a:endParaRPr lang="en-US" sz="1800" dirty="0">
              <a:solidFill>
                <a:schemeClr val="hlink"/>
              </a:solidFill>
              <a:latin typeface="Crimson Pro" panose="020B0604020202020204" charset="0"/>
              <a:sym typeface="Crimson Pro"/>
            </a:endParaRPr>
          </a:p>
          <a:p>
            <a:pPr marL="40005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hlink"/>
                </a:solidFill>
                <a:latin typeface="Crimson Pro" panose="020B0604020202020204" charset="0"/>
                <a:sym typeface="Crimson Pro"/>
              </a:rPr>
              <a:t>Within the full set of ILOs, students struggle more with the quantitative skills</a:t>
            </a:r>
          </a:p>
          <a:p>
            <a:pPr marL="857250" lvl="1" indent="-285750">
              <a:spcBef>
                <a:spcPts val="0"/>
              </a:spcBef>
              <a:buClr>
                <a:schemeClr val="dk1"/>
              </a:buClr>
              <a:buSzPts val="1800"/>
            </a:pPr>
            <a:r>
              <a:rPr lang="en-US" sz="1400" dirty="0">
                <a:solidFill>
                  <a:schemeClr val="hlink"/>
                </a:solidFill>
                <a:latin typeface="Crimson Pro" panose="020B0604020202020204" charset="0"/>
                <a:sym typeface="Crimson Pro"/>
              </a:rPr>
              <a:t>Certificate earners rate their ILOs higher than degree earners</a:t>
            </a:r>
          </a:p>
          <a:p>
            <a:pPr marL="857250" lvl="1" indent="-285750">
              <a:spcBef>
                <a:spcPts val="0"/>
              </a:spcBef>
              <a:buClr>
                <a:schemeClr val="dk1"/>
              </a:buClr>
              <a:buSzPts val="1800"/>
            </a:pPr>
            <a:r>
              <a:rPr lang="en-US" sz="1400" dirty="0">
                <a:solidFill>
                  <a:schemeClr val="hlink"/>
                </a:solidFill>
                <a:latin typeface="Crimson Pro" panose="020B0604020202020204" charset="0"/>
                <a:sym typeface="Crimson Pro"/>
              </a:rPr>
              <a:t>Most ratings have been stable over the last 3 years</a:t>
            </a:r>
          </a:p>
          <a:p>
            <a:pPr marL="400050" lvl="0" indent="-285750" algn="l" rtl="0">
              <a:spcBef>
                <a:spcPts val="0"/>
              </a:spcBef>
              <a:spcAft>
                <a:spcPts val="0"/>
              </a:spcAft>
              <a:buClr>
                <a:schemeClr val="dk1"/>
              </a:buClr>
              <a:buSzPts val="1800"/>
              <a:buFont typeface="Arial" panose="020B0604020202020204" pitchFamily="34" charset="0"/>
              <a:buChar char="•"/>
            </a:pPr>
            <a:endParaRPr lang="en-US" sz="1800" dirty="0">
              <a:solidFill>
                <a:schemeClr val="hlink"/>
              </a:solidFill>
              <a:latin typeface="Crimson Pro" panose="020B0604020202020204" charset="0"/>
              <a:sym typeface="Crimson Pro"/>
            </a:endParaRPr>
          </a:p>
          <a:p>
            <a:pPr marL="40005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hlink"/>
                </a:solidFill>
                <a:latin typeface="Crimson Pro" panose="020B0604020202020204" charset="0"/>
                <a:sym typeface="Crimson Pro"/>
              </a:rPr>
              <a:t>Amongst “completers” and populations of interest:</a:t>
            </a:r>
          </a:p>
          <a:p>
            <a:pPr marL="857250" lvl="1" indent="-285750">
              <a:spcBef>
                <a:spcPts val="0"/>
              </a:spcBef>
              <a:buClr>
                <a:schemeClr val="dk1"/>
              </a:buClr>
              <a:buSzPts val="1800"/>
            </a:pPr>
            <a:r>
              <a:rPr lang="en-US" sz="1400" dirty="0">
                <a:solidFill>
                  <a:schemeClr val="hlink"/>
                </a:solidFill>
                <a:latin typeface="Crimson Pro" panose="020B0604020202020204" charset="0"/>
                <a:sym typeface="Crimson Pro"/>
              </a:rPr>
              <a:t>Male students completion rates have improved and equity gap closed last year </a:t>
            </a:r>
          </a:p>
          <a:p>
            <a:pPr marL="857250" lvl="1" indent="-285750">
              <a:spcBef>
                <a:spcPts val="0"/>
              </a:spcBef>
              <a:buClr>
                <a:schemeClr val="dk1"/>
              </a:buClr>
              <a:buSzPts val="1800"/>
            </a:pPr>
            <a:r>
              <a:rPr lang="en-US" sz="1400" dirty="0">
                <a:solidFill>
                  <a:schemeClr val="hlink"/>
                </a:solidFill>
                <a:latin typeface="Crimson Pro" panose="020B0604020202020204" charset="0"/>
                <a:sym typeface="Crimson Pro"/>
              </a:rPr>
              <a:t>Latino male students continue to be under-represented among completers</a:t>
            </a:r>
          </a:p>
          <a:p>
            <a:pPr marL="857250" lvl="1" indent="-285750">
              <a:spcBef>
                <a:spcPts val="0"/>
              </a:spcBef>
              <a:buClr>
                <a:schemeClr val="dk1"/>
              </a:buClr>
              <a:buSzPts val="1800"/>
            </a:pPr>
            <a:r>
              <a:rPr lang="en-US" sz="1400" dirty="0">
                <a:solidFill>
                  <a:schemeClr val="hlink"/>
                </a:solidFill>
                <a:latin typeface="Crimson Pro" panose="020B0604020202020204" charset="0"/>
                <a:sym typeface="Crimson Pro"/>
              </a:rPr>
              <a:t>Male and Latino male students are more likely to disagree that they are able to represent complex data in various mathematical forms  </a:t>
            </a:r>
          </a:p>
          <a:p>
            <a:pPr marL="857250" lvl="1" indent="-285750">
              <a:spcBef>
                <a:spcPts val="0"/>
              </a:spcBef>
              <a:buClr>
                <a:schemeClr val="dk1"/>
              </a:buClr>
              <a:buSzPts val="1800"/>
            </a:pPr>
            <a:r>
              <a:rPr lang="en-US" sz="1400" dirty="0">
                <a:solidFill>
                  <a:schemeClr val="hlink"/>
                </a:solidFill>
                <a:latin typeface="Crimson Pro" panose="020B0604020202020204" charset="0"/>
                <a:sym typeface="Crimson Pro"/>
              </a:rPr>
              <a:t>Key ILOs improved amongst First Generation students since last year </a:t>
            </a:r>
          </a:p>
          <a:p>
            <a:pPr marL="400050" lvl="0" indent="-285750" algn="l" rtl="0">
              <a:spcBef>
                <a:spcPts val="0"/>
              </a:spcBef>
              <a:spcAft>
                <a:spcPts val="0"/>
              </a:spcAft>
              <a:buClr>
                <a:schemeClr val="dk1"/>
              </a:buClr>
              <a:buSzPts val="1800"/>
              <a:buFont typeface="Arial" panose="020B0604020202020204" pitchFamily="34" charset="0"/>
              <a:buChar char="•"/>
            </a:pPr>
            <a:endParaRPr lang="en-US" sz="1800" dirty="0">
              <a:solidFill>
                <a:schemeClr val="hlink"/>
              </a:solidFill>
              <a:latin typeface="Crimson Pro" panose="020B0604020202020204" charset="0"/>
              <a:sym typeface="Crimson Pro"/>
            </a:endParaRPr>
          </a:p>
          <a:p>
            <a:pPr marL="40005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hlink"/>
                </a:solidFill>
                <a:latin typeface="Crimson Pro" panose="020B0604020202020204" charset="0"/>
                <a:sym typeface="Crimson Pro"/>
              </a:rPr>
              <a:t>Median units by degree completers have been dropping since we launched Guided Pathways</a:t>
            </a:r>
          </a:p>
          <a:p>
            <a:pPr marL="400050" lvl="0" indent="-285750" algn="l" rtl="0">
              <a:spcBef>
                <a:spcPts val="0"/>
              </a:spcBef>
              <a:spcAft>
                <a:spcPts val="0"/>
              </a:spcAft>
              <a:buClr>
                <a:schemeClr val="dk1"/>
              </a:buClr>
              <a:buSzPts val="1800"/>
              <a:buFont typeface="Arial" panose="020B0604020202020204" pitchFamily="34" charset="0"/>
              <a:buChar char="•"/>
            </a:pPr>
            <a:endParaRPr lang="en-US" sz="1800" dirty="0">
              <a:solidFill>
                <a:schemeClr val="hlink"/>
              </a:solidFill>
              <a:latin typeface="Crimson Pro" panose="020B0604020202020204" charset="0"/>
              <a:sym typeface="Crimson Pro"/>
            </a:endParaRPr>
          </a:p>
          <a:p>
            <a:pPr marL="40005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hlink"/>
                </a:solidFill>
                <a:latin typeface="Crimson Pro" panose="020B0604020202020204" charset="0"/>
                <a:sym typeface="Crimson Pro"/>
              </a:rPr>
              <a:t>The number of degrees Cañada awards has been declining for more than 5 years and not recovering at the same rate as degree awards at Skyline or CSM</a:t>
            </a:r>
          </a:p>
        </p:txBody>
      </p:sp>
    </p:spTree>
    <p:extLst>
      <p:ext uri="{BB962C8B-B14F-4D97-AF65-F5344CB8AC3E}">
        <p14:creationId xmlns:p14="http://schemas.microsoft.com/office/powerpoint/2010/main" val="82749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8"/>
        <p:cNvGrpSpPr/>
        <p:nvPr/>
      </p:nvGrpSpPr>
      <p:grpSpPr>
        <a:xfrm>
          <a:off x="0" y="0"/>
          <a:ext cx="0" cy="0"/>
          <a:chOff x="0" y="0"/>
          <a:chExt cx="0" cy="0"/>
        </a:xfrm>
      </p:grpSpPr>
      <p:sp>
        <p:nvSpPr>
          <p:cNvPr id="1269" name="Google Shape;1269;p146"/>
          <p:cNvSpPr txBox="1">
            <a:spLocks noGrp="1"/>
          </p:cNvSpPr>
          <p:nvPr>
            <p:ph type="title" idx="4294967295"/>
          </p:nvPr>
        </p:nvSpPr>
        <p:spPr>
          <a:xfrm>
            <a:off x="469900" y="2401667"/>
            <a:ext cx="6263100" cy="6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0">
                <a:solidFill>
                  <a:schemeClr val="lt1"/>
                </a:solidFill>
                <a:latin typeface="Crimson Pro"/>
                <a:ea typeface="Crimson Pro"/>
                <a:cs typeface="Crimson Pro"/>
                <a:sym typeface="Crimson Pro"/>
              </a:rPr>
              <a:t>Open-ended responses</a:t>
            </a:r>
            <a:endParaRPr sz="2800" b="0">
              <a:solidFill>
                <a:schemeClr val="lt1"/>
              </a:solidFill>
              <a:latin typeface="Crimson Pro"/>
              <a:ea typeface="Crimson Pro"/>
              <a:cs typeface="Crimson Pro"/>
              <a:sym typeface="Crimson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3"/>
        <p:cNvGrpSpPr/>
        <p:nvPr/>
      </p:nvGrpSpPr>
      <p:grpSpPr>
        <a:xfrm>
          <a:off x="0" y="0"/>
          <a:ext cx="0" cy="0"/>
          <a:chOff x="0" y="0"/>
          <a:chExt cx="0" cy="0"/>
        </a:xfrm>
      </p:grpSpPr>
      <p:sp>
        <p:nvSpPr>
          <p:cNvPr id="1274" name="Google Shape;1274;p147"/>
          <p:cNvSpPr txBox="1">
            <a:spLocks noGrp="1"/>
          </p:cNvSpPr>
          <p:nvPr>
            <p:ph type="title" idx="4294967295"/>
          </p:nvPr>
        </p:nvSpPr>
        <p:spPr>
          <a:xfrm>
            <a:off x="382650" y="457210"/>
            <a:ext cx="8378700" cy="7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2400" b="0" dirty="0">
                <a:latin typeface="Crimson Pro Light"/>
                <a:ea typeface="Crimson Pro Light"/>
                <a:cs typeface="Crimson Pro Light"/>
                <a:sym typeface="Crimson Pro Light"/>
              </a:rPr>
              <a:t>Open-response themes | Challenges</a:t>
            </a:r>
            <a:endParaRPr sz="2400" b="0" dirty="0">
              <a:latin typeface="Crimson Pro Light"/>
              <a:ea typeface="Crimson Pro Light"/>
              <a:cs typeface="Crimson Pro Light"/>
              <a:sym typeface="Crimson Pro Light"/>
            </a:endParaRPr>
          </a:p>
        </p:txBody>
      </p:sp>
      <p:sp>
        <p:nvSpPr>
          <p:cNvPr id="1275" name="Google Shape;1275;p147"/>
          <p:cNvSpPr txBox="1"/>
          <p:nvPr/>
        </p:nvSpPr>
        <p:spPr>
          <a:xfrm>
            <a:off x="348150" y="1101375"/>
            <a:ext cx="8447700" cy="3705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rimson Pro"/>
              <a:buChar char="●"/>
            </a:pPr>
            <a:r>
              <a:rPr lang="en" sz="1800">
                <a:solidFill>
                  <a:schemeClr val="dk1"/>
                </a:solidFill>
                <a:latin typeface="Crimson Pro"/>
                <a:ea typeface="Crimson Pro"/>
                <a:cs typeface="Crimson Pro"/>
                <a:sym typeface="Crimson Pro"/>
              </a:rPr>
              <a:t>Balancing Work, Family, and Time Management (~30%)</a:t>
            </a:r>
            <a:br>
              <a:rPr lang="en" sz="1800">
                <a:solidFill>
                  <a:schemeClr val="dk1"/>
                </a:solidFill>
                <a:latin typeface="Crimson Pro"/>
                <a:ea typeface="Crimson Pro"/>
                <a:cs typeface="Crimson Pro"/>
                <a:sym typeface="Crimson Pro"/>
              </a:rPr>
            </a:br>
            <a:r>
              <a:rPr lang="en">
                <a:solidFill>
                  <a:schemeClr val="dk1"/>
                </a:solidFill>
                <a:latin typeface="Crimson Pro"/>
                <a:ea typeface="Crimson Pro"/>
                <a:cs typeface="Crimson Pro"/>
                <a:sym typeface="Crimson Pro"/>
              </a:rPr>
              <a:t>Struggles with competing demands—full-time jobs, parenting, caregiving, and finding time for coursework</a:t>
            </a:r>
            <a:endParaRPr>
              <a:solidFill>
                <a:schemeClr val="dk1"/>
              </a:solidFill>
              <a:latin typeface="Crimson Pro"/>
              <a:ea typeface="Crimson Pro"/>
              <a:cs typeface="Crimson Pro"/>
              <a:sym typeface="Crimson Pro"/>
            </a:endParaRPr>
          </a:p>
          <a:p>
            <a:pPr marL="0" lvl="0" indent="0" algn="l" rtl="0">
              <a:spcBef>
                <a:spcPts val="0"/>
              </a:spcBef>
              <a:spcAft>
                <a:spcPts val="0"/>
              </a:spcAft>
              <a:buNone/>
            </a:pPr>
            <a:endParaRPr>
              <a:solidFill>
                <a:schemeClr val="dk1"/>
              </a:solidFill>
              <a:latin typeface="Crimson Pro"/>
              <a:ea typeface="Crimson Pro"/>
              <a:cs typeface="Crimson Pro"/>
              <a:sym typeface="Crimson Pro"/>
            </a:endParaRPr>
          </a:p>
          <a:p>
            <a:pPr marL="457200" lvl="0" indent="-342900" algn="l" rtl="0">
              <a:spcBef>
                <a:spcPts val="0"/>
              </a:spcBef>
              <a:spcAft>
                <a:spcPts val="0"/>
              </a:spcAft>
              <a:buClr>
                <a:schemeClr val="dk1"/>
              </a:buClr>
              <a:buSzPts val="1800"/>
              <a:buFont typeface="Crimson Pro"/>
              <a:buChar char="●"/>
            </a:pPr>
            <a:r>
              <a:rPr lang="en" sz="1800">
                <a:solidFill>
                  <a:schemeClr val="dk1"/>
                </a:solidFill>
                <a:latin typeface="Crimson Pro"/>
                <a:ea typeface="Crimson Pro"/>
                <a:cs typeface="Crimson Pro"/>
                <a:sym typeface="Crimson Pro"/>
              </a:rPr>
              <a:t>Language and Communication Barriers (~15%)</a:t>
            </a:r>
            <a:br>
              <a:rPr lang="en" sz="1800">
                <a:solidFill>
                  <a:schemeClr val="dk1"/>
                </a:solidFill>
                <a:latin typeface="Crimson Pro"/>
                <a:ea typeface="Crimson Pro"/>
                <a:cs typeface="Crimson Pro"/>
                <a:sym typeface="Crimson Pro"/>
              </a:rPr>
            </a:br>
            <a:r>
              <a:rPr lang="en">
                <a:solidFill>
                  <a:schemeClr val="dk1"/>
                </a:solidFill>
                <a:latin typeface="Crimson Pro"/>
                <a:ea typeface="Crimson Pro"/>
                <a:cs typeface="Crimson Pro"/>
                <a:sym typeface="Crimson Pro"/>
              </a:rPr>
              <a:t>English as a second language, academic communication, or difficulty expressing themselves clearly</a:t>
            </a:r>
            <a:endParaRPr>
              <a:solidFill>
                <a:schemeClr val="dk1"/>
              </a:solidFill>
              <a:latin typeface="Crimson Pro"/>
              <a:ea typeface="Crimson Pro"/>
              <a:cs typeface="Crimson Pro"/>
              <a:sym typeface="Crimson Pro"/>
            </a:endParaRPr>
          </a:p>
          <a:p>
            <a:pPr marL="457200" lvl="0" indent="0" algn="l" rtl="0">
              <a:spcBef>
                <a:spcPts val="0"/>
              </a:spcBef>
              <a:spcAft>
                <a:spcPts val="0"/>
              </a:spcAft>
              <a:buNone/>
            </a:pPr>
            <a:endParaRPr>
              <a:solidFill>
                <a:schemeClr val="dk1"/>
              </a:solidFill>
              <a:latin typeface="Crimson Pro"/>
              <a:ea typeface="Crimson Pro"/>
              <a:cs typeface="Crimson Pro"/>
              <a:sym typeface="Crimson Pro"/>
            </a:endParaRPr>
          </a:p>
          <a:p>
            <a:pPr marL="457200" lvl="0" indent="-342900" algn="l" rtl="0">
              <a:spcBef>
                <a:spcPts val="0"/>
              </a:spcBef>
              <a:spcAft>
                <a:spcPts val="0"/>
              </a:spcAft>
              <a:buClr>
                <a:schemeClr val="dk1"/>
              </a:buClr>
              <a:buSzPts val="1800"/>
              <a:buFont typeface="Crimson Pro"/>
              <a:buChar char="●"/>
            </a:pPr>
            <a:r>
              <a:rPr lang="en" sz="1800">
                <a:solidFill>
                  <a:schemeClr val="dk1"/>
                </a:solidFill>
                <a:latin typeface="Crimson Pro"/>
                <a:ea typeface="Crimson Pro"/>
                <a:cs typeface="Crimson Pro"/>
                <a:sym typeface="Crimson Pro"/>
              </a:rPr>
              <a:t>Institutional and Academic Challenges (~20%)</a:t>
            </a:r>
            <a:br>
              <a:rPr lang="en" sz="1800">
                <a:solidFill>
                  <a:schemeClr val="dk1"/>
                </a:solidFill>
                <a:latin typeface="Crimson Pro"/>
                <a:ea typeface="Crimson Pro"/>
                <a:cs typeface="Crimson Pro"/>
                <a:sym typeface="Crimson Pro"/>
              </a:rPr>
            </a:br>
            <a:r>
              <a:rPr lang="en">
                <a:solidFill>
                  <a:schemeClr val="dk1"/>
                </a:solidFill>
                <a:latin typeface="Crimson Pro"/>
                <a:ea typeface="Crimson Pro"/>
                <a:cs typeface="Crimson Pro"/>
                <a:sym typeface="Crimson Pro"/>
              </a:rPr>
              <a:t>Issues with professors, counseling/advising, coursework load, and program structure</a:t>
            </a:r>
            <a:endParaRPr>
              <a:solidFill>
                <a:schemeClr val="dk1"/>
              </a:solidFill>
              <a:latin typeface="Crimson Pro"/>
              <a:ea typeface="Crimson Pro"/>
              <a:cs typeface="Crimson Pro"/>
              <a:sym typeface="Crimson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9"/>
        <p:cNvGrpSpPr/>
        <p:nvPr/>
      </p:nvGrpSpPr>
      <p:grpSpPr>
        <a:xfrm>
          <a:off x="0" y="0"/>
          <a:ext cx="0" cy="0"/>
          <a:chOff x="0" y="0"/>
          <a:chExt cx="0" cy="0"/>
        </a:xfrm>
      </p:grpSpPr>
      <p:sp>
        <p:nvSpPr>
          <p:cNvPr id="1280" name="Google Shape;1280;p148"/>
          <p:cNvSpPr txBox="1">
            <a:spLocks noGrp="1"/>
          </p:cNvSpPr>
          <p:nvPr>
            <p:ph type="title" idx="4294967295"/>
          </p:nvPr>
        </p:nvSpPr>
        <p:spPr>
          <a:xfrm>
            <a:off x="382650" y="31431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any obstacles you experienced while working towards your educational goals at Cañada College.</a:t>
            </a:r>
            <a:endParaRPr sz="1900" b="0">
              <a:solidFill>
                <a:schemeClr val="lt1"/>
              </a:solidFill>
              <a:latin typeface="Crimson Pro Light"/>
              <a:ea typeface="Crimson Pro Light"/>
              <a:cs typeface="Crimson Pro Light"/>
              <a:sym typeface="Crimson Pro Light"/>
            </a:endParaRPr>
          </a:p>
        </p:txBody>
      </p:sp>
      <p:sp>
        <p:nvSpPr>
          <p:cNvPr id="1281" name="Google Shape;1281;p148"/>
          <p:cNvSpPr txBox="1">
            <a:spLocks noGrp="1"/>
          </p:cNvSpPr>
          <p:nvPr>
            <p:ph type="title" idx="4294967295"/>
          </p:nvPr>
        </p:nvSpPr>
        <p:spPr>
          <a:xfrm>
            <a:off x="524425" y="111442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Yes, I faced several obstacles because I'm a mother and I work. Sometimes I would go to bed too late to do my homework. But every time I finished a semester, I saw my goals being met every day.</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Working full time.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Working full time while taking classes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When I arrived in [redacted], I came from a community college where I didn't feel very comfortable. Here, I was welcomed and advised on how and when to study.</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Well I had some obstáculos as the English not is my First lengua</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Transportation to school.</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Transcript Evaluations took so long to be evaluated.</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Too much home work from one unit class and me reading slowly</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Time management, Rude professors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Time management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There was no obstacles. [redacted] staff and professors were the best at communicating and educating to help me thrive in every class and in my degree process.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 principal obstacles were language, math proficiency, and time management.</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85"/>
        <p:cNvGrpSpPr/>
        <p:nvPr/>
      </p:nvGrpSpPr>
      <p:grpSpPr>
        <a:xfrm>
          <a:off x="0" y="0"/>
          <a:ext cx="0" cy="0"/>
          <a:chOff x="0" y="0"/>
          <a:chExt cx="0" cy="0"/>
        </a:xfrm>
      </p:grpSpPr>
      <p:sp>
        <p:nvSpPr>
          <p:cNvPr id="1286" name="Google Shape;1286;p149"/>
          <p:cNvSpPr txBox="1">
            <a:spLocks noGrp="1"/>
          </p:cNvSpPr>
          <p:nvPr>
            <p:ph type="title" idx="4294967295"/>
          </p:nvPr>
        </p:nvSpPr>
        <p:spPr>
          <a:xfrm>
            <a:off x="382650" y="31431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any obstacles you experienced while working towards your educational goals at Cañada College.</a:t>
            </a:r>
            <a:endParaRPr sz="1900" b="0">
              <a:solidFill>
                <a:schemeClr val="lt1"/>
              </a:solidFill>
              <a:latin typeface="Crimson Pro Light"/>
              <a:ea typeface="Crimson Pro Light"/>
              <a:cs typeface="Crimson Pro Light"/>
              <a:sym typeface="Crimson Pro Light"/>
            </a:endParaRPr>
          </a:p>
        </p:txBody>
      </p:sp>
      <p:sp>
        <p:nvSpPr>
          <p:cNvPr id="1287" name="Google Shape;1287;p149"/>
          <p:cNvSpPr txBox="1">
            <a:spLocks noGrp="1"/>
          </p:cNvSpPr>
          <p:nvPr>
            <p:ph type="title" idx="4294967295"/>
          </p:nvPr>
        </p:nvSpPr>
        <p:spPr>
          <a:xfrm>
            <a:off x="524425" y="111442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The pandemic</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The only obstacle I can think of was getting a consensus on if colleges cared about a student completing a series of courses at one school. I ended up playing it safe and completing series at the same school but I believe getting clarification on this would help future students.</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The language. My first language is Spanish, which was a little challenge for me to do all the homework.</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The free classes helped so much and free parking as well.</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The difference in information from various counselors. I was put into a calculus series that limited my ability to apply to many colleges. I feel like many of the general counselors need to be on the same page as those in the transfer center with the articulation of courses for transfer.</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The ability to reach the goal of finishing College in a speedier way and still getting good grades. I have had to take only one class at a time in order to make sure that my grades stay at a good level because I had to get good grades in order to have a chance to get accepted to the program I wanted to transfer to. For many years I was only able to take a couple of classes or even just one class semester to stay at a decent grade level. However, the College system has now ventured into late-start classes, which I am really grateful for, this way you can finish certain classes quickly and it gives the ability to take more classes at the same time during one semester, instead of only taking the 18 week long courses. I am also grateful for the 6 week long classes during the summer. The combination of the two options is terrific.</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Sometimes it felt like I wasn’t really learning anything from my classes and we were just doing assignments</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Some professors that did not care for my learning and made it hard to understand the class, forcing me to find other alternatives such as studying at another College just because of the professor.</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Some obstacles that I experienced was the purchasing of literature for my classes. Some books were unaffordable. What helped was being part of the promise scholars program, which helped with some funds.</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Some challenging classes, but overall passed</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Recordéd video by zoom.</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Raising a family as a single mom.</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"Online course professors lacked proper communication with students consistently over the last 1.5 years.</a:t>
            </a:r>
            <a:br>
              <a:rPr lang="en" sz="1000" b="0">
                <a:solidFill>
                  <a:schemeClr val="lt1"/>
                </a:solidFill>
                <a:latin typeface="Crimson Pro Light"/>
                <a:ea typeface="Crimson Pro Light"/>
                <a:cs typeface="Crimson Pro Light"/>
                <a:sym typeface="Crimson Pro Light"/>
              </a:rPr>
            </a:br>
            <a:r>
              <a:rPr lang="en" sz="1000" b="0">
                <a:solidFill>
                  <a:schemeClr val="lt1"/>
                </a:solidFill>
                <a:latin typeface="Crimson Pro Light"/>
                <a:ea typeface="Crimson Pro Light"/>
                <a:cs typeface="Crimson Pro Light"/>
                <a:sym typeface="Crimson Pro Light"/>
              </a:rPr>
              <a:t>I also informed my professor this semester that a student in a group project was attempting to submit plagiarized work, but was told that I needed to figure out how to handle on my own."</a:t>
            </a:r>
            <a:endParaRPr sz="1000" b="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91"/>
        <p:cNvGrpSpPr/>
        <p:nvPr/>
      </p:nvGrpSpPr>
      <p:grpSpPr>
        <a:xfrm>
          <a:off x="0" y="0"/>
          <a:ext cx="0" cy="0"/>
          <a:chOff x="0" y="0"/>
          <a:chExt cx="0" cy="0"/>
        </a:xfrm>
      </p:grpSpPr>
      <p:sp>
        <p:nvSpPr>
          <p:cNvPr id="1292" name="Google Shape;1292;p150"/>
          <p:cNvSpPr txBox="1">
            <a:spLocks noGrp="1"/>
          </p:cNvSpPr>
          <p:nvPr>
            <p:ph type="title" idx="4294967295"/>
          </p:nvPr>
        </p:nvSpPr>
        <p:spPr>
          <a:xfrm>
            <a:off x="382650" y="31431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any obstacles you experienced while working towards your educational goals at Cañada College.</a:t>
            </a:r>
            <a:endParaRPr sz="1900" b="0">
              <a:solidFill>
                <a:schemeClr val="lt1"/>
              </a:solidFill>
              <a:latin typeface="Crimson Pro Light"/>
              <a:ea typeface="Crimson Pro Light"/>
              <a:cs typeface="Crimson Pro Light"/>
              <a:sym typeface="Crimson Pro Light"/>
            </a:endParaRPr>
          </a:p>
        </p:txBody>
      </p:sp>
      <p:sp>
        <p:nvSpPr>
          <p:cNvPr id="1293" name="Google Shape;1293;p150"/>
          <p:cNvSpPr txBox="1">
            <a:spLocks noGrp="1"/>
          </p:cNvSpPr>
          <p:nvPr>
            <p:ph type="title" idx="4294967295"/>
          </p:nvPr>
        </p:nvSpPr>
        <p:spPr>
          <a:xfrm>
            <a:off x="524425" y="111442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of the obstacles I have was how to be managed time between work, school and socialize.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of the main obstacles I experienced while studying Business Administration at </a:t>
            </a:r>
            <a:r>
              <a:rPr lang="en-US" sz="1000" b="0" dirty="0">
                <a:solidFill>
                  <a:schemeClr val="lt1"/>
                </a:solidFill>
                <a:latin typeface="Crimson Pro Light"/>
              </a:rPr>
              <a:t>Cañada</a:t>
            </a:r>
            <a:r>
              <a:rPr lang="en" sz="1000" b="0" dirty="0">
                <a:solidFill>
                  <a:schemeClr val="lt1"/>
                </a:solidFill>
                <a:latin typeface="Crimson Pro Light"/>
                <a:sym typeface="Crimson Pro Light"/>
              </a:rPr>
              <a:t> College </a:t>
            </a:r>
            <a:r>
              <a:rPr lang="en" sz="1000" b="0" dirty="0">
                <a:solidFill>
                  <a:schemeClr val="lt1"/>
                </a:solidFill>
                <a:latin typeface="Crimson Pro Light"/>
                <a:ea typeface="Crimson Pro Light"/>
                <a:cs typeface="Crimson Pro Light"/>
                <a:sym typeface="Crimson Pro Light"/>
              </a:rPr>
              <a:t>was the language barrier. As an international student from Peru, adjusting to academic English, especially in subjects like law, marketing, and communication, was challenging at first. I often had to spend extra time reviewing class materials, participating in discussions, and completing assignments to ensure I fully understood the concepts. Another challenge was adapting to a new educational system and learning how to navigate college resources. Despite these difficulties, I remained focused on my goals and continued improving my English and academic skills with each semester.</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of the biggest obstacles I faced while working toward my educational goals at [the] College was balancing full-time work, personal responsibilities, and emotional challenges. I work as a service advisor in the automotive industry and often had to manage long hours while supporting my family—especially after the passing of my mother. [redacted]. Despite these hardships, I remained committed to my education and used these experiences to build resilience and self-awareness. They motivated me to grow, stay focused, and pursue something better for myself.</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of my obstacles is the time, is been a hard and difficult to make time for my physical condition, Unfortunately I have an car accident last year and been a little stressed and painful, but I have to study’s and able to make time to complete my classes!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obstacle I experienced while working towards my educational goals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was balancing my coursework with personal and family responsibilities. It was challenging at times to manage everything, but it taught me the importance of time management and perseverance.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 my end, I experience a lack of direction when comes to narrowing what I wanted to work toawrds with Business."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Not enough asynchronous online classes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None!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None that I am aware.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None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None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none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NONE</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97"/>
        <p:cNvGrpSpPr/>
        <p:nvPr/>
      </p:nvGrpSpPr>
      <p:grpSpPr>
        <a:xfrm>
          <a:off x="0" y="0"/>
          <a:ext cx="0" cy="0"/>
          <a:chOff x="0" y="0"/>
          <a:chExt cx="0" cy="0"/>
        </a:xfrm>
      </p:grpSpPr>
      <p:sp>
        <p:nvSpPr>
          <p:cNvPr id="1298" name="Google Shape;1298;p151"/>
          <p:cNvSpPr txBox="1">
            <a:spLocks noGrp="1"/>
          </p:cNvSpPr>
          <p:nvPr>
            <p:ph type="title" idx="4294967295"/>
          </p:nvPr>
        </p:nvSpPr>
        <p:spPr>
          <a:xfrm>
            <a:off x="382650" y="31431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any obstacles you experienced while working towards your educational goals at Cañada College.</a:t>
            </a:r>
            <a:endParaRPr sz="1900" b="0">
              <a:solidFill>
                <a:schemeClr val="lt1"/>
              </a:solidFill>
              <a:latin typeface="Crimson Pro Light"/>
              <a:ea typeface="Crimson Pro Light"/>
              <a:cs typeface="Crimson Pro Light"/>
              <a:sym typeface="Crimson Pro Light"/>
            </a:endParaRPr>
          </a:p>
        </p:txBody>
      </p:sp>
      <p:sp>
        <p:nvSpPr>
          <p:cNvPr id="1299" name="Google Shape;1299;p151"/>
          <p:cNvSpPr txBox="1">
            <a:spLocks noGrp="1"/>
          </p:cNvSpPr>
          <p:nvPr>
            <p:ph type="title" idx="4294967295"/>
          </p:nvPr>
        </p:nvSpPr>
        <p:spPr>
          <a:xfrm>
            <a:off x="524425" y="111442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No real obstacles here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just took a break because I wasn’t motivated in the beginning.</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My time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was fairly straightforward, but I did have multiple issues with councilors regarding my schedule such as not mentioning that a course had a co-requisite when planning out my schedules for the semester.</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My past education I messed up after high school and didnt really care for school so when I went back it affected me GPA wise. Also getting Un expectingly pregnant made it worse because my GPA went down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My obstacles were more internal and towards my mentality towards my workload, but I would feel that way on any campus.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my main obstacle was always myself, getting work done, Turing it in on time that kind of stuff, but overall that, Also sometimes techers were not always super helpful with what they wanted us to do for work.</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My chronic illness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My biggest obstacle was technology because Covid hits right after l started my first semester and we were forced to move to 100% online classes.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Many times the obstacle could have been concentration or not knowing what career to study, but over time I learned how to handle it.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Managing time is not too easy. Some of the classes have a heavy workload.</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Managing my time more effectively.</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Managing jobs and school</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Mainly the obstacles I faced was how do I deal with my time here and what I want to do while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before Transfer</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Life- taking care of my father who now has dementia</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life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Language barrier</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language barrier</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Just the pandemic, when resources were limited.</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9"/>
        <p:cNvGrpSpPr/>
        <p:nvPr/>
      </p:nvGrpSpPr>
      <p:grpSpPr>
        <a:xfrm>
          <a:off x="0" y="0"/>
          <a:ext cx="0" cy="0"/>
          <a:chOff x="0" y="0"/>
          <a:chExt cx="0" cy="0"/>
        </a:xfrm>
      </p:grpSpPr>
      <p:sp>
        <p:nvSpPr>
          <p:cNvPr id="1130" name="Google Shape;1130;p125"/>
          <p:cNvSpPr txBox="1">
            <a:spLocks noGrp="1"/>
          </p:cNvSpPr>
          <p:nvPr>
            <p:ph type="title" idx="4294967295"/>
          </p:nvPr>
        </p:nvSpPr>
        <p:spPr>
          <a:xfrm>
            <a:off x="382650" y="457210"/>
            <a:ext cx="8378700" cy="7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2700" b="0">
                <a:latin typeface="Crimson Pro Light"/>
                <a:ea typeface="Crimson Pro Light"/>
                <a:cs typeface="Crimson Pro Light"/>
                <a:sym typeface="Crimson Pro Light"/>
              </a:rPr>
              <a:t>ILO Assessment</a:t>
            </a:r>
            <a:endParaRPr sz="2700" b="0">
              <a:latin typeface="Crimson Pro Light"/>
              <a:ea typeface="Crimson Pro Light"/>
              <a:cs typeface="Crimson Pro Light"/>
              <a:sym typeface="Crimson Pro Light"/>
            </a:endParaRPr>
          </a:p>
        </p:txBody>
      </p:sp>
      <p:sp>
        <p:nvSpPr>
          <p:cNvPr id="1131" name="Google Shape;1131;p125"/>
          <p:cNvSpPr txBox="1"/>
          <p:nvPr/>
        </p:nvSpPr>
        <p:spPr>
          <a:xfrm>
            <a:off x="348150" y="1101375"/>
            <a:ext cx="8099100" cy="37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rimson Pro"/>
                <a:ea typeface="Crimson Pro"/>
                <a:cs typeface="Crimson Pro"/>
                <a:sym typeface="Crimson Pro"/>
              </a:rPr>
              <a:t>Cañada College regularly assesses its Institutional Learning Outcomes (ILOs) in order to assure institutional effectiveness and promote continuous improvement. </a:t>
            </a:r>
            <a:endParaRPr>
              <a:solidFill>
                <a:schemeClr val="dk1"/>
              </a:solidFill>
              <a:latin typeface="Crimson Pro"/>
              <a:ea typeface="Crimson Pro"/>
              <a:cs typeface="Crimson Pro"/>
              <a:sym typeface="Crimson Pro"/>
            </a:endParaRPr>
          </a:p>
          <a:p>
            <a:pPr marL="0" lvl="0" indent="0" algn="l" rtl="0">
              <a:spcBef>
                <a:spcPts val="0"/>
              </a:spcBef>
              <a:spcAft>
                <a:spcPts val="0"/>
              </a:spcAft>
              <a:buNone/>
            </a:pPr>
            <a:endParaRPr>
              <a:solidFill>
                <a:schemeClr val="dk1"/>
              </a:solidFill>
              <a:latin typeface="Crimson Pro"/>
              <a:ea typeface="Crimson Pro"/>
              <a:cs typeface="Crimson Pro"/>
              <a:sym typeface="Crimson Pro"/>
            </a:endParaRPr>
          </a:p>
          <a:p>
            <a:pPr marL="0" lvl="0" indent="0" algn="l" rtl="0">
              <a:spcBef>
                <a:spcPts val="0"/>
              </a:spcBef>
              <a:spcAft>
                <a:spcPts val="0"/>
              </a:spcAft>
              <a:buNone/>
            </a:pPr>
            <a:r>
              <a:rPr lang="en">
                <a:solidFill>
                  <a:schemeClr val="dk1"/>
                </a:solidFill>
                <a:latin typeface="Crimson Pro"/>
                <a:ea typeface="Crimson Pro"/>
                <a:cs typeface="Crimson Pro"/>
                <a:sym typeface="Crimson Pro"/>
              </a:rPr>
              <a:t>The college uses multiple methods of assessment:</a:t>
            </a:r>
            <a:endParaRPr>
              <a:solidFill>
                <a:schemeClr val="dk1"/>
              </a:solidFill>
              <a:latin typeface="Crimson Pro"/>
              <a:ea typeface="Crimson Pro"/>
              <a:cs typeface="Crimson Pro"/>
              <a:sym typeface="Crimson Pro"/>
            </a:endParaRPr>
          </a:p>
          <a:p>
            <a:pPr marL="0" lvl="0" indent="0" algn="l" rtl="0">
              <a:spcBef>
                <a:spcPts val="0"/>
              </a:spcBef>
              <a:spcAft>
                <a:spcPts val="0"/>
              </a:spcAft>
              <a:buNone/>
            </a:pPr>
            <a:endParaRPr>
              <a:solidFill>
                <a:schemeClr val="dk1"/>
              </a:solidFill>
              <a:latin typeface="Crimson Pro"/>
              <a:ea typeface="Crimson Pro"/>
              <a:cs typeface="Crimson Pro"/>
              <a:sym typeface="Crimson Pro"/>
            </a:endParaRPr>
          </a:p>
          <a:p>
            <a:pPr marL="457200" lvl="0" indent="-260350" algn="l" rtl="0">
              <a:spcBef>
                <a:spcPts val="0"/>
              </a:spcBef>
              <a:spcAft>
                <a:spcPts val="0"/>
              </a:spcAft>
              <a:buClr>
                <a:schemeClr val="dk1"/>
              </a:buClr>
              <a:buSzPts val="1400"/>
              <a:buFont typeface="Crimson Pro"/>
              <a:buAutoNum type="arabicParenR"/>
            </a:pPr>
            <a:r>
              <a:rPr lang="en">
                <a:solidFill>
                  <a:schemeClr val="dk1"/>
                </a:solidFill>
                <a:latin typeface="Crimson Pro"/>
                <a:ea typeface="Crimson Pro"/>
                <a:cs typeface="Crimson Pro"/>
                <a:sym typeface="Crimson Pro"/>
              </a:rPr>
              <a:t>A survey of students petitioning to graduate with a degree or certificate every year.</a:t>
            </a:r>
            <a:endParaRPr>
              <a:solidFill>
                <a:schemeClr val="dk1"/>
              </a:solidFill>
              <a:latin typeface="Crimson Pro"/>
              <a:ea typeface="Crimson Pro"/>
              <a:cs typeface="Crimson Pro"/>
              <a:sym typeface="Crimson Pro"/>
            </a:endParaRPr>
          </a:p>
          <a:p>
            <a:pPr marL="0" lvl="0" indent="285750" algn="l" rtl="0">
              <a:spcBef>
                <a:spcPts val="0"/>
              </a:spcBef>
              <a:spcAft>
                <a:spcPts val="0"/>
              </a:spcAft>
              <a:buNone/>
            </a:pPr>
            <a:endParaRPr>
              <a:solidFill>
                <a:schemeClr val="dk1"/>
              </a:solidFill>
              <a:latin typeface="Crimson Pro"/>
              <a:ea typeface="Crimson Pro"/>
              <a:cs typeface="Crimson Pro"/>
              <a:sym typeface="Crimson Pro"/>
            </a:endParaRPr>
          </a:p>
          <a:p>
            <a:pPr marL="457200" lvl="0" indent="-260350" algn="l" rtl="0">
              <a:spcBef>
                <a:spcPts val="0"/>
              </a:spcBef>
              <a:spcAft>
                <a:spcPts val="0"/>
              </a:spcAft>
              <a:buClr>
                <a:schemeClr val="dk1"/>
              </a:buClr>
              <a:buSzPts val="1400"/>
              <a:buFont typeface="Crimson Pro"/>
              <a:buAutoNum type="arabicParenR"/>
            </a:pPr>
            <a:r>
              <a:rPr lang="en">
                <a:solidFill>
                  <a:schemeClr val="dk1"/>
                </a:solidFill>
                <a:latin typeface="Crimson Pro"/>
                <a:ea typeface="Crimson Pro"/>
                <a:cs typeface="Crimson Pro"/>
                <a:sym typeface="Crimson Pro"/>
              </a:rPr>
              <a:t>The Community College Survey of Student Engagement (CCSSE).</a:t>
            </a:r>
            <a:endParaRPr>
              <a:solidFill>
                <a:schemeClr val="dk1"/>
              </a:solidFill>
              <a:latin typeface="Crimson Pro"/>
              <a:ea typeface="Crimson Pro"/>
              <a:cs typeface="Crimson Pro"/>
              <a:sym typeface="Crimson Pro"/>
            </a:endParaRPr>
          </a:p>
          <a:p>
            <a:pPr marL="0" lvl="0" indent="285750" algn="l" rtl="0">
              <a:spcBef>
                <a:spcPts val="0"/>
              </a:spcBef>
              <a:spcAft>
                <a:spcPts val="0"/>
              </a:spcAft>
              <a:buNone/>
            </a:pPr>
            <a:endParaRPr>
              <a:solidFill>
                <a:schemeClr val="dk1"/>
              </a:solidFill>
              <a:latin typeface="Crimson Pro"/>
              <a:ea typeface="Crimson Pro"/>
              <a:cs typeface="Crimson Pro"/>
              <a:sym typeface="Crimson Pro"/>
            </a:endParaRPr>
          </a:p>
          <a:p>
            <a:pPr marL="457200" lvl="0" indent="-260350" algn="l" rtl="0">
              <a:spcBef>
                <a:spcPts val="0"/>
              </a:spcBef>
              <a:spcAft>
                <a:spcPts val="0"/>
              </a:spcAft>
              <a:buClr>
                <a:schemeClr val="dk1"/>
              </a:buClr>
              <a:buSzPts val="1400"/>
              <a:buFont typeface="Crimson Pro"/>
              <a:buAutoNum type="arabicParenR"/>
            </a:pPr>
            <a:r>
              <a:rPr lang="en">
                <a:solidFill>
                  <a:schemeClr val="dk1"/>
                </a:solidFill>
                <a:latin typeface="Crimson Pro"/>
                <a:ea typeface="Crimson Pro"/>
                <a:cs typeface="Crimson Pro"/>
                <a:sym typeface="Crimson Pro"/>
              </a:rPr>
              <a:t>Program Learning Outcomes Assessments aligned with ILOs. </a:t>
            </a:r>
            <a:endParaRPr>
              <a:solidFill>
                <a:schemeClr val="dk1"/>
              </a:solidFill>
              <a:latin typeface="Crimson Pro"/>
              <a:ea typeface="Crimson Pro"/>
              <a:cs typeface="Crimson Pro"/>
              <a:sym typeface="Crimson Pro"/>
            </a:endParaRPr>
          </a:p>
          <a:p>
            <a:pPr marL="0" lvl="0" indent="0" algn="l" rtl="0">
              <a:spcBef>
                <a:spcPts val="0"/>
              </a:spcBef>
              <a:spcAft>
                <a:spcPts val="0"/>
              </a:spcAft>
              <a:buNone/>
            </a:pPr>
            <a:endParaRPr>
              <a:solidFill>
                <a:schemeClr val="dk1"/>
              </a:solidFill>
              <a:latin typeface="Crimson Pro"/>
              <a:ea typeface="Crimson Pro"/>
              <a:cs typeface="Crimson Pro"/>
              <a:sym typeface="Crimson Pro"/>
            </a:endParaRPr>
          </a:p>
          <a:p>
            <a:pPr marL="0" lvl="0" indent="0" algn="l" rtl="0">
              <a:spcBef>
                <a:spcPts val="0"/>
              </a:spcBef>
              <a:spcAft>
                <a:spcPts val="0"/>
              </a:spcAft>
              <a:buNone/>
            </a:pPr>
            <a:r>
              <a:rPr lang="en">
                <a:solidFill>
                  <a:schemeClr val="dk1"/>
                </a:solidFill>
                <a:latin typeface="Crimson Pro"/>
                <a:ea typeface="Crimson Pro"/>
                <a:cs typeface="Crimson Pro"/>
                <a:sym typeface="Crimson Pro"/>
              </a:rPr>
              <a:t>The results of these assessments are discussed by our participatory governance bodies, including the Planning and Budgeting Council, and appropriate action plans are developed.</a:t>
            </a:r>
            <a:endParaRPr>
              <a:solidFill>
                <a:schemeClr val="dk1"/>
              </a:solidFill>
              <a:latin typeface="Crimson Pro"/>
              <a:ea typeface="Crimson Pro"/>
              <a:cs typeface="Crimson Pro"/>
              <a:sym typeface="Crimson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03"/>
        <p:cNvGrpSpPr/>
        <p:nvPr/>
      </p:nvGrpSpPr>
      <p:grpSpPr>
        <a:xfrm>
          <a:off x="0" y="0"/>
          <a:ext cx="0" cy="0"/>
          <a:chOff x="0" y="0"/>
          <a:chExt cx="0" cy="0"/>
        </a:xfrm>
      </p:grpSpPr>
      <p:sp>
        <p:nvSpPr>
          <p:cNvPr id="1304" name="Google Shape;1304;p152"/>
          <p:cNvSpPr txBox="1">
            <a:spLocks noGrp="1"/>
          </p:cNvSpPr>
          <p:nvPr>
            <p:ph type="title" idx="4294967295"/>
          </p:nvPr>
        </p:nvSpPr>
        <p:spPr>
          <a:xfrm>
            <a:off x="382650" y="31431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any obstacles you experienced while working towards your educational goals at Cañada College.</a:t>
            </a:r>
            <a:endParaRPr sz="1900" b="0">
              <a:solidFill>
                <a:schemeClr val="lt1"/>
              </a:solidFill>
              <a:latin typeface="Crimson Pro Light"/>
              <a:ea typeface="Crimson Pro Light"/>
              <a:cs typeface="Crimson Pro Light"/>
              <a:sym typeface="Crimson Pro Light"/>
            </a:endParaRPr>
          </a:p>
        </p:txBody>
      </p:sp>
      <p:sp>
        <p:nvSpPr>
          <p:cNvPr id="1305" name="Google Shape;1305;p152"/>
          <p:cNvSpPr txBox="1">
            <a:spLocks noGrp="1"/>
          </p:cNvSpPr>
          <p:nvPr>
            <p:ph type="title" idx="4294967295"/>
          </p:nvPr>
        </p:nvSpPr>
        <p:spPr>
          <a:xfrm>
            <a:off x="524425" y="111442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It’s tough being a full time student and also working multiple full time jobs as an adult. Some of the professors are unwilling to consider that, and seem unable to be reached or unable to be flexible.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It's not esay to efficient to contact with a professor who working at evening classes，particular，who works as a part-time role.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It was my communication skills since English is my second language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I'm getting transportation over here because I don't live in road City, and also just managing my time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was working full time while I was a student. Some classes were only available during the day and not in the evening.</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was academically disqualified several times, but I never gave up. I recollected myself and made it happen despite the number of times I failed. Thanks to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for giving me countless opportunities to redeem myself.</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was a part-time student because I needed to work. Management my time was a obstacle that I had.</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struggle with ADHD and unfortunately wasn't aware of the wonderful DRC department and its valuable resource until towards the end of my studies. I think it should be better advertised. I feel much is received in "printed" info on syllabus but maybe representatives of the department should talk in class so students are more aware. It has helped me tremendously and I want others to have this so valuable support!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started the program and was lacking confidence in every aspect of my life. I was a returning student and was terrified about entering the learning environment and learning new/current technologies. The environment supported me in so many ways. I'm forever grateful. I'm interviewing for positions that I never thought I'd be qualified for. They are entry level, but it's a start and that's all I need. I've built my confidence over this program. Thank you.</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recently moved so I used to had a long commute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only took online classes so that was limiting to only online learning, but I loved the flexibility of taking online classes being a mom and working full-time. It wouldn't have been possible for me to attend in-person classes.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loved my experience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always good to help the students, I have a few obstacles like the price and some biology concepts and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was always prepare to help all students.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legitimately cannot remember my second semester at Canãda. Besides that, one of my professors didn't hand back the first lab report until half way through the semester.</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09"/>
        <p:cNvGrpSpPr/>
        <p:nvPr/>
      </p:nvGrpSpPr>
      <p:grpSpPr>
        <a:xfrm>
          <a:off x="0" y="0"/>
          <a:ext cx="0" cy="0"/>
          <a:chOff x="0" y="0"/>
          <a:chExt cx="0" cy="0"/>
        </a:xfrm>
      </p:grpSpPr>
      <p:sp>
        <p:nvSpPr>
          <p:cNvPr id="1310" name="Google Shape;1310;p153"/>
          <p:cNvSpPr txBox="1">
            <a:spLocks noGrp="1"/>
          </p:cNvSpPr>
          <p:nvPr>
            <p:ph type="title" idx="4294967295"/>
          </p:nvPr>
        </p:nvSpPr>
        <p:spPr>
          <a:xfrm>
            <a:off x="382650" y="31431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any obstacles you experienced while working towards your educational goals at Cañada College.</a:t>
            </a:r>
            <a:endParaRPr sz="1900" b="0">
              <a:solidFill>
                <a:schemeClr val="lt1"/>
              </a:solidFill>
              <a:latin typeface="Crimson Pro Light"/>
              <a:ea typeface="Crimson Pro Light"/>
              <a:cs typeface="Crimson Pro Light"/>
              <a:sym typeface="Crimson Pro Light"/>
            </a:endParaRPr>
          </a:p>
        </p:txBody>
      </p:sp>
      <p:sp>
        <p:nvSpPr>
          <p:cNvPr id="1311" name="Google Shape;1311;p153"/>
          <p:cNvSpPr txBox="1">
            <a:spLocks noGrp="1"/>
          </p:cNvSpPr>
          <p:nvPr>
            <p:ph type="title" idx="4294967295"/>
          </p:nvPr>
        </p:nvSpPr>
        <p:spPr>
          <a:xfrm>
            <a:off x="524425" y="111442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haven't had any major obstacles while working my educational goals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I've had helpful instructors and resources, and my family has been a great support, which has made my journey easier."</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have experienced carpal tunnel while studying.</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have disabilities and I am homeless but all the resources helped me to get to this step and to get two degrees. I'm leaving with sociology and psychology and even though I'm homeless I used all the resources on the campus from the pantry to counseling to tutoring different programs. That would help me financially be able to get there and help with books help with everything that does contribute to my success and without those it wouldn't have happened without you guys. Yes I had to be blunt and let people into my life and let them know how I'm struggling what I'm going through but I got over it and you guys were able to assist me in every way possible. Even in the transferring process, I'm linking over to similar programs at San Francisco State University by using the help from the programs you guys offer that I qualified for that are assisting me on to the next campus and it's awesome and I love you guys for that.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had to take 2 breaks during my time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to maintain demanding work schedule to survive, and to take care of my Grandpa after my grandma passed away and he was diagnosed with dementia shortly thereafter. My father was diagnosed with stage IV cancer at the same time so i stepped up to take care of my loved ones that took such good care of me.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had to change my degree from Theatre Arts to Interdisciplinary Studies in the Arts &amp; Humanities because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did not offer the last two classes needed for the Theatre Arts degree. Rather disappointing. However, school counselors assisted me quite well in moving forward to attain a degree towards which I started over 40 years ago. Woohoo!!</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had a few obstacles with classes not lining up with what I needed for certain requirements. Counseling was helpful but sometimes the information would change.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had a few obstacles outside of school. I had family deaths and other responsibilities at home.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first started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in January of 2020. Then the pandemic happened and possibly like many other people. I lost my motivation finish my degree. I changed my major many times then finally found what I love which is psychology and now when transfer until be studying Social Work. Last year I had a very tragic loss. I thought about giving up but I never did and I’m so proud of myself.</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15"/>
        <p:cNvGrpSpPr/>
        <p:nvPr/>
      </p:nvGrpSpPr>
      <p:grpSpPr>
        <a:xfrm>
          <a:off x="0" y="0"/>
          <a:ext cx="0" cy="0"/>
          <a:chOff x="0" y="0"/>
          <a:chExt cx="0" cy="0"/>
        </a:xfrm>
      </p:grpSpPr>
      <p:sp>
        <p:nvSpPr>
          <p:cNvPr id="1316" name="Google Shape;1316;p154"/>
          <p:cNvSpPr txBox="1">
            <a:spLocks noGrp="1"/>
          </p:cNvSpPr>
          <p:nvPr>
            <p:ph type="title" idx="4294967295"/>
          </p:nvPr>
        </p:nvSpPr>
        <p:spPr>
          <a:xfrm>
            <a:off x="382650" y="31431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any obstacles you experienced while working towards your educational goals at Cañada College.</a:t>
            </a:r>
            <a:endParaRPr sz="1900" b="0">
              <a:solidFill>
                <a:schemeClr val="lt1"/>
              </a:solidFill>
              <a:latin typeface="Crimson Pro Light"/>
              <a:ea typeface="Crimson Pro Light"/>
              <a:cs typeface="Crimson Pro Light"/>
              <a:sym typeface="Crimson Pro Light"/>
            </a:endParaRPr>
          </a:p>
        </p:txBody>
      </p:sp>
      <p:sp>
        <p:nvSpPr>
          <p:cNvPr id="1317" name="Google Shape;1317;p154"/>
          <p:cNvSpPr txBox="1">
            <a:spLocks noGrp="1"/>
          </p:cNvSpPr>
          <p:nvPr>
            <p:ph type="title" idx="4294967295"/>
          </p:nvPr>
        </p:nvSpPr>
        <p:spPr>
          <a:xfrm>
            <a:off x="524425" y="111442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first attended back in 2002 and again in 2013, the obstacles I experienced while working towards my educational goals were all personal in nature. I did not feel ready or prepared at those times and ultimately I did not succeed. When I decided to return in 2023, I had clear goals and also the option for online only courses really helped me.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experienced personal obstacles everyone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has been great!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did not experienced any obstacles, It was smooth overall.</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did not experience any obstacles as it was very flexible and supportive.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Health</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Having to withdraw classes because there was too much coursework and it didn’t align with my work schedule.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Having a lack of guidance/ information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Getting to school easily since the Lyft program which I originally needed to use to get to school was cancelled. 🙄</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Financial obstacle, time management between family, commute, daily activities, doing homework, sleeping, and other school events. Dealing with various aspects related to School Clubs, requesting finance for club events. Finding energy to study, exercise, and be present for my family and church events.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finances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finacially: tuition for international students cost too much</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Express myself in another language.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During the pandemic I dropped out for two years because of mental health problems.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Doing all classes in person at once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Covid, Confidence, Finance, Food, Mental health</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Counseling appointments. In my 3 Experiences with counselors, the three were rude. 2 of them (same person) told me to transfer to a college in irvine upon seeing that my phone number was from there, to which I had to explain that I don’t like there anymore. What shocked me is that I believe she was a head or a superior in the counseling team. I have other memories of her being extremely rude to me, and pointlessly intrusive. Those 2 experiences made me decide not to transfer to [redacted] (coming from [redacted]), and only graduate from there (as my units have mainly been from [redacted] classes).</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21"/>
        <p:cNvGrpSpPr/>
        <p:nvPr/>
      </p:nvGrpSpPr>
      <p:grpSpPr>
        <a:xfrm>
          <a:off x="0" y="0"/>
          <a:ext cx="0" cy="0"/>
          <a:chOff x="0" y="0"/>
          <a:chExt cx="0" cy="0"/>
        </a:xfrm>
      </p:grpSpPr>
      <p:sp>
        <p:nvSpPr>
          <p:cNvPr id="1322" name="Google Shape;1322;p155"/>
          <p:cNvSpPr txBox="1">
            <a:spLocks noGrp="1"/>
          </p:cNvSpPr>
          <p:nvPr>
            <p:ph type="title" idx="4294967295"/>
          </p:nvPr>
        </p:nvSpPr>
        <p:spPr>
          <a:xfrm>
            <a:off x="382650" y="31431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any obstacles you experienced while working towards your educational goals at Cañada College.</a:t>
            </a:r>
            <a:endParaRPr sz="1900" b="0">
              <a:solidFill>
                <a:schemeClr val="lt1"/>
              </a:solidFill>
              <a:latin typeface="Crimson Pro Light"/>
              <a:ea typeface="Crimson Pro Light"/>
              <a:cs typeface="Crimson Pro Light"/>
              <a:sym typeface="Crimson Pro Light"/>
            </a:endParaRPr>
          </a:p>
        </p:txBody>
      </p:sp>
      <p:sp>
        <p:nvSpPr>
          <p:cNvPr id="1323" name="Google Shape;1323;p155"/>
          <p:cNvSpPr txBox="1">
            <a:spLocks noGrp="1"/>
          </p:cNvSpPr>
          <p:nvPr>
            <p:ph type="title" idx="4294967295"/>
          </p:nvPr>
        </p:nvSpPr>
        <p:spPr>
          <a:xfrm>
            <a:off x="524425" y="111442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Childcare</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Being a single mom and moving to a new home</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Balancing mom life with homework.</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An obstacle I experienced was maintaining my school work while also working. At first it was difficult, but as time went on it became easier. This obstacle made me put more effort into my time management skills.</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All of the geography courses I took were virtual, and that is no good. There should be a disclosure for degrees that do not have in-person offerings for all of the classes. The METE 100 (Weather and Climate) class was also only offered in the summer. Honestly, I think the degree should be taken off of the list since none of the geography classes are actually offered in person.</a:t>
            </a:r>
            <a:endParaRPr sz="1000" b="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a:solidFill>
                  <a:schemeClr val="lt1"/>
                </a:solidFill>
                <a:latin typeface="Crimson Pro Light"/>
                <a:ea typeface="Crimson Pro Light"/>
                <a:cs typeface="Crimson Pro Light"/>
                <a:sym typeface="Crimson Pro Light"/>
              </a:rPr>
              <a:t>No obstacles</a:t>
            </a:r>
            <a:endParaRPr sz="1000" b="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7"/>
        <p:cNvGrpSpPr/>
        <p:nvPr/>
      </p:nvGrpSpPr>
      <p:grpSpPr>
        <a:xfrm>
          <a:off x="0" y="0"/>
          <a:ext cx="0" cy="0"/>
          <a:chOff x="0" y="0"/>
          <a:chExt cx="0" cy="0"/>
        </a:xfrm>
      </p:grpSpPr>
      <p:sp>
        <p:nvSpPr>
          <p:cNvPr id="1328" name="Google Shape;1328;p156"/>
          <p:cNvSpPr txBox="1">
            <a:spLocks noGrp="1"/>
          </p:cNvSpPr>
          <p:nvPr>
            <p:ph type="title" idx="4294967295"/>
          </p:nvPr>
        </p:nvSpPr>
        <p:spPr>
          <a:xfrm>
            <a:off x="382650" y="457210"/>
            <a:ext cx="8378700" cy="7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2400" b="0" dirty="0">
                <a:latin typeface="Crimson Pro Light"/>
                <a:ea typeface="Crimson Pro Light"/>
                <a:cs typeface="Crimson Pro Light"/>
                <a:sym typeface="Crimson Pro Light"/>
              </a:rPr>
              <a:t>Open-response themes | Positive learning experiences</a:t>
            </a:r>
            <a:endParaRPr sz="2400" b="0" dirty="0">
              <a:latin typeface="Crimson Pro Light"/>
              <a:ea typeface="Crimson Pro Light"/>
              <a:cs typeface="Crimson Pro Light"/>
              <a:sym typeface="Crimson Pro Light"/>
            </a:endParaRPr>
          </a:p>
        </p:txBody>
      </p:sp>
      <p:sp>
        <p:nvSpPr>
          <p:cNvPr id="1329" name="Google Shape;1329;p156"/>
          <p:cNvSpPr txBox="1"/>
          <p:nvPr/>
        </p:nvSpPr>
        <p:spPr>
          <a:xfrm>
            <a:off x="348150" y="1101375"/>
            <a:ext cx="8447700" cy="3705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rimson Pro"/>
              <a:buChar char="●"/>
            </a:pPr>
            <a:r>
              <a:rPr lang="en" sz="1800">
                <a:solidFill>
                  <a:schemeClr val="dk1"/>
                </a:solidFill>
                <a:latin typeface="Crimson Pro"/>
                <a:ea typeface="Crimson Pro"/>
                <a:cs typeface="Crimson Pro"/>
                <a:sym typeface="Crimson Pro"/>
              </a:rPr>
              <a:t>Personal Growth, Confidence, &amp; Resilience (~25%)</a:t>
            </a:r>
            <a:br>
              <a:rPr lang="en" sz="1800">
                <a:solidFill>
                  <a:schemeClr val="dk1"/>
                </a:solidFill>
                <a:latin typeface="Crimson Pro"/>
                <a:ea typeface="Crimson Pro"/>
                <a:cs typeface="Crimson Pro"/>
                <a:sym typeface="Crimson Pro"/>
              </a:rPr>
            </a:br>
            <a:r>
              <a:rPr lang="en">
                <a:solidFill>
                  <a:schemeClr val="dk1"/>
                </a:solidFill>
                <a:latin typeface="Crimson Pro"/>
                <a:ea typeface="Crimson Pro"/>
                <a:cs typeface="Crimson Pro"/>
                <a:sym typeface="Crimson Pro"/>
              </a:rPr>
              <a:t>discipline, time management, belief in self, overcoming setbacks, motivation</a:t>
            </a:r>
            <a:endParaRPr>
              <a:solidFill>
                <a:schemeClr val="dk1"/>
              </a:solidFill>
              <a:latin typeface="Crimson Pro"/>
              <a:ea typeface="Crimson Pro"/>
              <a:cs typeface="Crimson Pro"/>
              <a:sym typeface="Crimson Pro"/>
            </a:endParaRPr>
          </a:p>
          <a:p>
            <a:pPr marL="0" lvl="0" indent="0" algn="l" rtl="0">
              <a:spcBef>
                <a:spcPts val="0"/>
              </a:spcBef>
              <a:spcAft>
                <a:spcPts val="0"/>
              </a:spcAft>
              <a:buNone/>
            </a:pPr>
            <a:endParaRPr>
              <a:solidFill>
                <a:schemeClr val="dk1"/>
              </a:solidFill>
              <a:latin typeface="Crimson Pro"/>
              <a:ea typeface="Crimson Pro"/>
              <a:cs typeface="Crimson Pro"/>
              <a:sym typeface="Crimson Pro"/>
            </a:endParaRPr>
          </a:p>
          <a:p>
            <a:pPr marL="457200" lvl="0" indent="-342900" algn="l" rtl="0">
              <a:spcBef>
                <a:spcPts val="0"/>
              </a:spcBef>
              <a:spcAft>
                <a:spcPts val="0"/>
              </a:spcAft>
              <a:buClr>
                <a:schemeClr val="dk1"/>
              </a:buClr>
              <a:buSzPts val="1800"/>
              <a:buFont typeface="Crimson Pro"/>
              <a:buChar char="●"/>
            </a:pPr>
            <a:r>
              <a:rPr lang="en" sz="1800">
                <a:solidFill>
                  <a:schemeClr val="dk1"/>
                </a:solidFill>
                <a:latin typeface="Crimson Pro"/>
                <a:ea typeface="Crimson Pro"/>
                <a:cs typeface="Crimson Pro"/>
                <a:sym typeface="Crimson Pro"/>
              </a:rPr>
              <a:t>Supportive Faculty, Counselors, &amp; Mentors (~20%)</a:t>
            </a:r>
            <a:br>
              <a:rPr lang="en" sz="1800">
                <a:solidFill>
                  <a:schemeClr val="dk1"/>
                </a:solidFill>
                <a:latin typeface="Crimson Pro"/>
                <a:ea typeface="Crimson Pro"/>
                <a:cs typeface="Crimson Pro"/>
                <a:sym typeface="Crimson Pro"/>
              </a:rPr>
            </a:br>
            <a:r>
              <a:rPr lang="en">
                <a:solidFill>
                  <a:schemeClr val="dk1"/>
                </a:solidFill>
                <a:latin typeface="Crimson Pro"/>
                <a:ea typeface="Crimson Pro"/>
                <a:cs typeface="Crimson Pro"/>
                <a:sym typeface="Crimson Pro"/>
              </a:rPr>
              <a:t>Including professors’ encouragement, counselors’ guidance, mentors in specific programs</a:t>
            </a:r>
            <a:endParaRPr>
              <a:solidFill>
                <a:schemeClr val="dk1"/>
              </a:solidFill>
              <a:latin typeface="Crimson Pro"/>
              <a:ea typeface="Crimson Pro"/>
              <a:cs typeface="Crimson Pro"/>
              <a:sym typeface="Crimson Pro"/>
            </a:endParaRPr>
          </a:p>
          <a:p>
            <a:pPr marL="457200" lvl="0" indent="0" algn="l" rtl="0">
              <a:spcBef>
                <a:spcPts val="0"/>
              </a:spcBef>
              <a:spcAft>
                <a:spcPts val="0"/>
              </a:spcAft>
              <a:buNone/>
            </a:pPr>
            <a:endParaRPr>
              <a:solidFill>
                <a:schemeClr val="dk1"/>
              </a:solidFill>
              <a:latin typeface="Crimson Pro"/>
              <a:ea typeface="Crimson Pro"/>
              <a:cs typeface="Crimson Pro"/>
              <a:sym typeface="Crimson Pro"/>
            </a:endParaRPr>
          </a:p>
          <a:p>
            <a:pPr marL="457200" lvl="0" indent="-342900" algn="l" rtl="0">
              <a:spcBef>
                <a:spcPts val="0"/>
              </a:spcBef>
              <a:spcAft>
                <a:spcPts val="0"/>
              </a:spcAft>
              <a:buClr>
                <a:schemeClr val="dk1"/>
              </a:buClr>
              <a:buSzPts val="1800"/>
              <a:buFont typeface="Crimson Pro"/>
              <a:buChar char="●"/>
            </a:pPr>
            <a:r>
              <a:rPr lang="en" sz="1800">
                <a:solidFill>
                  <a:schemeClr val="dk1"/>
                </a:solidFill>
                <a:latin typeface="Crimson Pro"/>
                <a:ea typeface="Crimson Pro"/>
                <a:cs typeface="Crimson Pro"/>
                <a:sym typeface="Crimson Pro"/>
              </a:rPr>
              <a:t>Programs, Clubs, &amp; Resources (~20%)</a:t>
            </a:r>
            <a:br>
              <a:rPr lang="en" sz="1800">
                <a:solidFill>
                  <a:schemeClr val="dk1"/>
                </a:solidFill>
                <a:latin typeface="Crimson Pro"/>
                <a:ea typeface="Crimson Pro"/>
                <a:cs typeface="Crimson Pro"/>
                <a:sym typeface="Crimson Pro"/>
              </a:rPr>
            </a:br>
            <a:r>
              <a:rPr lang="en">
                <a:solidFill>
                  <a:schemeClr val="dk1"/>
                </a:solidFill>
                <a:latin typeface="Crimson Pro"/>
                <a:ea typeface="Crimson Pro"/>
                <a:cs typeface="Crimson Pro"/>
                <a:sym typeface="Crimson Pro"/>
              </a:rPr>
              <a:t>Specific mentions: Umoja, EOPS, Promise, Fashion, CWA, Architecture club, Cultural Center, Tutoring, Learning Center</a:t>
            </a:r>
            <a:endParaRPr>
              <a:solidFill>
                <a:schemeClr val="dk1"/>
              </a:solidFill>
              <a:latin typeface="Crimson Pro"/>
              <a:ea typeface="Crimson Pro"/>
              <a:cs typeface="Crimson Pro"/>
              <a:sym typeface="Crimson Pr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33"/>
        <p:cNvGrpSpPr/>
        <p:nvPr/>
      </p:nvGrpSpPr>
      <p:grpSpPr>
        <a:xfrm>
          <a:off x="0" y="0"/>
          <a:ext cx="0" cy="0"/>
          <a:chOff x="0" y="0"/>
          <a:chExt cx="0" cy="0"/>
        </a:xfrm>
      </p:grpSpPr>
      <p:sp>
        <p:nvSpPr>
          <p:cNvPr id="1334" name="Google Shape;1334;p157"/>
          <p:cNvSpPr txBox="1">
            <a:spLocks noGrp="1"/>
          </p:cNvSpPr>
          <p:nvPr>
            <p:ph type="title" idx="4294967295"/>
          </p:nvPr>
        </p:nvSpPr>
        <p:spPr>
          <a:xfrm>
            <a:off x="382650" y="29526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one learning experience you had at Cañada College that has helped shape who you are.</a:t>
            </a:r>
            <a:endParaRPr sz="1900" b="0">
              <a:solidFill>
                <a:schemeClr val="lt1"/>
              </a:solidFill>
              <a:latin typeface="Crimson Pro Light"/>
              <a:ea typeface="Crimson Pro Light"/>
              <a:cs typeface="Crimson Pro Light"/>
              <a:sym typeface="Crimson Pro Light"/>
            </a:endParaRPr>
          </a:p>
        </p:txBody>
      </p:sp>
      <p:sp>
        <p:nvSpPr>
          <p:cNvPr id="1335" name="Google Shape;1335;p157"/>
          <p:cNvSpPr txBox="1">
            <a:spLocks noGrp="1"/>
          </p:cNvSpPr>
          <p:nvPr>
            <p:ph type="title" idx="4294967295"/>
          </p:nvPr>
        </p:nvSpPr>
        <p:spPr>
          <a:xfrm>
            <a:off x="544575" y="117157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Working with the Umoja program has been amazing.</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Working as a team taught me a lot, such as being patient and helping others, and that helped me grow as a person since I applied it daily at school.</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Working as a peer mentor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which allowed me to work with students from different backgrounds and attend eye-opening events.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Well, I learned to live with various cultures and I have great friends with whom I studied during some semesters. I learned study habits and how to ask for help when I needed it in the different services that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offers for students.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Using my critical thinking and fact research abilities in a much different way on a daily basis. I believe the STEM classes have helped me develop this a lot, through hands on Labs and methods.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Tutoring was a best experience that I had at </a:t>
            </a:r>
            <a:r>
              <a:rPr lang="en-US" sz="1000" b="0" dirty="0">
                <a:solidFill>
                  <a:schemeClr val="lt1"/>
                </a:solidFill>
                <a:latin typeface="Crimson Pro Light"/>
              </a:rPr>
              <a:t>Cañada</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To take my time but also take my school work seriously</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To improvement Spanish grammar.</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To believe in myself and that I can and will accomplish my educational goals to live the life I deserve and to be the first in my family to graduate from college.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reaffirmed my confidence in know that yes I can.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Time management is very important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There have been so many experiences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that have given me many learning experiences that have shaped who I am. The one that comes to mind first is my Ethnic Studies class. It was my first time taking this type of class and I learned so much. I learned to be open minded, to learn more about myself… my identity. That class gave me a reason to research, analyze, and speak out.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 support of my CWA program</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 mentorship of </a:t>
            </a:r>
            <a:r>
              <a:rPr lang="en-US" sz="1000" b="0" dirty="0">
                <a:solidFill>
                  <a:schemeClr val="lt1"/>
                </a:solidFill>
                <a:latin typeface="Crimson Pro Light"/>
                <a:ea typeface="Crimson Pro Light"/>
                <a:cs typeface="Crimson Pro Light"/>
                <a:sym typeface="Crimson Pro Light"/>
              </a:rPr>
              <a:t>Mrs. Ronda Chaney</a:t>
            </a:r>
            <a:r>
              <a:rPr lang="en" sz="1000" b="0" dirty="0">
                <a:solidFill>
                  <a:schemeClr val="lt1"/>
                </a:solidFill>
                <a:latin typeface="Crimson Pro Light"/>
                <a:ea typeface="Crimson Pro Light"/>
                <a:cs typeface="Crimson Pro Light"/>
                <a:sym typeface="Crimson Pro Light"/>
              </a:rPr>
              <a:t> with her incredible skills and dedication along with her team of wonderful professors have not only opened doors for me in the Fashion industry but also prepared me well for what is coming next. I will continue to further my education and further develop my sustainable art to wear business.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 community</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39"/>
        <p:cNvGrpSpPr/>
        <p:nvPr/>
      </p:nvGrpSpPr>
      <p:grpSpPr>
        <a:xfrm>
          <a:off x="0" y="0"/>
          <a:ext cx="0" cy="0"/>
          <a:chOff x="0" y="0"/>
          <a:chExt cx="0" cy="0"/>
        </a:xfrm>
      </p:grpSpPr>
      <p:sp>
        <p:nvSpPr>
          <p:cNvPr id="1340" name="Google Shape;1340;p158"/>
          <p:cNvSpPr txBox="1">
            <a:spLocks noGrp="1"/>
          </p:cNvSpPr>
          <p:nvPr>
            <p:ph type="title" idx="4294967295"/>
          </p:nvPr>
        </p:nvSpPr>
        <p:spPr>
          <a:xfrm>
            <a:off x="382650" y="29526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one learning experience you had at Cañada College that has helped shape who you are.</a:t>
            </a:r>
            <a:endParaRPr sz="1900" b="0">
              <a:solidFill>
                <a:schemeClr val="lt1"/>
              </a:solidFill>
              <a:latin typeface="Crimson Pro Light"/>
              <a:ea typeface="Crimson Pro Light"/>
              <a:cs typeface="Crimson Pro Light"/>
              <a:sym typeface="Crimson Pro Light"/>
            </a:endParaRPr>
          </a:p>
        </p:txBody>
      </p:sp>
      <p:sp>
        <p:nvSpPr>
          <p:cNvPr id="1341" name="Google Shape;1341;p158"/>
          <p:cNvSpPr txBox="1">
            <a:spLocks noGrp="1"/>
          </p:cNvSpPr>
          <p:nvPr>
            <p:ph type="title" idx="4294967295"/>
          </p:nvPr>
        </p:nvSpPr>
        <p:spPr>
          <a:xfrm>
            <a:off x="544575" y="117157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 clinical rotations at the hospitals which I am assigned to during my time in the Radiology Technology program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helped me to deal with patients from all types of backgrounds who are facing various challenges to achieve an optimal quality of life. I am now able to identify specific challenges presented by the patients, provide a listening ear, perform my necessary duties as a Radiology technology, while still maintaining patient safety and doing all of it in a safe learning environment.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 classes I took on learning about diversity and different cultures has helped me to expand my world and build on my empathy for others.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 classes are so engaging, not only do I learn, but it enriches my life.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 academic consultant，Jinmei，is so professional and helpful，who leads me find a better path to acknowledge my strengths，and figure out how to exploit my career experience in different culture.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The ability to seek the help I need from counselors.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Team work, work with people from different cultures.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Teachers. I think teachers played a significant role in this journey. They valued my strengths and helped me shape my weaknesses.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Taking my first computer science course with professor [redacted], while the class was very difficult, and many students failed, I excelled at the course, finding passion in the material. If she had not asked me to be her TA the next semester, I would have never had the confidence to become a tutor here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something that a prize dearly, as it has made me realize how much I enjoy teaching.</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Taking Child Development allow me to know myself better and to understand why I was the way I was and that I had the power make changes to become a better version of myself.</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Taking all the psychology classes really helped me figure out what I wanted to do with my education and career.</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Taking a physical education class, which is indoor soccer, several times did help me shape who I am by having more confidence in myself and understanding the importance of pushing my limits to succeed.</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Statistics &amp; Probability Professor Amira Alkeswani's positive and encouraging style of teaching</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Some professors are really helpful and caring and want you to succeed, as well as counselors. Alot of helpful resources at </a:t>
            </a:r>
            <a:r>
              <a:rPr lang="en-US" sz="1000" b="0" dirty="0">
                <a:solidFill>
                  <a:schemeClr val="lt1"/>
                </a:solidFill>
                <a:latin typeface="Crimson Pro Light"/>
              </a:rPr>
              <a:t>Cañada</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remember your why on why you are getting the degree and what you want your outcome to be. Also for who are you doing it for aswell</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45"/>
        <p:cNvGrpSpPr/>
        <p:nvPr/>
      </p:nvGrpSpPr>
      <p:grpSpPr>
        <a:xfrm>
          <a:off x="0" y="0"/>
          <a:ext cx="0" cy="0"/>
          <a:chOff x="0" y="0"/>
          <a:chExt cx="0" cy="0"/>
        </a:xfrm>
      </p:grpSpPr>
      <p:sp>
        <p:nvSpPr>
          <p:cNvPr id="1346" name="Google Shape;1346;p159"/>
          <p:cNvSpPr txBox="1">
            <a:spLocks noGrp="1"/>
          </p:cNvSpPr>
          <p:nvPr>
            <p:ph type="title" idx="4294967295"/>
          </p:nvPr>
        </p:nvSpPr>
        <p:spPr>
          <a:xfrm>
            <a:off x="382650" y="29526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one learning experience you had at Cañada College that has helped shape who you are.</a:t>
            </a:r>
            <a:endParaRPr sz="1900" b="0">
              <a:solidFill>
                <a:schemeClr val="lt1"/>
              </a:solidFill>
              <a:latin typeface="Crimson Pro Light"/>
              <a:ea typeface="Crimson Pro Light"/>
              <a:cs typeface="Crimson Pro Light"/>
              <a:sym typeface="Crimson Pro Light"/>
            </a:endParaRPr>
          </a:p>
        </p:txBody>
      </p:sp>
      <p:sp>
        <p:nvSpPr>
          <p:cNvPr id="1347" name="Google Shape;1347;p159"/>
          <p:cNvSpPr txBox="1">
            <a:spLocks noGrp="1"/>
          </p:cNvSpPr>
          <p:nvPr>
            <p:ph type="title" idx="4294967295"/>
          </p:nvPr>
        </p:nvSpPr>
        <p:spPr>
          <a:xfrm>
            <a:off x="544575" y="117157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Reinstating the Architecture (AIAS) club at College of San Mateo helped shape who I am becoming and what type of impact I will be leaving behind and continuing into for my future endeavors in my new career that I have decided on pursuing. I am grateful for all the support I received while I attended these last 2 years, from free food on campus, gas cards each month, a stipend for the book store and an electronic credit, it really lessened the burden that I have faced throughout the last two years. Everyone is going through so much and to have some help makes the biggest difference. I will surely be supporting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as an alumni. Thank you for everything.</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Professors are very talented and helped me towards achieving my educational goals. International Conselour Jinmei Lun was extraordinarily well prepared and helpful with my education plan.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Professors are very helpful.</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Playing on the women’s soccer team had made my experience so amazing. I’m so grateful to have participated in it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Opportunity to complete an internship and implement a design for a community service recipient.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Opportunity comes to those who leave themselves open for it, even if things don't work out it's best to look for alternate solutions and learn from your mistakes.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thing I learned was that was dedication and the right educators anything is possible.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learning experience was when I was struggling in my classes and went to get help from tutoring. This taught me that it's okay to not know everything and that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provided me many resources to help with my academic success.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learning experience that I had was when I was getting ready to transfer. You have to make sure that even though they do guide you that you stay on it and that you make sure you turn in your final transcripts and make sure all of your petitions are put in. Yes it's not 100% your problem or your issue but you need to make sure that things are in line as you're moving across in your educational goal. I also one learning experience I learned was that because I was in the hospital a lot that as long as I communicate and I had sufficient documents to back up my truth even though they didn't require them. I was able to get assistance or extensions through different programs and it was awesome because I was over there in the hospital stressing and sick and having surgeries and not able to walk or not able to do things and the programs and the professors all work together to help me continue my straight A streak and it was amazing and I love you guys.</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51"/>
        <p:cNvGrpSpPr/>
        <p:nvPr/>
      </p:nvGrpSpPr>
      <p:grpSpPr>
        <a:xfrm>
          <a:off x="0" y="0"/>
          <a:ext cx="0" cy="0"/>
          <a:chOff x="0" y="0"/>
          <a:chExt cx="0" cy="0"/>
        </a:xfrm>
      </p:grpSpPr>
      <p:sp>
        <p:nvSpPr>
          <p:cNvPr id="1352" name="Google Shape;1352;p160"/>
          <p:cNvSpPr txBox="1">
            <a:spLocks noGrp="1"/>
          </p:cNvSpPr>
          <p:nvPr>
            <p:ph type="title" idx="4294967295"/>
          </p:nvPr>
        </p:nvSpPr>
        <p:spPr>
          <a:xfrm>
            <a:off x="382650" y="29526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one learning experience you had at Cañada College that has helped shape who you are.</a:t>
            </a:r>
            <a:endParaRPr sz="1900" b="0">
              <a:solidFill>
                <a:schemeClr val="lt1"/>
              </a:solidFill>
              <a:latin typeface="Crimson Pro Light"/>
              <a:ea typeface="Crimson Pro Light"/>
              <a:cs typeface="Crimson Pro Light"/>
              <a:sym typeface="Crimson Pro Light"/>
            </a:endParaRPr>
          </a:p>
        </p:txBody>
      </p:sp>
      <p:sp>
        <p:nvSpPr>
          <p:cNvPr id="1353" name="Google Shape;1353;p160"/>
          <p:cNvSpPr txBox="1">
            <a:spLocks noGrp="1"/>
          </p:cNvSpPr>
          <p:nvPr>
            <p:ph type="title" idx="4294967295"/>
          </p:nvPr>
        </p:nvSpPr>
        <p:spPr>
          <a:xfrm>
            <a:off x="544575" y="117157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learning experience that I had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that has helped shape who am I now was in my first ESL class. … I put all my effort in the class and pass with an A-. I strived all through english classes and my resilience helped me to accomplish my goals. Now, I'm transferring to a four-year university pursuing a bachelor's degree in business administration.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learning experience that helped shape who I am was participating in group projects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Working with classmates from different backgrounds taught me how to communicate better, appreciate different perspectives, and grow as both a student and a person."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learning experience that has shaped who I am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is having great professors who helped me whenever I needed it. Their support made a big difference in my education.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One important learning experience I had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was developing the discipline and mindset needed to succeed in a professional environment. …</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none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NONE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Never stop critically thinking, it is an important rule for education.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N/A</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N/A</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N/A</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N/A</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N/A</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"My experiences were that I learned a lot in every class I took. Today, it's reflected in my work because I'm in the position I always imagined. Thank you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for providing us with this support."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My experience in ESL overall has helped me to be who I am now.</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Meeting all the experienced teacher that helped me understand the field that I accomplished my degree in.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learning to ask for help and about more resources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Learning in groups and working hands on</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57"/>
        <p:cNvGrpSpPr/>
        <p:nvPr/>
      </p:nvGrpSpPr>
      <p:grpSpPr>
        <a:xfrm>
          <a:off x="0" y="0"/>
          <a:ext cx="0" cy="0"/>
          <a:chOff x="0" y="0"/>
          <a:chExt cx="0" cy="0"/>
        </a:xfrm>
      </p:grpSpPr>
      <p:sp>
        <p:nvSpPr>
          <p:cNvPr id="1358" name="Google Shape;1358;p161"/>
          <p:cNvSpPr txBox="1">
            <a:spLocks noGrp="1"/>
          </p:cNvSpPr>
          <p:nvPr>
            <p:ph type="title" idx="4294967295"/>
          </p:nvPr>
        </p:nvSpPr>
        <p:spPr>
          <a:xfrm>
            <a:off x="382650" y="29526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one learning experience you had at Cañada College that has helped shape who you are.</a:t>
            </a:r>
            <a:endParaRPr sz="1900" b="0">
              <a:solidFill>
                <a:schemeClr val="lt1"/>
              </a:solidFill>
              <a:latin typeface="Crimson Pro Light"/>
              <a:ea typeface="Crimson Pro Light"/>
              <a:cs typeface="Crimson Pro Light"/>
              <a:sym typeface="Crimson Pro Light"/>
            </a:endParaRPr>
          </a:p>
        </p:txBody>
      </p:sp>
      <p:sp>
        <p:nvSpPr>
          <p:cNvPr id="1359" name="Google Shape;1359;p161"/>
          <p:cNvSpPr txBox="1">
            <a:spLocks noGrp="1"/>
          </p:cNvSpPr>
          <p:nvPr>
            <p:ph type="title" idx="4294967295"/>
          </p:nvPr>
        </p:nvSpPr>
        <p:spPr>
          <a:xfrm>
            <a:off x="544575" y="117157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Learning how to work from afar and use tech for online classes helped me complete the degree and become a much better user of technology.</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Learning calculus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Learn how to cope with learning difficulties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it helped immensely by introducing me to very nice professors and counselor. In addituion the college provdided me with a myraid of different programs, clubs and students with similar interest.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Ironically my to total failure a year or so ago i had a 1.5 GDP and through hard work and getting my act together I'm currently at a 2.8 and hopefully going to graduate and transfer.</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In my economics class, it has transformed the way I think critically and reinforced my learning style that I have carried on and will carry to university.</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If you work hard you can accomplish your goals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I've had the pleasure to work with amazing peers/talent and learn from passionate and insightful professor. I've had great opportunities to gain more experience through the Menlo Studio Internship in the Marketing Department.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would say that being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helped me to be able to not procrastinate with my assignment or any schoolwork that I had. Furthermore, it helped me to prioritize what task are pressing.</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was new to Country and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helped me to understand US market in more depth</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was handling more than I could at home, work, and school. My mental health was declining. I had to withdrawal from classes. …</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think the instructors are incredibly supportive. The environment was such a nurturing one. Students are given opportunities to excel and to get support as needed. I cannot express enough my thanks for this program.</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learning be kind and take time studying, with the excellent professors I improve my English and my health skills.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learned to work in a group.</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learned to better understand arguments in my ethics class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learned to better manage my time between work, school, and my hobbies.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learned the importance of pitting myself out there and making friends in class to create study groups. …</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1"/>
        <p:cNvGrpSpPr/>
        <p:nvPr/>
      </p:nvGrpSpPr>
      <p:grpSpPr>
        <a:xfrm>
          <a:off x="0" y="0"/>
          <a:ext cx="0" cy="0"/>
          <a:chOff x="0" y="0"/>
          <a:chExt cx="0" cy="0"/>
        </a:xfrm>
      </p:grpSpPr>
      <p:sp>
        <p:nvSpPr>
          <p:cNvPr id="1142" name="Google Shape;1142;p127"/>
          <p:cNvSpPr txBox="1">
            <a:spLocks noGrp="1"/>
          </p:cNvSpPr>
          <p:nvPr>
            <p:ph type="title" idx="4294967295"/>
          </p:nvPr>
        </p:nvSpPr>
        <p:spPr>
          <a:xfrm>
            <a:off x="382650" y="457210"/>
            <a:ext cx="8378700" cy="7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2400" b="0">
                <a:latin typeface="Crimson Pro Light"/>
                <a:ea typeface="Crimson Pro Light"/>
                <a:cs typeface="Crimson Pro Light"/>
                <a:sym typeface="Crimson Pro Light"/>
              </a:rPr>
              <a:t>Survey details</a:t>
            </a:r>
            <a:endParaRPr sz="2400" b="0">
              <a:latin typeface="Crimson Pro Light"/>
              <a:ea typeface="Crimson Pro Light"/>
              <a:cs typeface="Crimson Pro Light"/>
              <a:sym typeface="Crimson Pro Light"/>
            </a:endParaRPr>
          </a:p>
        </p:txBody>
      </p:sp>
      <p:sp>
        <p:nvSpPr>
          <p:cNvPr id="1143" name="Google Shape;1143;p127"/>
          <p:cNvSpPr txBox="1"/>
          <p:nvPr/>
        </p:nvSpPr>
        <p:spPr>
          <a:xfrm>
            <a:off x="348150" y="1101375"/>
            <a:ext cx="7739100" cy="3705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rimson Pro"/>
              <a:buChar char="●"/>
            </a:pPr>
            <a:r>
              <a:rPr lang="en" sz="1800">
                <a:solidFill>
                  <a:schemeClr val="dk1"/>
                </a:solidFill>
                <a:latin typeface="Crimson Pro"/>
                <a:ea typeface="Crimson Pro"/>
                <a:cs typeface="Crimson Pro"/>
                <a:sym typeface="Crimson Pro"/>
              </a:rPr>
              <a:t>Field date: </a:t>
            </a:r>
            <a:r>
              <a:rPr lang="en">
                <a:solidFill>
                  <a:schemeClr val="dk1"/>
                </a:solidFill>
                <a:latin typeface="Crimson Pro"/>
                <a:ea typeface="Crimson Pro"/>
                <a:cs typeface="Crimson Pro"/>
                <a:sym typeface="Crimson Pro"/>
              </a:rPr>
              <a:t>April 24 - June 18, 2025</a:t>
            </a:r>
            <a:br>
              <a:rPr lang="en" sz="1800">
                <a:solidFill>
                  <a:schemeClr val="dk1"/>
                </a:solidFill>
                <a:latin typeface="Crimson Pro"/>
                <a:ea typeface="Crimson Pro"/>
                <a:cs typeface="Crimson Pro"/>
                <a:sym typeface="Crimson Pro"/>
              </a:rPr>
            </a:br>
            <a:endParaRPr sz="1800">
              <a:solidFill>
                <a:schemeClr val="dk1"/>
              </a:solidFill>
              <a:latin typeface="Crimson Pro"/>
              <a:ea typeface="Crimson Pro"/>
              <a:cs typeface="Crimson Pro"/>
              <a:sym typeface="Crimson Pro"/>
            </a:endParaRPr>
          </a:p>
          <a:p>
            <a:pPr marL="457200" lvl="0" indent="-342900" algn="l" rtl="0">
              <a:spcBef>
                <a:spcPts val="0"/>
              </a:spcBef>
              <a:spcAft>
                <a:spcPts val="0"/>
              </a:spcAft>
              <a:buClr>
                <a:schemeClr val="dk1"/>
              </a:buClr>
              <a:buSzPts val="1800"/>
              <a:buFont typeface="Crimson Pro"/>
              <a:buChar char="●"/>
            </a:pPr>
            <a:r>
              <a:rPr lang="en" sz="1800">
                <a:solidFill>
                  <a:schemeClr val="dk1"/>
                </a:solidFill>
                <a:latin typeface="Crimson Pro"/>
                <a:ea typeface="Crimson Pro"/>
                <a:cs typeface="Crimson Pro"/>
                <a:sym typeface="Crimson Pro"/>
              </a:rPr>
              <a:t>201 out of 514 graduates responded</a:t>
            </a:r>
            <a:endParaRPr sz="1800">
              <a:solidFill>
                <a:schemeClr val="dk1"/>
              </a:solidFill>
              <a:latin typeface="Crimson Pro"/>
              <a:ea typeface="Crimson Pro"/>
              <a:cs typeface="Crimson Pro"/>
              <a:sym typeface="Crimson Pro"/>
            </a:endParaRPr>
          </a:p>
          <a:p>
            <a:pPr marL="914400" lvl="1" indent="-317500" algn="l" rtl="0">
              <a:spcBef>
                <a:spcPts val="0"/>
              </a:spcBef>
              <a:spcAft>
                <a:spcPts val="0"/>
              </a:spcAft>
              <a:buClr>
                <a:schemeClr val="dk1"/>
              </a:buClr>
              <a:buSzPts val="1400"/>
              <a:buFont typeface="Crimson Pro"/>
              <a:buChar char="○"/>
            </a:pPr>
            <a:r>
              <a:rPr lang="en">
                <a:solidFill>
                  <a:schemeClr val="dk1"/>
                </a:solidFill>
                <a:latin typeface="Crimson Pro"/>
                <a:ea typeface="Crimson Pro"/>
                <a:cs typeface="Crimson Pro"/>
                <a:sym typeface="Crimson Pro"/>
              </a:rPr>
              <a:t>39% response rate</a:t>
            </a:r>
            <a:endParaRPr>
              <a:solidFill>
                <a:schemeClr val="dk1"/>
              </a:solidFill>
              <a:latin typeface="Crimson Pro"/>
              <a:ea typeface="Crimson Pro"/>
              <a:cs typeface="Crimson Pro"/>
              <a:sym typeface="Crimson Pro"/>
            </a:endParaRPr>
          </a:p>
          <a:p>
            <a:pPr marL="914400" lvl="1" indent="-317500" algn="l" rtl="0">
              <a:spcBef>
                <a:spcPts val="0"/>
              </a:spcBef>
              <a:spcAft>
                <a:spcPts val="0"/>
              </a:spcAft>
              <a:buClr>
                <a:schemeClr val="dk1"/>
              </a:buClr>
              <a:buSzPts val="1400"/>
              <a:buFont typeface="Crimson Pro"/>
              <a:buChar char="○"/>
            </a:pPr>
            <a:r>
              <a:rPr lang="en">
                <a:solidFill>
                  <a:schemeClr val="dk1"/>
                </a:solidFill>
                <a:latin typeface="Crimson Pro"/>
                <a:ea typeface="Crimson Pro"/>
                <a:cs typeface="Crimson Pro"/>
                <a:sym typeface="Crimson Pro"/>
              </a:rPr>
              <a:t>+ 9% point improvement from 2024  </a:t>
            </a:r>
            <a:endParaRPr>
              <a:solidFill>
                <a:schemeClr val="dk1"/>
              </a:solidFill>
              <a:latin typeface="Crimson Pro"/>
              <a:ea typeface="Crimson Pro"/>
              <a:cs typeface="Crimson Pro"/>
              <a:sym typeface="Crimson Pro"/>
            </a:endParaRPr>
          </a:p>
          <a:p>
            <a:pPr marL="0" lvl="0" indent="0" algn="l" rtl="0">
              <a:spcBef>
                <a:spcPts val="0"/>
              </a:spcBef>
              <a:spcAft>
                <a:spcPts val="0"/>
              </a:spcAft>
              <a:buNone/>
            </a:pPr>
            <a:endParaRPr>
              <a:solidFill>
                <a:schemeClr val="dk1"/>
              </a:solidFill>
              <a:latin typeface="Crimson Pro"/>
              <a:ea typeface="Crimson Pro"/>
              <a:cs typeface="Crimson Pro"/>
              <a:sym typeface="Crimson Pro"/>
            </a:endParaRPr>
          </a:p>
          <a:p>
            <a:pPr marL="457200" lvl="0" indent="-342900" algn="l" rtl="0">
              <a:spcBef>
                <a:spcPts val="0"/>
              </a:spcBef>
              <a:spcAft>
                <a:spcPts val="0"/>
              </a:spcAft>
              <a:buClr>
                <a:schemeClr val="dk1"/>
              </a:buClr>
              <a:buSzPts val="1800"/>
              <a:buFont typeface="Crimson Pro"/>
              <a:buChar char="●"/>
            </a:pPr>
            <a:r>
              <a:rPr lang="en" sz="1800">
                <a:solidFill>
                  <a:schemeClr val="dk1"/>
                </a:solidFill>
                <a:latin typeface="Crimson Pro"/>
                <a:ea typeface="Crimson Pro"/>
                <a:cs typeface="Crimson Pro"/>
                <a:sym typeface="Crimson Pro"/>
              </a:rPr>
              <a:t>Respondents were generally representative of the graduating student population, except:</a:t>
            </a:r>
            <a:endParaRPr sz="1800">
              <a:solidFill>
                <a:schemeClr val="dk1"/>
              </a:solidFill>
              <a:latin typeface="Crimson Pro"/>
              <a:ea typeface="Crimson Pro"/>
              <a:cs typeface="Crimson Pro"/>
              <a:sym typeface="Crimson Pro"/>
            </a:endParaRPr>
          </a:p>
          <a:p>
            <a:pPr marL="914400" lvl="1" indent="-317500" algn="l" rtl="0">
              <a:spcBef>
                <a:spcPts val="0"/>
              </a:spcBef>
              <a:spcAft>
                <a:spcPts val="0"/>
              </a:spcAft>
              <a:buClr>
                <a:schemeClr val="dk1"/>
              </a:buClr>
              <a:buSzPts val="1400"/>
              <a:buFont typeface="Crimson Pro"/>
              <a:buChar char="○"/>
            </a:pPr>
            <a:r>
              <a:rPr lang="en">
                <a:solidFill>
                  <a:schemeClr val="dk1"/>
                </a:solidFill>
                <a:latin typeface="Crimson Pro"/>
                <a:ea typeface="Crimson Pro"/>
                <a:cs typeface="Crimson Pro"/>
                <a:sym typeface="Crimson Pro"/>
              </a:rPr>
              <a:t>Slightly older (6% pts fewer students ages 18-22 and  4% pts more students over age 40)</a:t>
            </a:r>
            <a:endParaRPr>
              <a:solidFill>
                <a:schemeClr val="dk1"/>
              </a:solidFill>
              <a:latin typeface="Crimson Pro"/>
              <a:ea typeface="Crimson Pro"/>
              <a:cs typeface="Crimson Pro"/>
              <a:sym typeface="Crimson Pro"/>
            </a:endParaRPr>
          </a:p>
          <a:p>
            <a:pPr marL="914400" lvl="1" indent="-317500" algn="l" rtl="0">
              <a:spcBef>
                <a:spcPts val="0"/>
              </a:spcBef>
              <a:spcAft>
                <a:spcPts val="0"/>
              </a:spcAft>
              <a:buClr>
                <a:schemeClr val="dk1"/>
              </a:buClr>
              <a:buSzPts val="1400"/>
              <a:buFont typeface="Crimson Pro"/>
              <a:buChar char="○"/>
            </a:pPr>
            <a:r>
              <a:rPr lang="en">
                <a:solidFill>
                  <a:schemeClr val="dk1"/>
                </a:solidFill>
                <a:latin typeface="Crimson Pro"/>
                <a:ea typeface="Crimson Pro"/>
                <a:cs typeface="Crimson Pro"/>
                <a:sym typeface="Crimson Pro"/>
              </a:rPr>
              <a:t>Slightly more female (69% of respondents vs. 63% of all graduates)</a:t>
            </a:r>
            <a:endParaRPr>
              <a:solidFill>
                <a:schemeClr val="dk1"/>
              </a:solidFill>
              <a:latin typeface="Crimson Pro"/>
              <a:ea typeface="Crimson Pro"/>
              <a:cs typeface="Crimson Pro"/>
              <a:sym typeface="Crimson Pro"/>
            </a:endParaRPr>
          </a:p>
          <a:p>
            <a:pPr marL="914400" lvl="1" indent="-317500" algn="l" rtl="0">
              <a:spcBef>
                <a:spcPts val="0"/>
              </a:spcBef>
              <a:spcAft>
                <a:spcPts val="0"/>
              </a:spcAft>
              <a:buClr>
                <a:schemeClr val="dk1"/>
              </a:buClr>
              <a:buSzPts val="1400"/>
              <a:buFont typeface="Crimson Pro"/>
              <a:buChar char="○"/>
            </a:pPr>
            <a:r>
              <a:rPr lang="en">
                <a:solidFill>
                  <a:schemeClr val="dk1"/>
                </a:solidFill>
                <a:latin typeface="Crimson Pro"/>
                <a:ea typeface="Crimson Pro"/>
                <a:cs typeface="Crimson Pro"/>
                <a:sym typeface="Crimson Pro"/>
              </a:rPr>
              <a:t>Slightly more Latine (57% of respondents vs. 52% of graduates)</a:t>
            </a:r>
            <a:endParaRPr>
              <a:solidFill>
                <a:schemeClr val="dk1"/>
              </a:solidFill>
              <a:latin typeface="Crimson Pro"/>
              <a:ea typeface="Crimson Pro"/>
              <a:cs typeface="Crimson Pro"/>
              <a:sym typeface="Crimson Pro"/>
            </a:endParaRPr>
          </a:p>
          <a:p>
            <a:pPr marL="914400" lvl="1" indent="-317500" algn="l" rtl="0">
              <a:spcBef>
                <a:spcPts val="0"/>
              </a:spcBef>
              <a:spcAft>
                <a:spcPts val="0"/>
              </a:spcAft>
              <a:buClr>
                <a:schemeClr val="dk1"/>
              </a:buClr>
              <a:buSzPts val="1400"/>
              <a:buFont typeface="Crimson Pro"/>
              <a:buChar char="○"/>
            </a:pPr>
            <a:r>
              <a:rPr lang="en">
                <a:solidFill>
                  <a:schemeClr val="dk1"/>
                </a:solidFill>
                <a:latin typeface="Crimson Pro"/>
                <a:ea typeface="Crimson Pro"/>
                <a:cs typeface="Crimson Pro"/>
                <a:sym typeface="Crimson Pro"/>
              </a:rPr>
              <a:t>Fewer certificate completers (24% of respondents vs. 35% of graduates)</a:t>
            </a:r>
            <a:endParaRPr>
              <a:solidFill>
                <a:schemeClr val="dk1"/>
              </a:solidFill>
              <a:latin typeface="Crimson Pro"/>
              <a:ea typeface="Crimson Pro"/>
              <a:cs typeface="Crimson Pro"/>
              <a:sym typeface="Crimson Pro"/>
            </a:endParaRPr>
          </a:p>
          <a:p>
            <a:pPr marL="0" lvl="0" indent="0" algn="l" rtl="0">
              <a:spcBef>
                <a:spcPts val="0"/>
              </a:spcBef>
              <a:spcAft>
                <a:spcPts val="0"/>
              </a:spcAft>
              <a:buNone/>
            </a:pPr>
            <a:endParaRPr>
              <a:solidFill>
                <a:schemeClr val="dk1"/>
              </a:solidFill>
              <a:latin typeface="Crimson Pro"/>
              <a:ea typeface="Crimson Pro"/>
              <a:cs typeface="Crimson Pro"/>
              <a:sym typeface="Crimson Pro"/>
            </a:endParaRPr>
          </a:p>
          <a:p>
            <a:pPr marL="0" lvl="0" indent="0" algn="l" rtl="0">
              <a:spcBef>
                <a:spcPts val="0"/>
              </a:spcBef>
              <a:spcAft>
                <a:spcPts val="0"/>
              </a:spcAft>
              <a:buNone/>
            </a:pPr>
            <a:endParaRPr>
              <a:solidFill>
                <a:schemeClr val="dk1"/>
              </a:solidFill>
              <a:latin typeface="Crimson Pro"/>
              <a:ea typeface="Crimson Pro"/>
              <a:cs typeface="Crimson Pro"/>
              <a:sym typeface="Crimson Pr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63"/>
        <p:cNvGrpSpPr/>
        <p:nvPr/>
      </p:nvGrpSpPr>
      <p:grpSpPr>
        <a:xfrm>
          <a:off x="0" y="0"/>
          <a:ext cx="0" cy="0"/>
          <a:chOff x="0" y="0"/>
          <a:chExt cx="0" cy="0"/>
        </a:xfrm>
      </p:grpSpPr>
      <p:sp>
        <p:nvSpPr>
          <p:cNvPr id="1364" name="Google Shape;1364;p162"/>
          <p:cNvSpPr txBox="1">
            <a:spLocks noGrp="1"/>
          </p:cNvSpPr>
          <p:nvPr>
            <p:ph type="title" idx="4294967295"/>
          </p:nvPr>
        </p:nvSpPr>
        <p:spPr>
          <a:xfrm>
            <a:off x="382650" y="29526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one learning experience you had at Cañada College that has helped shape who you are.</a:t>
            </a:r>
            <a:endParaRPr sz="1900" b="0">
              <a:solidFill>
                <a:schemeClr val="lt1"/>
              </a:solidFill>
              <a:latin typeface="Crimson Pro Light"/>
              <a:ea typeface="Crimson Pro Light"/>
              <a:cs typeface="Crimson Pro Light"/>
              <a:sym typeface="Crimson Pro Light"/>
            </a:endParaRPr>
          </a:p>
        </p:txBody>
      </p:sp>
      <p:sp>
        <p:nvSpPr>
          <p:cNvPr id="1365" name="Google Shape;1365;p162"/>
          <p:cNvSpPr txBox="1">
            <a:spLocks noGrp="1"/>
          </p:cNvSpPr>
          <p:nvPr>
            <p:ph type="title" idx="4294967295"/>
          </p:nvPr>
        </p:nvSpPr>
        <p:spPr>
          <a:xfrm>
            <a:off x="544575" y="117157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learned that many people have different point of views but that does not mean we can’t get along.</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learned ESL, and Childhood education.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learn that in order to do better in school I would have to stop socialize and focus on what is more important. …</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learn how to be more creative and help my community</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have really enjoyed being part of the Fashion Program! …</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have learned to communicate effectively with professors and my peers in order to create a better school and learning experience for myself.</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have learned different skills from different instructors.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had many beautiful experiencia as to know many people.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forgot how much I love researching things (for classes or otherwise). The Learning center was very helpful the few times I went there to study as well.</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feel more confident in my education.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enjoyed the discussion posts for online learning as I am more of an introverted person …</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can’t think of anything at the moment.</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believe being in community with the different programs on campus helped me learn how to become a better leader …</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"I attended the Middle College Program back in 2020-2022, and it really helped me overcome the social challenges I experienced at the public high school … Working at the Cultural Center was really meaningful for me. It helped me find community and feel fulfilled."</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How to think more for myself and how to rely more on myself for certain things.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How to better manage time.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Having an opened mind. And networking, you never know who you are going to meet and who they will connect you with.</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Forming study groups with people who have become lifelong friends.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Everything has been a learning experience during my time at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 l started with many fears about if l could be able to finish college and to learn new things.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Everyone is so supportive. This is the kind of community I want to surround myself with.</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69"/>
        <p:cNvGrpSpPr/>
        <p:nvPr/>
      </p:nvGrpSpPr>
      <p:grpSpPr>
        <a:xfrm>
          <a:off x="0" y="0"/>
          <a:ext cx="0" cy="0"/>
          <a:chOff x="0" y="0"/>
          <a:chExt cx="0" cy="0"/>
        </a:xfrm>
      </p:grpSpPr>
      <p:sp>
        <p:nvSpPr>
          <p:cNvPr id="1370" name="Google Shape;1370;p163"/>
          <p:cNvSpPr txBox="1">
            <a:spLocks noGrp="1"/>
          </p:cNvSpPr>
          <p:nvPr>
            <p:ph type="title" idx="4294967295"/>
          </p:nvPr>
        </p:nvSpPr>
        <p:spPr>
          <a:xfrm>
            <a:off x="382650" y="295269"/>
            <a:ext cx="8378700" cy="1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900" b="0">
                <a:solidFill>
                  <a:schemeClr val="lt1"/>
                </a:solidFill>
                <a:latin typeface="Crimson Pro Light"/>
                <a:ea typeface="Crimson Pro Light"/>
                <a:cs typeface="Crimson Pro Light"/>
                <a:sym typeface="Crimson Pro Light"/>
              </a:rPr>
              <a:t>Q: Please describe one learning experience you had at Cañada College that has helped shape who you are.</a:t>
            </a:r>
            <a:endParaRPr sz="1900" b="0">
              <a:solidFill>
                <a:schemeClr val="lt1"/>
              </a:solidFill>
              <a:latin typeface="Crimson Pro Light"/>
              <a:ea typeface="Crimson Pro Light"/>
              <a:cs typeface="Crimson Pro Light"/>
              <a:sym typeface="Crimson Pro Light"/>
            </a:endParaRPr>
          </a:p>
        </p:txBody>
      </p:sp>
      <p:sp>
        <p:nvSpPr>
          <p:cNvPr id="1371" name="Google Shape;1371;p163"/>
          <p:cNvSpPr txBox="1">
            <a:spLocks noGrp="1"/>
          </p:cNvSpPr>
          <p:nvPr>
            <p:ph type="title" idx="4294967295"/>
          </p:nvPr>
        </p:nvSpPr>
        <p:spPr>
          <a:xfrm>
            <a:off x="544575" y="1171575"/>
            <a:ext cx="7980600" cy="12510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Ethnic studies class requirement. Best graduation requirement I never asked for! :)</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Discipline, I’ve learned that with discipline I can go a long way.</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Consistent support with EOPS throughout the last year and a half</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Being part of programs such as promise and eop that helped me stay on track and prioratizing my education.</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Being able to take numerous classes that have allowed me to understand my interests.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Balancing mom life and homework.</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At Christ Flow club I learned more about God and Jesus.</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Associated students of </a:t>
            </a:r>
            <a:r>
              <a:rPr lang="en-US" sz="1000" b="0" dirty="0">
                <a:solidFill>
                  <a:schemeClr val="lt1"/>
                </a:solidFill>
                <a:latin typeface="Crimson Pro Light"/>
              </a:rPr>
              <a:t>Cañada</a:t>
            </a:r>
            <a:r>
              <a:rPr lang="en" sz="1000" b="0" dirty="0">
                <a:solidFill>
                  <a:schemeClr val="lt1"/>
                </a:solidFill>
                <a:latin typeface="Crimson Pro Light"/>
                <a:ea typeface="Crimson Pro Light"/>
                <a:cs typeface="Crimson Pro Light"/>
                <a:sym typeface="Crimson Pro Light"/>
              </a:rPr>
              <a:t> college</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An oceanography class that I took made me have a great appreciation of the sciences despite it not having anything to do with my career.</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All of my [redacted] classes were taken online, but definitely, I have learned to be very thorough with assignment rules as one of my teachers would take down half the points of assignments for one little part of it not understood correctly.</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Accused of sexual harassment and multiple injuries sustained while playing baseball.</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A defining learning experience at [redacted] College was taking Managerial Accounting. …</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[redacted] College help me to my dream and help me to be a better person, and the person I am now!</a:t>
            </a:r>
            <a:endParaRPr sz="1000" b="0" dirty="0">
              <a:solidFill>
                <a:schemeClr val="lt1"/>
              </a:solidFill>
              <a:latin typeface="Crimson Pro Light"/>
              <a:ea typeface="Crimson Pro Light"/>
              <a:cs typeface="Crimson Pro Light"/>
              <a:sym typeface="Crimson Pro Light"/>
            </a:endParaRPr>
          </a:p>
          <a:p>
            <a:pPr marL="457200" lvl="0" indent="-292100" algn="l" rtl="0">
              <a:spcBef>
                <a:spcPts val="0"/>
              </a:spcBef>
              <a:spcAft>
                <a:spcPts val="0"/>
              </a:spcAft>
              <a:buClr>
                <a:schemeClr val="lt1"/>
              </a:buClr>
              <a:buSzPts val="1000"/>
              <a:buFont typeface="Crimson Pro Light"/>
              <a:buChar char="●"/>
            </a:pPr>
            <a:r>
              <a:rPr lang="en" sz="1000" b="0" dirty="0">
                <a:solidFill>
                  <a:schemeClr val="lt1"/>
                </a:solidFill>
                <a:latin typeface="Crimson Pro Light"/>
                <a:ea typeface="Crimson Pro Light"/>
                <a:cs typeface="Crimson Pro Light"/>
                <a:sym typeface="Crimson Pro Light"/>
              </a:rPr>
              <a:t>"[redacted] College for me It’s a home because I learn, grow in my knowledge and all time field save and happy. All programs, Staff and Professors are so Professional. Thanks for help me to make my dream come true."</a:t>
            </a:r>
            <a:endParaRPr sz="1000" b="0" dirty="0">
              <a:solidFill>
                <a:schemeClr val="lt1"/>
              </a:solidFill>
              <a:latin typeface="Crimson Pro Light"/>
              <a:ea typeface="Crimson Pro Light"/>
              <a:cs typeface="Crimson Pro Light"/>
              <a:sym typeface="Crimson Pr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47"/>
        <p:cNvGrpSpPr/>
        <p:nvPr/>
      </p:nvGrpSpPr>
      <p:grpSpPr>
        <a:xfrm>
          <a:off x="0" y="0"/>
          <a:ext cx="0" cy="0"/>
          <a:chOff x="0" y="0"/>
          <a:chExt cx="0" cy="0"/>
        </a:xfrm>
      </p:grpSpPr>
      <p:sp>
        <p:nvSpPr>
          <p:cNvPr id="1148" name="Google Shape;1148;p128"/>
          <p:cNvSpPr txBox="1">
            <a:spLocks noGrp="1"/>
          </p:cNvSpPr>
          <p:nvPr>
            <p:ph type="title" idx="4294967295"/>
          </p:nvPr>
        </p:nvSpPr>
        <p:spPr>
          <a:xfrm>
            <a:off x="469900" y="2106392"/>
            <a:ext cx="6263100" cy="6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0">
                <a:solidFill>
                  <a:schemeClr val="lt1"/>
                </a:solidFill>
                <a:latin typeface="Crimson Pro"/>
                <a:ea typeface="Crimson Pro"/>
                <a:cs typeface="Crimson Pro"/>
                <a:sym typeface="Crimson Pro"/>
              </a:rPr>
              <a:t>Survey Findings</a:t>
            </a:r>
            <a:br>
              <a:rPr lang="en" sz="2800" b="0">
                <a:solidFill>
                  <a:schemeClr val="lt1"/>
                </a:solidFill>
                <a:latin typeface="Crimson Pro"/>
                <a:ea typeface="Crimson Pro"/>
                <a:cs typeface="Crimson Pro"/>
                <a:sym typeface="Crimson Pro"/>
              </a:rPr>
            </a:br>
            <a:endParaRPr sz="2800" b="0">
              <a:solidFill>
                <a:schemeClr val="lt1"/>
              </a:solidFill>
              <a:latin typeface="Crimson Pro"/>
              <a:ea typeface="Crimson Pro"/>
              <a:cs typeface="Crimson Pro"/>
              <a:sym typeface="Crimson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2"/>
        <p:cNvGrpSpPr/>
        <p:nvPr/>
      </p:nvGrpSpPr>
      <p:grpSpPr>
        <a:xfrm>
          <a:off x="0" y="0"/>
          <a:ext cx="0" cy="0"/>
          <a:chOff x="0" y="0"/>
          <a:chExt cx="0" cy="0"/>
        </a:xfrm>
      </p:grpSpPr>
      <p:sp>
        <p:nvSpPr>
          <p:cNvPr id="1153" name="Google Shape;1153;p129"/>
          <p:cNvSpPr txBox="1">
            <a:spLocks noGrp="1"/>
          </p:cNvSpPr>
          <p:nvPr>
            <p:ph type="title" idx="4294967295"/>
          </p:nvPr>
        </p:nvSpPr>
        <p:spPr>
          <a:xfrm>
            <a:off x="382650" y="276235"/>
            <a:ext cx="8378700" cy="76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1100"/>
              <a:buFont typeface="Arial"/>
              <a:buNone/>
            </a:pPr>
            <a:r>
              <a:rPr lang="en" sz="2400" b="0">
                <a:latin typeface="Crimson Pro Light"/>
                <a:ea typeface="Crimson Pro Light"/>
                <a:cs typeface="Crimson Pro Light"/>
                <a:sym typeface="Crimson Pro Light"/>
              </a:rPr>
              <a:t>A majority of students who graduate complete their programs within 3 years, but 38% take more time </a:t>
            </a:r>
            <a:endParaRPr sz="2400" b="0">
              <a:latin typeface="Crimson Pro Light"/>
              <a:ea typeface="Crimson Pro Light"/>
              <a:cs typeface="Crimson Pro Light"/>
              <a:sym typeface="Crimson Pro Light"/>
            </a:endParaRPr>
          </a:p>
        </p:txBody>
      </p:sp>
      <p:sp>
        <p:nvSpPr>
          <p:cNvPr id="1154" name="Google Shape;1154;p129"/>
          <p:cNvSpPr txBox="1"/>
          <p:nvPr/>
        </p:nvSpPr>
        <p:spPr>
          <a:xfrm>
            <a:off x="1013600" y="4408675"/>
            <a:ext cx="6946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chemeClr val="dk1"/>
                </a:solidFill>
                <a:latin typeface="Crimson Pro"/>
                <a:ea typeface="Crimson Pro"/>
                <a:cs typeface="Crimson Pro"/>
                <a:sym typeface="Crimson Pro"/>
              </a:rPr>
              <a:t>Survey Question: Including this year, how many years have you attended Cañada College?</a:t>
            </a:r>
            <a:endParaRPr sz="1200" i="1">
              <a:solidFill>
                <a:schemeClr val="dk1"/>
              </a:solidFill>
              <a:latin typeface="Crimson Pro"/>
              <a:ea typeface="Crimson Pro"/>
              <a:cs typeface="Crimson Pro"/>
              <a:sym typeface="Crimson Pro"/>
            </a:endParaRPr>
          </a:p>
        </p:txBody>
      </p:sp>
      <p:pic>
        <p:nvPicPr>
          <p:cNvPr id="1155" name="Google Shape;1155;p129"/>
          <p:cNvPicPr preferRelativeResize="0"/>
          <p:nvPr/>
        </p:nvPicPr>
        <p:blipFill>
          <a:blip r:embed="rId3">
            <a:alphaModFix/>
          </a:blip>
          <a:stretch>
            <a:fillRect/>
          </a:stretch>
        </p:blipFill>
        <p:spPr>
          <a:xfrm>
            <a:off x="1041288" y="1197835"/>
            <a:ext cx="6946865" cy="30584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9"/>
        <p:cNvGrpSpPr/>
        <p:nvPr/>
      </p:nvGrpSpPr>
      <p:grpSpPr>
        <a:xfrm>
          <a:off x="0" y="0"/>
          <a:ext cx="0" cy="0"/>
          <a:chOff x="0" y="0"/>
          <a:chExt cx="0" cy="0"/>
        </a:xfrm>
      </p:grpSpPr>
      <p:cxnSp>
        <p:nvCxnSpPr>
          <p:cNvPr id="1160" name="Google Shape;1160;p130"/>
          <p:cNvCxnSpPr/>
          <p:nvPr/>
        </p:nvCxnSpPr>
        <p:spPr>
          <a:xfrm>
            <a:off x="343050" y="1455425"/>
            <a:ext cx="8457900" cy="13800"/>
          </a:xfrm>
          <a:prstGeom prst="straightConnector1">
            <a:avLst/>
          </a:prstGeom>
          <a:noFill/>
          <a:ln w="9525" cap="flat" cmpd="sng">
            <a:solidFill>
              <a:schemeClr val="dk1"/>
            </a:solidFill>
            <a:prstDash val="solid"/>
            <a:round/>
            <a:headEnd type="none" w="med" len="med"/>
            <a:tailEnd type="none" w="med" len="med"/>
          </a:ln>
        </p:spPr>
      </p:cxnSp>
      <p:cxnSp>
        <p:nvCxnSpPr>
          <p:cNvPr id="1161" name="Google Shape;1161;p130"/>
          <p:cNvCxnSpPr/>
          <p:nvPr/>
        </p:nvCxnSpPr>
        <p:spPr>
          <a:xfrm>
            <a:off x="343050" y="3794500"/>
            <a:ext cx="8457900" cy="13800"/>
          </a:xfrm>
          <a:prstGeom prst="straightConnector1">
            <a:avLst/>
          </a:prstGeom>
          <a:noFill/>
          <a:ln w="9525" cap="flat" cmpd="sng">
            <a:solidFill>
              <a:schemeClr val="dk1"/>
            </a:solidFill>
            <a:prstDash val="solid"/>
            <a:round/>
            <a:headEnd type="none" w="med" len="med"/>
            <a:tailEnd type="none" w="med" len="med"/>
          </a:ln>
        </p:spPr>
      </p:cxnSp>
      <p:sp>
        <p:nvSpPr>
          <p:cNvPr id="1162" name="Google Shape;1162;p130"/>
          <p:cNvSpPr txBox="1"/>
          <p:nvPr/>
        </p:nvSpPr>
        <p:spPr>
          <a:xfrm>
            <a:off x="8091150" y="848075"/>
            <a:ext cx="976500" cy="50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latin typeface="Space Grotesk"/>
                <a:ea typeface="Space Grotesk"/>
                <a:cs typeface="Space Grotesk"/>
                <a:sym typeface="Space Grotesk"/>
              </a:rPr>
              <a:t>Quantitative Reasoning</a:t>
            </a:r>
            <a:endParaRPr sz="1000">
              <a:solidFill>
                <a:schemeClr val="dk1"/>
              </a:solidFill>
              <a:latin typeface="Space Grotesk"/>
              <a:ea typeface="Space Grotesk"/>
              <a:cs typeface="Space Grotesk"/>
              <a:sym typeface="Space Grotesk"/>
            </a:endParaRPr>
          </a:p>
        </p:txBody>
      </p:sp>
      <p:sp>
        <p:nvSpPr>
          <p:cNvPr id="1163" name="Google Shape;1163;p130"/>
          <p:cNvSpPr txBox="1"/>
          <p:nvPr/>
        </p:nvSpPr>
        <p:spPr>
          <a:xfrm>
            <a:off x="8091150" y="1684025"/>
            <a:ext cx="976500" cy="4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Space Grotesk"/>
                <a:ea typeface="Space Grotesk"/>
                <a:cs typeface="Space Grotesk"/>
                <a:sym typeface="Space Grotesk"/>
              </a:rPr>
              <a:t>Community</a:t>
            </a:r>
            <a:endParaRPr sz="1000">
              <a:solidFill>
                <a:schemeClr val="dk1"/>
              </a:solidFill>
              <a:latin typeface="Space Grotesk"/>
              <a:ea typeface="Space Grotesk"/>
              <a:cs typeface="Space Grotesk"/>
              <a:sym typeface="Space Grotesk"/>
            </a:endParaRPr>
          </a:p>
        </p:txBody>
      </p:sp>
      <p:sp>
        <p:nvSpPr>
          <p:cNvPr id="1164" name="Google Shape;1164;p130"/>
          <p:cNvSpPr txBox="1"/>
          <p:nvPr/>
        </p:nvSpPr>
        <p:spPr>
          <a:xfrm>
            <a:off x="7981200" y="2379700"/>
            <a:ext cx="1196400" cy="4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Space Grotesk"/>
                <a:ea typeface="Space Grotesk"/>
                <a:cs typeface="Space Grotesk"/>
                <a:sym typeface="Space Grotesk"/>
              </a:rPr>
              <a:t>Communication</a:t>
            </a:r>
            <a:endParaRPr sz="1000">
              <a:solidFill>
                <a:schemeClr val="dk1"/>
              </a:solidFill>
              <a:latin typeface="Space Grotesk"/>
              <a:ea typeface="Space Grotesk"/>
              <a:cs typeface="Space Grotesk"/>
              <a:sym typeface="Space Grotesk"/>
            </a:endParaRPr>
          </a:p>
        </p:txBody>
      </p:sp>
      <p:sp>
        <p:nvSpPr>
          <p:cNvPr id="1165" name="Google Shape;1165;p130"/>
          <p:cNvSpPr txBox="1"/>
          <p:nvPr/>
        </p:nvSpPr>
        <p:spPr>
          <a:xfrm>
            <a:off x="8149200" y="3085575"/>
            <a:ext cx="860400" cy="5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Space Grotesk"/>
                <a:ea typeface="Space Grotesk"/>
                <a:cs typeface="Space Grotesk"/>
                <a:sym typeface="Space Grotesk"/>
              </a:rPr>
              <a:t>Creativity</a:t>
            </a:r>
            <a:endParaRPr sz="1000">
              <a:solidFill>
                <a:schemeClr val="dk1"/>
              </a:solidFill>
              <a:latin typeface="Space Grotesk"/>
              <a:ea typeface="Space Grotesk"/>
              <a:cs typeface="Space Grotesk"/>
              <a:sym typeface="Space Grotesk"/>
            </a:endParaRPr>
          </a:p>
        </p:txBody>
      </p:sp>
      <p:sp>
        <p:nvSpPr>
          <p:cNvPr id="1166" name="Google Shape;1166;p130"/>
          <p:cNvSpPr txBox="1"/>
          <p:nvPr/>
        </p:nvSpPr>
        <p:spPr>
          <a:xfrm>
            <a:off x="8091150" y="3946900"/>
            <a:ext cx="976500" cy="50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latin typeface="Space Grotesk"/>
                <a:ea typeface="Space Grotesk"/>
                <a:cs typeface="Space Grotesk"/>
                <a:sym typeface="Space Grotesk"/>
              </a:rPr>
              <a:t>Critical Thinking</a:t>
            </a:r>
            <a:endParaRPr sz="1000">
              <a:solidFill>
                <a:schemeClr val="dk1"/>
              </a:solidFill>
              <a:latin typeface="Space Grotesk"/>
              <a:ea typeface="Space Grotesk"/>
              <a:cs typeface="Space Grotesk"/>
              <a:sym typeface="Space Grotesk"/>
            </a:endParaRPr>
          </a:p>
        </p:txBody>
      </p:sp>
      <p:sp>
        <p:nvSpPr>
          <p:cNvPr id="1167" name="Google Shape;1167;p130"/>
          <p:cNvSpPr txBox="1"/>
          <p:nvPr/>
        </p:nvSpPr>
        <p:spPr>
          <a:xfrm>
            <a:off x="1146150" y="4808225"/>
            <a:ext cx="792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Space Grotesk"/>
                <a:ea typeface="Space Grotesk"/>
                <a:cs typeface="Space Grotesk"/>
                <a:sym typeface="Space Grotesk"/>
              </a:rPr>
              <a:t>Median responses reported on a 1 to 100 scale where 100 is “strongly agree”</a:t>
            </a:r>
            <a:endParaRPr sz="1200">
              <a:solidFill>
                <a:schemeClr val="dk1"/>
              </a:solidFill>
              <a:latin typeface="Space Grotesk"/>
              <a:ea typeface="Space Grotesk"/>
              <a:cs typeface="Space Grotesk"/>
              <a:sym typeface="Space Grotesk"/>
            </a:endParaRPr>
          </a:p>
        </p:txBody>
      </p:sp>
      <p:pic>
        <p:nvPicPr>
          <p:cNvPr id="1168" name="Google Shape;1168;p130"/>
          <p:cNvPicPr preferRelativeResize="0"/>
          <p:nvPr/>
        </p:nvPicPr>
        <p:blipFill>
          <a:blip r:embed="rId3">
            <a:alphaModFix/>
          </a:blip>
          <a:stretch>
            <a:fillRect/>
          </a:stretch>
        </p:blipFill>
        <p:spPr>
          <a:xfrm>
            <a:off x="-57275" y="224975"/>
            <a:ext cx="9234876" cy="4715350"/>
          </a:xfrm>
          <a:prstGeom prst="rect">
            <a:avLst/>
          </a:prstGeom>
          <a:noFill/>
          <a:ln>
            <a:noFill/>
          </a:ln>
        </p:spPr>
      </p:pic>
      <p:cxnSp>
        <p:nvCxnSpPr>
          <p:cNvPr id="1169" name="Google Shape;1169;p130"/>
          <p:cNvCxnSpPr/>
          <p:nvPr/>
        </p:nvCxnSpPr>
        <p:spPr>
          <a:xfrm>
            <a:off x="343050" y="3027288"/>
            <a:ext cx="8457900" cy="13800"/>
          </a:xfrm>
          <a:prstGeom prst="straightConnector1">
            <a:avLst/>
          </a:prstGeom>
          <a:noFill/>
          <a:ln w="9525" cap="flat" cmpd="sng">
            <a:solidFill>
              <a:schemeClr val="dk1"/>
            </a:solidFill>
            <a:prstDash val="solid"/>
            <a:round/>
            <a:headEnd type="none" w="med" len="med"/>
            <a:tailEnd type="none" w="med" len="med"/>
          </a:ln>
        </p:spPr>
      </p:cxnSp>
      <p:cxnSp>
        <p:nvCxnSpPr>
          <p:cNvPr id="1170" name="Google Shape;1170;p130"/>
          <p:cNvCxnSpPr/>
          <p:nvPr/>
        </p:nvCxnSpPr>
        <p:spPr>
          <a:xfrm>
            <a:off x="343050" y="2227900"/>
            <a:ext cx="8457900" cy="138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4"/>
        <p:cNvGrpSpPr/>
        <p:nvPr/>
      </p:nvGrpSpPr>
      <p:grpSpPr>
        <a:xfrm>
          <a:off x="0" y="0"/>
          <a:ext cx="0" cy="0"/>
          <a:chOff x="0" y="0"/>
          <a:chExt cx="0" cy="0"/>
        </a:xfrm>
      </p:grpSpPr>
      <p:pic>
        <p:nvPicPr>
          <p:cNvPr id="1175" name="Google Shape;1175;p131"/>
          <p:cNvPicPr preferRelativeResize="0"/>
          <p:nvPr/>
        </p:nvPicPr>
        <p:blipFill>
          <a:blip r:embed="rId3">
            <a:alphaModFix/>
          </a:blip>
          <a:stretch>
            <a:fillRect/>
          </a:stretch>
        </p:blipFill>
        <p:spPr>
          <a:xfrm>
            <a:off x="731013" y="161825"/>
            <a:ext cx="7567427" cy="4819851"/>
          </a:xfrm>
          <a:prstGeom prst="rect">
            <a:avLst/>
          </a:prstGeom>
          <a:noFill/>
          <a:ln>
            <a:noFill/>
          </a:ln>
        </p:spPr>
      </p:pic>
      <p:sp>
        <p:nvSpPr>
          <p:cNvPr id="1176" name="Google Shape;1176;p131"/>
          <p:cNvSpPr txBox="1"/>
          <p:nvPr/>
        </p:nvSpPr>
        <p:spPr>
          <a:xfrm>
            <a:off x="342900" y="4920000"/>
            <a:ext cx="7921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Space Grotesk"/>
                <a:ea typeface="Space Grotesk"/>
                <a:cs typeface="Space Grotesk"/>
                <a:sym typeface="Space Grotesk"/>
              </a:rPr>
              <a:t>2024-25 Respondent Median Responses on a scale of 1 to 100 where 100 = strongly agree</a:t>
            </a:r>
            <a:endParaRPr sz="800">
              <a:solidFill>
                <a:schemeClr val="dk1"/>
              </a:solidFill>
              <a:latin typeface="Space Grotesk"/>
              <a:ea typeface="Space Grotesk"/>
              <a:cs typeface="Space Grotesk"/>
              <a:sym typeface="Space Grotes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0"/>
        <p:cNvGrpSpPr/>
        <p:nvPr/>
      </p:nvGrpSpPr>
      <p:grpSpPr>
        <a:xfrm>
          <a:off x="0" y="0"/>
          <a:ext cx="0" cy="0"/>
          <a:chOff x="0" y="0"/>
          <a:chExt cx="0" cy="0"/>
        </a:xfrm>
      </p:grpSpPr>
      <p:pic>
        <p:nvPicPr>
          <p:cNvPr id="1181" name="Google Shape;1181;p132"/>
          <p:cNvPicPr preferRelativeResize="0"/>
          <p:nvPr/>
        </p:nvPicPr>
        <p:blipFill>
          <a:blip r:embed="rId3">
            <a:alphaModFix/>
          </a:blip>
          <a:stretch>
            <a:fillRect/>
          </a:stretch>
        </p:blipFill>
        <p:spPr>
          <a:xfrm>
            <a:off x="152400" y="399950"/>
            <a:ext cx="8839199" cy="407371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ard Meeting Presentation">
  <a:themeElements>
    <a:clrScheme name="Simple Light">
      <a:dk1>
        <a:srgbClr val="FFFCE9"/>
      </a:dk1>
      <a:lt1>
        <a:srgbClr val="093607"/>
      </a:lt1>
      <a:dk2>
        <a:srgbClr val="0B213F"/>
      </a:dk2>
      <a:lt2>
        <a:srgbClr val="D6D5CD"/>
      </a:lt2>
      <a:accent1>
        <a:srgbClr val="000000"/>
      </a:accent1>
      <a:accent2>
        <a:srgbClr val="212121"/>
      </a:accent2>
      <a:accent3>
        <a:srgbClr val="78909C"/>
      </a:accent3>
      <a:accent4>
        <a:srgbClr val="FFAB40"/>
      </a:accent4>
      <a:accent5>
        <a:srgbClr val="0097A7"/>
      </a:accent5>
      <a:accent6>
        <a:srgbClr val="EEFF41"/>
      </a:accent6>
      <a:hlink>
        <a:srgbClr val="FFFC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oard Meeting Presentation">
  <a:themeElements>
    <a:clrScheme name="Custom 1">
      <a:dk1>
        <a:srgbClr val="FFFCE9"/>
      </a:dk1>
      <a:lt1>
        <a:srgbClr val="006342"/>
      </a:lt1>
      <a:dk2>
        <a:srgbClr val="0B213F"/>
      </a:dk2>
      <a:lt2>
        <a:srgbClr val="D6D5CD"/>
      </a:lt2>
      <a:accent1>
        <a:srgbClr val="000000"/>
      </a:accent1>
      <a:accent2>
        <a:srgbClr val="212121"/>
      </a:accent2>
      <a:accent3>
        <a:srgbClr val="78909C"/>
      </a:accent3>
      <a:accent4>
        <a:srgbClr val="FFAB40"/>
      </a:accent4>
      <a:accent5>
        <a:srgbClr val="0097A7"/>
      </a:accent5>
      <a:accent6>
        <a:srgbClr val="EEFF41"/>
      </a:accent6>
      <a:hlink>
        <a:srgbClr val="FFFC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6993</Words>
  <Application>Microsoft Office PowerPoint</Application>
  <PresentationFormat>On-screen Show (16:9)</PresentationFormat>
  <Paragraphs>369</Paragraphs>
  <Slides>41</Slides>
  <Notes>41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Crimson Pro Medium</vt:lpstr>
      <vt:lpstr>Space Grotesk</vt:lpstr>
      <vt:lpstr>Crimson Pro</vt:lpstr>
      <vt:lpstr>Crimson Pro Light</vt:lpstr>
      <vt:lpstr>Simple Light</vt:lpstr>
      <vt:lpstr>Board Meeting Presentation</vt:lpstr>
      <vt:lpstr>Board Meeting Presentation</vt:lpstr>
      <vt:lpstr>Institutional Learning Outcomes (ILO) Assessment</vt:lpstr>
      <vt:lpstr>Cañada’s Existing Institutional Learning Outcomes (ILOs)</vt:lpstr>
      <vt:lpstr>ILO Assessment</vt:lpstr>
      <vt:lpstr>Survey details</vt:lpstr>
      <vt:lpstr>Survey Findings </vt:lpstr>
      <vt:lpstr>A majority of students who graduate complete their programs within 3 years, but 38% take more time </vt:lpstr>
      <vt:lpstr>PowerPoint Presentation</vt:lpstr>
      <vt:lpstr>PowerPoint Presentation</vt:lpstr>
      <vt:lpstr>PowerPoint Presentation</vt:lpstr>
      <vt:lpstr>PowerPoint Presentation</vt:lpstr>
      <vt:lpstr>Comparing our home campus students with our graduating students </vt:lpstr>
      <vt:lpstr>Home Campus vs. Completers</vt:lpstr>
      <vt:lpstr>Male students continue to make up ground, but Latino male students are under-represented in the students who complete their program of study</vt:lpstr>
      <vt:lpstr>Disaggregating Survey Results</vt:lpstr>
      <vt:lpstr>Percentage of 2025 respondents by disaggregated population of interest:</vt:lpstr>
      <vt:lpstr>Male and Latino male students are more likely to disagree that they are able to represent complex data in various mathematical forms </vt:lpstr>
      <vt:lpstr>Male as well as Latino male students are more likely to disagree that they can convey their ideas confidently</vt:lpstr>
      <vt:lpstr>Key ILOs improved amongst First Generation students  since last year</vt:lpstr>
      <vt:lpstr>All Graduating Students: Trends </vt:lpstr>
      <vt:lpstr>Median units earned by Cañada degree completers have been dropping since we launched Guided Pathways initiatives.  And dropped significantly last year!</vt:lpstr>
      <vt:lpstr>Canada’s total degree awards have not recovered from the pandemic </vt:lpstr>
      <vt:lpstr>AS-T Degrees are not growing to make up for the drop in AS degrees</vt:lpstr>
      <vt:lpstr>Key Take-Aways</vt:lpstr>
      <vt:lpstr>Open-ended responses</vt:lpstr>
      <vt:lpstr>Open-response themes | Challenges</vt:lpstr>
      <vt:lpstr>Q: Please describe any obstacles you experienced while working towards your educational goals at Cañada College.</vt:lpstr>
      <vt:lpstr>Q: Please describe any obstacles you experienced while working towards your educational goals at Cañada College.</vt:lpstr>
      <vt:lpstr>Q: Please describe any obstacles you experienced while working towards your educational goals at Cañada College.</vt:lpstr>
      <vt:lpstr>Q: Please describe any obstacles you experienced while working towards your educational goals at Cañada College.</vt:lpstr>
      <vt:lpstr>Q: Please describe any obstacles you experienced while working towards your educational goals at Cañada College.</vt:lpstr>
      <vt:lpstr>Q: Please describe any obstacles you experienced while working towards your educational goals at Cañada College.</vt:lpstr>
      <vt:lpstr>Q: Please describe any obstacles you experienced while working towards your educational goals at Cañada College.</vt:lpstr>
      <vt:lpstr>Q: Please describe any obstacles you experienced while working towards your educational goals at Cañada College.</vt:lpstr>
      <vt:lpstr>Open-response themes | Positive learning experiences</vt:lpstr>
      <vt:lpstr>Q: Please describe one learning experience you had at Cañada College that has helped shape who you are.</vt:lpstr>
      <vt:lpstr>Q: Please describe one learning experience you had at Cañada College that has helped shape who you are.</vt:lpstr>
      <vt:lpstr>Q: Please describe one learning experience you had at Cañada College that has helped shape who you are.</vt:lpstr>
      <vt:lpstr>Q: Please describe one learning experience you had at Cañada College that has helped shape who you are.</vt:lpstr>
      <vt:lpstr>Q: Please describe one learning experience you had at Cañada College that has helped shape who you are.</vt:lpstr>
      <vt:lpstr>Q: Please describe one learning experience you had at Cañada College that has helped shape who you are.</vt:lpstr>
      <vt:lpstr>Q: Please describe one learning experience you had at Cañada College that has helped shape who you 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Learning Outcomes (ILO) Assessment</dc:title>
  <dc:creator>Engel, Karen</dc:creator>
  <cp:lastModifiedBy>Engel, Karen</cp:lastModifiedBy>
  <cp:revision>6</cp:revision>
  <dcterms:modified xsi:type="dcterms:W3CDTF">2025-10-02T15:19:46Z</dcterms:modified>
</cp:coreProperties>
</file>