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Raleway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  <p:embeddedFont>
      <p:font typeface="Pacifico"/>
      <p:regular r:id="rId27"/>
    </p:embeddedFont>
    <p:embeddedFont>
      <p:font typeface="Unbounde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bold.fntdata"/><Relationship Id="rId22" Type="http://schemas.openxmlformats.org/officeDocument/2006/relationships/font" Target="fonts/Raleway-boldItalic.fntdata"/><Relationship Id="rId21" Type="http://schemas.openxmlformats.org/officeDocument/2006/relationships/font" Target="fonts/Raleway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8" Type="http://schemas.openxmlformats.org/officeDocument/2006/relationships/font" Target="fonts/Unbounded-regular.fntdata"/><Relationship Id="rId27" Type="http://schemas.openxmlformats.org/officeDocument/2006/relationships/font" Target="fonts/Pacific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Unbounde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alew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8a33afde54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8a33afde54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a33afde54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8a33afde54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8a33afde54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8a33afde54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8a33afde54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8a33afde54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c20300b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7c20300b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7c20300ba8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7c20300ba8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7c20300ba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7c20300ba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7c78b7beea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7c78b7beea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d2ddbcec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7d2ddbcec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7d2ddbcec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7d2ddbcec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7d2ddbcec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7d2ddbcec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8a33afde5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8a33afde5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32.png"/><Relationship Id="rId6" Type="http://schemas.openxmlformats.org/officeDocument/2006/relationships/image" Target="../media/image3.png"/><Relationship Id="rId7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g"/><Relationship Id="rId4" Type="http://schemas.openxmlformats.org/officeDocument/2006/relationships/image" Target="../media/image5.jpg"/><Relationship Id="rId5" Type="http://schemas.openxmlformats.org/officeDocument/2006/relationships/image" Target="../media/image15.png"/><Relationship Id="rId6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7" Type="http://schemas.openxmlformats.org/officeDocument/2006/relationships/image" Target="../media/image18.png"/><Relationship Id="rId8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1900800" y="630225"/>
            <a:ext cx="6802500" cy="260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Preparing for fall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are you reading, watching, or listening to this semester, and how will it keep you inspired this fall?</a:t>
            </a:r>
            <a:endParaRPr b="0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0"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Scroll down, add your name to slide and tell us your plans</a:t>
            </a:r>
            <a:endParaRPr b="0"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Equinox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612275" y="515450"/>
            <a:ext cx="28380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Maureen Wiley</a:t>
            </a:r>
            <a:endParaRPr/>
          </a:p>
        </p:txBody>
      </p:sp>
      <p:pic>
        <p:nvPicPr>
          <p:cNvPr id="163" name="Google Shape;163;p22" title="Screenshot 2025-09-11 at 11.34.1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275" y="1327425"/>
            <a:ext cx="2105312" cy="213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 title="Screenshot 2025-09-11 at 11.35.10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412" y="964375"/>
            <a:ext cx="2264473" cy="36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 title="Screenshot 2025-09-11 at 11.35.4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5750" y="1327425"/>
            <a:ext cx="1755875" cy="268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3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Anniqua </a:t>
            </a:r>
            <a:endParaRPr/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4425" y="667400"/>
            <a:ext cx="2835050" cy="412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000" y="1366476"/>
            <a:ext cx="1737150" cy="24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2829" y="1570650"/>
            <a:ext cx="2009447" cy="301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Allison</a:t>
            </a: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25" y="498450"/>
            <a:ext cx="1549500" cy="23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4625" y="2003950"/>
            <a:ext cx="1991551" cy="300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0824" y="258851"/>
            <a:ext cx="2689800" cy="280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3451" y="1155380"/>
            <a:ext cx="2404924" cy="340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 title="IMG_9596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1172" y="2385950"/>
            <a:ext cx="2068177" cy="27575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200400" y="2822700"/>
            <a:ext cx="1544700" cy="15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Looking forward to slowing down during the Fall and finding more peace.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Harmon</a:t>
            </a:r>
            <a:endParaRPr/>
          </a:p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306275" y="1161525"/>
            <a:ext cx="3452100" cy="5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Pacifico"/>
                <a:ea typeface="Pacifico"/>
                <a:cs typeface="Pacifico"/>
                <a:sym typeface="Pacifico"/>
              </a:rPr>
              <a:t>On my various lists this semester: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9" name="Google Shape;99;p16" title="702eae0fe8ef4a14b785287336a8935af662d821a6f08493ef3d19714262bd6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525" y="1602800"/>
            <a:ext cx="1872776" cy="140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 title="cover_9781609457693__id2134_w600_t1643733536__1x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4425" y="1602800"/>
            <a:ext cx="1438900" cy="223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 title="OIP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5725" y="1363750"/>
            <a:ext cx="1578300" cy="24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 title="51Z7efJeigL._SL1000_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6425" y="1363750"/>
            <a:ext cx="1578300" cy="243940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6"/>
          <p:cNvSpPr txBox="1"/>
          <p:nvPr>
            <p:ph idx="1" type="body"/>
          </p:nvPr>
        </p:nvSpPr>
        <p:spPr>
          <a:xfrm>
            <a:off x="5269750" y="4097725"/>
            <a:ext cx="3452100" cy="50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Pacifico"/>
                <a:ea typeface="Pacifico"/>
                <a:cs typeface="Pacifico"/>
                <a:sym typeface="Pacifico"/>
              </a:rPr>
              <a:t>…and making more biscotti…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2423675" y="4998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Diego Payán 	</a:t>
            </a: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150" y="1165200"/>
            <a:ext cx="1574525" cy="22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6950" y="1146825"/>
            <a:ext cx="2249326" cy="224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1600" y="1165200"/>
            <a:ext cx="1991325" cy="22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1601100" y="3764150"/>
            <a:ext cx="73848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Culturally relevant practices, sustainable efforts with our mother nature and minds, and lastly keep dancing to the 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rhythm</a:t>
            </a: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of life with some soul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624500" y="606975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Tania Isidra </a:t>
            </a:r>
            <a:endParaRPr/>
          </a:p>
        </p:txBody>
      </p:sp>
      <p:sp>
        <p:nvSpPr>
          <p:cNvPr id="118" name="Google Shape;118;p18"/>
          <p:cNvSpPr txBox="1"/>
          <p:nvPr>
            <p:ph idx="1" type="body"/>
          </p:nvPr>
        </p:nvSpPr>
        <p:spPr>
          <a:xfrm>
            <a:off x="552475" y="1114825"/>
            <a:ext cx="8249100" cy="36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Currently reading or want to read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500" y="1585375"/>
            <a:ext cx="1029848" cy="15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6025" y="2905526"/>
            <a:ext cx="1172100" cy="1739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5511175" y="987250"/>
            <a:ext cx="235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Currently watching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6100" y="2464174"/>
            <a:ext cx="1559600" cy="155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5700" y="1609299"/>
            <a:ext cx="983025" cy="149616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/>
        </p:nvSpPr>
        <p:spPr>
          <a:xfrm>
            <a:off x="610950" y="4023775"/>
            <a:ext cx="354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This fall I want to read more books written by Latino authors to be able to support people within my ethnic community. </a:t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6625" y="1609300"/>
            <a:ext cx="1172100" cy="173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255100" y="4644575"/>
            <a:ext cx="397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Listening To : Lofi, RnB, Salsa 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5425" y="1609300"/>
            <a:ext cx="1172100" cy="176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5865" y="4294215"/>
            <a:ext cx="472275" cy="3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Ron Andrade</a:t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725" y="1211350"/>
            <a:ext cx="2857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900" y="1211350"/>
            <a:ext cx="3733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3575" y="2571750"/>
            <a:ext cx="310152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Adriana Lugo</a:t>
            </a:r>
            <a:endParaRPr/>
          </a:p>
        </p:txBody>
      </p:sp>
      <p:sp>
        <p:nvSpPr>
          <p:cNvPr id="142" name="Google Shape;142;p20"/>
          <p:cNvSpPr txBox="1"/>
          <p:nvPr>
            <p:ph idx="1" type="body"/>
          </p:nvPr>
        </p:nvSpPr>
        <p:spPr>
          <a:xfrm>
            <a:off x="2956950" y="1106825"/>
            <a:ext cx="3230100" cy="32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Yosemite Park special agent investigates murders while trying to survive. Like him, I’m trying to survive this semester.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Trying to balance the thrill of life leads me to Mentiras, la serie. One where I can sing along to Mexican pop ballads from the 80s at full volume, so long as no one is around.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Books? None, just audiobooks.</a:t>
            </a:r>
            <a:endParaRPr/>
          </a:p>
        </p:txBody>
      </p:sp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125" y="1106825"/>
            <a:ext cx="2175800" cy="322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4371" y="1106825"/>
            <a:ext cx="2580454" cy="322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Jessica Silver-Sharp</a:t>
            </a:r>
            <a:endParaRPr/>
          </a:p>
        </p:txBody>
      </p:sp>
      <p:sp>
        <p:nvSpPr>
          <p:cNvPr id="150" name="Google Shape;150;p2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00" y="247500"/>
            <a:ext cx="1549500" cy="23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 title="Screenshot 2025-09-11 at 11.04.5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0175" y="533975"/>
            <a:ext cx="2189251" cy="329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 title="Screenshot 2025-09-11 at 11.08.4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9938" y="1370075"/>
            <a:ext cx="2189250" cy="327833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250625" y="2571750"/>
            <a:ext cx="3490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Unbounded"/>
                <a:ea typeface="Unbounded"/>
                <a:cs typeface="Unbounded"/>
                <a:sym typeface="Unbounded"/>
              </a:rPr>
              <a:t>watching…and listening</a:t>
            </a:r>
            <a:endParaRPr sz="1600">
              <a:solidFill>
                <a:schemeClr val="dk2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6889700" y="3914125"/>
            <a:ext cx="2110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Unbounded"/>
                <a:ea typeface="Unbounded"/>
                <a:cs typeface="Unbounded"/>
                <a:sym typeface="Unbounded"/>
              </a:rPr>
              <a:t>reading…</a:t>
            </a:r>
            <a:endParaRPr sz="1600">
              <a:solidFill>
                <a:schemeClr val="dk2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56" name="Google Shape;156;p21" title="Screenshot 2025-09-11 at 11.11.47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175" y="2957425"/>
            <a:ext cx="3304225" cy="21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2174376" y="1035500"/>
            <a:ext cx="2189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Unbounded"/>
                <a:ea typeface="Unbounded"/>
                <a:cs typeface="Unbounded"/>
                <a:sym typeface="Unbounded"/>
              </a:rPr>
              <a:t>Thinking hard about what’s most important and learning how to say “no”</a:t>
            </a:r>
            <a:endParaRPr sz="1600">
              <a:solidFill>
                <a:schemeClr val="dk2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