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66" r:id="rId8"/>
    <p:sldId id="259" r:id="rId9"/>
    <p:sldId id="260" r:id="rId10"/>
    <p:sldId id="267" r:id="rId11"/>
    <p:sldId id="261" r:id="rId12"/>
    <p:sldId id="262" r:id="rId13"/>
    <p:sldId id="263" r:id="rId14"/>
    <p:sldId id="265"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44" dt="2026-09-21T19:30:56.682"/>
    <p1510:client id="{0E7A8738-B327-D520-8AF5-A91C1509C7F3}" v="78" dt="2026-09-21T19:45:01.692"/>
    <p1510:client id="{CFED6B7F-90CD-42EE-D40E-CD9BE32A8602}" v="56" dt="2026-09-22T17:38:18.7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done-Goldstone, Diana" userId="S::tedoned@smccd.edu::808a6d29-2fca-4489-9ee2-d20e8eee55aa" providerId="AD" clId="Web-{0E7A8738-B327-D520-8AF5-A91C1509C7F3}"/>
    <pc:docChg chg="addSld modSld">
      <pc:chgData name="Tedone-Goldstone, Diana" userId="S::tedoned@smccd.edu::808a6d29-2fca-4489-9ee2-d20e8eee55aa" providerId="AD" clId="Web-{0E7A8738-B327-D520-8AF5-A91C1509C7F3}" dt="2026-09-21T19:45:01.379" v="75" actId="20577"/>
      <pc:docMkLst>
        <pc:docMk/>
      </pc:docMkLst>
      <pc:sldChg chg="modSp new">
        <pc:chgData name="Tedone-Goldstone, Diana" userId="S::tedoned@smccd.edu::808a6d29-2fca-4489-9ee2-d20e8eee55aa" providerId="AD" clId="Web-{0E7A8738-B327-D520-8AF5-A91C1509C7F3}" dt="2026-09-21T19:45:01.379" v="75" actId="20577"/>
        <pc:sldMkLst>
          <pc:docMk/>
          <pc:sldMk cId="4073565298" sldId="268"/>
        </pc:sldMkLst>
        <pc:spChg chg="mod">
          <ac:chgData name="Tedone-Goldstone, Diana" userId="S::tedoned@smccd.edu::808a6d29-2fca-4489-9ee2-d20e8eee55aa" providerId="AD" clId="Web-{0E7A8738-B327-D520-8AF5-A91C1509C7F3}" dt="2026-09-21T19:39:00.989" v="9" actId="20577"/>
          <ac:spMkLst>
            <pc:docMk/>
            <pc:sldMk cId="4073565298" sldId="268"/>
            <ac:spMk id="2" creationId="{3B0497F7-3719-B298-7459-83AC30A12231}"/>
          </ac:spMkLst>
        </pc:spChg>
        <pc:spChg chg="mod">
          <ac:chgData name="Tedone-Goldstone, Diana" userId="S::tedoned@smccd.edu::808a6d29-2fca-4489-9ee2-d20e8eee55aa" providerId="AD" clId="Web-{0E7A8738-B327-D520-8AF5-A91C1509C7F3}" dt="2026-09-21T19:45:01.379" v="75" actId="20577"/>
          <ac:spMkLst>
            <pc:docMk/>
            <pc:sldMk cId="4073565298" sldId="268"/>
            <ac:spMk id="3" creationId="{455C9191-DA0C-9CC0-1FCC-A99C22B2976F}"/>
          </ac:spMkLst>
        </pc:spChg>
      </pc:sldChg>
    </pc:docChg>
  </pc:docChgLst>
  <pc:docChgLst>
    <pc:chgData name="Tedone-Goldstone, Diana" userId="S::tedoned@smccd.edu::808a6d29-2fca-4489-9ee2-d20e8eee55aa" providerId="AD" clId="Web-{07DE7FC7-B91E-AF3C-15CA-9207256DC5CC}"/>
    <pc:docChg chg="addSld delSld modSld">
      <pc:chgData name="Tedone-Goldstone, Diana" userId="S::tedoned@smccd.edu::808a6d29-2fca-4489-9ee2-d20e8eee55aa" providerId="AD" clId="Web-{07DE7FC7-B91E-AF3C-15CA-9207256DC5CC}" dt="2026-09-17T19:42:14.500" v="557"/>
      <pc:docMkLst>
        <pc:docMk/>
      </pc:docMkLst>
      <pc:sldChg chg="modSp">
        <pc:chgData name="Tedone-Goldstone, Diana" userId="S::tedoned@smccd.edu::808a6d29-2fca-4489-9ee2-d20e8eee55aa" providerId="AD" clId="Web-{07DE7FC7-B91E-AF3C-15CA-9207256DC5CC}" dt="2026-09-17T18:51:40.988" v="21" actId="20577"/>
        <pc:sldMkLst>
          <pc:docMk/>
          <pc:sldMk cId="109857222" sldId="256"/>
        </pc:sldMkLst>
        <pc:spChg chg="mod">
          <ac:chgData name="Tedone-Goldstone, Diana" userId="S::tedoned@smccd.edu::808a6d29-2fca-4489-9ee2-d20e8eee55aa" providerId="AD" clId="Web-{07DE7FC7-B91E-AF3C-15CA-9207256DC5CC}" dt="2026-09-17T18:51:29.206" v="12" actId="20577"/>
          <ac:spMkLst>
            <pc:docMk/>
            <pc:sldMk cId="109857222" sldId="256"/>
            <ac:spMk id="2" creationId="{00000000-0000-0000-0000-000000000000}"/>
          </ac:spMkLst>
        </pc:spChg>
        <pc:spChg chg="mod">
          <ac:chgData name="Tedone-Goldstone, Diana" userId="S::tedoned@smccd.edu::808a6d29-2fca-4489-9ee2-d20e8eee55aa" providerId="AD" clId="Web-{07DE7FC7-B91E-AF3C-15CA-9207256DC5CC}" dt="2026-09-17T18:51:40.988" v="21" actId="20577"/>
          <ac:spMkLst>
            <pc:docMk/>
            <pc:sldMk cId="109857222" sldId="256"/>
            <ac:spMk id="3" creationId="{00000000-0000-0000-0000-000000000000}"/>
          </ac:spMkLst>
        </pc:spChg>
      </pc:sldChg>
      <pc:sldChg chg="modSp new">
        <pc:chgData name="Tedone-Goldstone, Diana" userId="S::tedoned@smccd.edu::808a6d29-2fca-4489-9ee2-d20e8eee55aa" providerId="AD" clId="Web-{07DE7FC7-B91E-AF3C-15CA-9207256DC5CC}" dt="2026-09-17T18:53:25.885" v="59" actId="20577"/>
        <pc:sldMkLst>
          <pc:docMk/>
          <pc:sldMk cId="2724746331" sldId="257"/>
        </pc:sldMkLst>
        <pc:spChg chg="mod">
          <ac:chgData name="Tedone-Goldstone, Diana" userId="S::tedoned@smccd.edu::808a6d29-2fca-4489-9ee2-d20e8eee55aa" providerId="AD" clId="Web-{07DE7FC7-B91E-AF3C-15CA-9207256DC5CC}" dt="2026-09-17T18:52:10.662" v="24" actId="20577"/>
          <ac:spMkLst>
            <pc:docMk/>
            <pc:sldMk cId="2724746331" sldId="257"/>
            <ac:spMk id="2" creationId="{29D91CD4-6AC8-A7BD-059C-4CD1AE1B9B3F}"/>
          </ac:spMkLst>
        </pc:spChg>
        <pc:spChg chg="mod">
          <ac:chgData name="Tedone-Goldstone, Diana" userId="S::tedoned@smccd.edu::808a6d29-2fca-4489-9ee2-d20e8eee55aa" providerId="AD" clId="Web-{07DE7FC7-B91E-AF3C-15CA-9207256DC5CC}" dt="2026-09-17T18:53:25.885" v="59" actId="20577"/>
          <ac:spMkLst>
            <pc:docMk/>
            <pc:sldMk cId="2724746331" sldId="257"/>
            <ac:spMk id="3" creationId="{B65067CD-790D-1400-0481-B689D33A5E47}"/>
          </ac:spMkLst>
        </pc:spChg>
      </pc:sldChg>
      <pc:sldChg chg="modSp new">
        <pc:chgData name="Tedone-Goldstone, Diana" userId="S::tedoned@smccd.edu::808a6d29-2fca-4489-9ee2-d20e8eee55aa" providerId="AD" clId="Web-{07DE7FC7-B91E-AF3C-15CA-9207256DC5CC}" dt="2026-09-17T18:55:49.049" v="134" actId="20577"/>
        <pc:sldMkLst>
          <pc:docMk/>
          <pc:sldMk cId="1548333473" sldId="258"/>
        </pc:sldMkLst>
        <pc:spChg chg="mod">
          <ac:chgData name="Tedone-Goldstone, Diana" userId="S::tedoned@smccd.edu::808a6d29-2fca-4489-9ee2-d20e8eee55aa" providerId="AD" clId="Web-{07DE7FC7-B91E-AF3C-15CA-9207256DC5CC}" dt="2026-09-17T18:55:49.049" v="134" actId="20577"/>
          <ac:spMkLst>
            <pc:docMk/>
            <pc:sldMk cId="1548333473" sldId="258"/>
            <ac:spMk id="2" creationId="{93B612DF-D66F-1066-A667-936F62E094FE}"/>
          </ac:spMkLst>
        </pc:spChg>
        <pc:spChg chg="mod">
          <ac:chgData name="Tedone-Goldstone, Diana" userId="S::tedoned@smccd.edu::808a6d29-2fca-4489-9ee2-d20e8eee55aa" providerId="AD" clId="Web-{07DE7FC7-B91E-AF3C-15CA-9207256DC5CC}" dt="2026-09-17T18:55:43.329" v="133" actId="14100"/>
          <ac:spMkLst>
            <pc:docMk/>
            <pc:sldMk cId="1548333473" sldId="258"/>
            <ac:spMk id="3" creationId="{C6CD10D5-AAE6-EA61-DDE4-D4DBB5733930}"/>
          </ac:spMkLst>
        </pc:spChg>
      </pc:sldChg>
      <pc:sldChg chg="modSp new">
        <pc:chgData name="Tedone-Goldstone, Diana" userId="S::tedoned@smccd.edu::808a6d29-2fca-4489-9ee2-d20e8eee55aa" providerId="AD" clId="Web-{07DE7FC7-B91E-AF3C-15CA-9207256DC5CC}" dt="2026-09-17T19:16:02.739" v="351" actId="1076"/>
        <pc:sldMkLst>
          <pc:docMk/>
          <pc:sldMk cId="992845513" sldId="259"/>
        </pc:sldMkLst>
        <pc:spChg chg="mod">
          <ac:chgData name="Tedone-Goldstone, Diana" userId="S::tedoned@smccd.edu::808a6d29-2fca-4489-9ee2-d20e8eee55aa" providerId="AD" clId="Web-{07DE7FC7-B91E-AF3C-15CA-9207256DC5CC}" dt="2026-09-17T19:09:20.250" v="152" actId="20577"/>
          <ac:spMkLst>
            <pc:docMk/>
            <pc:sldMk cId="992845513" sldId="259"/>
            <ac:spMk id="2" creationId="{E5C1F4AD-C59E-E369-E8E3-022221C59256}"/>
          </ac:spMkLst>
        </pc:spChg>
        <pc:spChg chg="mod">
          <ac:chgData name="Tedone-Goldstone, Diana" userId="S::tedoned@smccd.edu::808a6d29-2fca-4489-9ee2-d20e8eee55aa" providerId="AD" clId="Web-{07DE7FC7-B91E-AF3C-15CA-9207256DC5CC}" dt="2026-09-17T19:16:02.739" v="351" actId="1076"/>
          <ac:spMkLst>
            <pc:docMk/>
            <pc:sldMk cId="992845513" sldId="259"/>
            <ac:spMk id="3" creationId="{7FDC21C1-7928-5F76-4E09-1572435914D2}"/>
          </ac:spMkLst>
        </pc:spChg>
      </pc:sldChg>
      <pc:sldChg chg="modSp new">
        <pc:chgData name="Tedone-Goldstone, Diana" userId="S::tedoned@smccd.edu::808a6d29-2fca-4489-9ee2-d20e8eee55aa" providerId="AD" clId="Web-{07DE7FC7-B91E-AF3C-15CA-9207256DC5CC}" dt="2026-09-17T19:15:58.332" v="350" actId="1076"/>
        <pc:sldMkLst>
          <pc:docMk/>
          <pc:sldMk cId="3055565074" sldId="260"/>
        </pc:sldMkLst>
        <pc:spChg chg="mod">
          <ac:chgData name="Tedone-Goldstone, Diana" userId="S::tedoned@smccd.edu::808a6d29-2fca-4489-9ee2-d20e8eee55aa" providerId="AD" clId="Web-{07DE7FC7-B91E-AF3C-15CA-9207256DC5CC}" dt="2026-09-17T19:11:23.382" v="222" actId="20577"/>
          <ac:spMkLst>
            <pc:docMk/>
            <pc:sldMk cId="3055565074" sldId="260"/>
            <ac:spMk id="2" creationId="{64ED09C6-9E26-0082-4449-87E5768B06AB}"/>
          </ac:spMkLst>
        </pc:spChg>
        <pc:spChg chg="mod">
          <ac:chgData name="Tedone-Goldstone, Diana" userId="S::tedoned@smccd.edu::808a6d29-2fca-4489-9ee2-d20e8eee55aa" providerId="AD" clId="Web-{07DE7FC7-B91E-AF3C-15CA-9207256DC5CC}" dt="2026-09-17T19:15:58.332" v="350" actId="1076"/>
          <ac:spMkLst>
            <pc:docMk/>
            <pc:sldMk cId="3055565074" sldId="260"/>
            <ac:spMk id="3" creationId="{94137897-864B-03C1-5636-3839A7645C7D}"/>
          </ac:spMkLst>
        </pc:spChg>
      </pc:sldChg>
      <pc:sldChg chg="modSp new">
        <pc:chgData name="Tedone-Goldstone, Diana" userId="S::tedoned@smccd.edu::808a6d29-2fca-4489-9ee2-d20e8eee55aa" providerId="AD" clId="Web-{07DE7FC7-B91E-AF3C-15CA-9207256DC5CC}" dt="2026-09-17T19:16:06.411" v="352" actId="1076"/>
        <pc:sldMkLst>
          <pc:docMk/>
          <pc:sldMk cId="1229982243" sldId="261"/>
        </pc:sldMkLst>
        <pc:spChg chg="mod">
          <ac:chgData name="Tedone-Goldstone, Diana" userId="S::tedoned@smccd.edu::808a6d29-2fca-4489-9ee2-d20e8eee55aa" providerId="AD" clId="Web-{07DE7FC7-B91E-AF3C-15CA-9207256DC5CC}" dt="2026-09-17T19:15:11.237" v="338" actId="20577"/>
          <ac:spMkLst>
            <pc:docMk/>
            <pc:sldMk cId="1229982243" sldId="261"/>
            <ac:spMk id="2" creationId="{395F011A-66C7-964D-587A-A5F8C764E051}"/>
          </ac:spMkLst>
        </pc:spChg>
        <pc:spChg chg="mod">
          <ac:chgData name="Tedone-Goldstone, Diana" userId="S::tedoned@smccd.edu::808a6d29-2fca-4489-9ee2-d20e8eee55aa" providerId="AD" clId="Web-{07DE7FC7-B91E-AF3C-15CA-9207256DC5CC}" dt="2026-09-17T19:16:06.411" v="352" actId="1076"/>
          <ac:spMkLst>
            <pc:docMk/>
            <pc:sldMk cId="1229982243" sldId="261"/>
            <ac:spMk id="3" creationId="{C6CFF21D-75D8-F58A-C7F3-7281FBC46C30}"/>
          </ac:spMkLst>
        </pc:spChg>
      </pc:sldChg>
      <pc:sldChg chg="modSp new">
        <pc:chgData name="Tedone-Goldstone, Diana" userId="S::tedoned@smccd.edu::808a6d29-2fca-4489-9ee2-d20e8eee55aa" providerId="AD" clId="Web-{07DE7FC7-B91E-AF3C-15CA-9207256DC5CC}" dt="2026-09-17T19:17:59.338" v="412" actId="20577"/>
        <pc:sldMkLst>
          <pc:docMk/>
          <pc:sldMk cId="3031421250" sldId="262"/>
        </pc:sldMkLst>
        <pc:spChg chg="mod">
          <ac:chgData name="Tedone-Goldstone, Diana" userId="S::tedoned@smccd.edu::808a6d29-2fca-4489-9ee2-d20e8eee55aa" providerId="AD" clId="Web-{07DE7FC7-B91E-AF3C-15CA-9207256DC5CC}" dt="2026-09-17T19:17:51.009" v="409" actId="20577"/>
          <ac:spMkLst>
            <pc:docMk/>
            <pc:sldMk cId="3031421250" sldId="262"/>
            <ac:spMk id="2" creationId="{1AC63DB4-F226-93EA-5EDF-D90E63D0C21C}"/>
          </ac:spMkLst>
        </pc:spChg>
        <pc:spChg chg="mod">
          <ac:chgData name="Tedone-Goldstone, Diana" userId="S::tedoned@smccd.edu::808a6d29-2fca-4489-9ee2-d20e8eee55aa" providerId="AD" clId="Web-{07DE7FC7-B91E-AF3C-15CA-9207256DC5CC}" dt="2026-09-17T19:17:59.338" v="412" actId="20577"/>
          <ac:spMkLst>
            <pc:docMk/>
            <pc:sldMk cId="3031421250" sldId="262"/>
            <ac:spMk id="3" creationId="{71658FD9-F34C-E3E5-6767-2B6B71230AF0}"/>
          </ac:spMkLst>
        </pc:spChg>
      </pc:sldChg>
      <pc:sldChg chg="modSp new">
        <pc:chgData name="Tedone-Goldstone, Diana" userId="S::tedoned@smccd.edu::808a6d29-2fca-4489-9ee2-d20e8eee55aa" providerId="AD" clId="Web-{07DE7FC7-B91E-AF3C-15CA-9207256DC5CC}" dt="2026-09-17T19:37:36.466" v="527" actId="20577"/>
        <pc:sldMkLst>
          <pc:docMk/>
          <pc:sldMk cId="1708341416" sldId="263"/>
        </pc:sldMkLst>
        <pc:spChg chg="mod">
          <ac:chgData name="Tedone-Goldstone, Diana" userId="S::tedoned@smccd.edu::808a6d29-2fca-4489-9ee2-d20e8eee55aa" providerId="AD" clId="Web-{07DE7FC7-B91E-AF3C-15CA-9207256DC5CC}" dt="2026-09-17T19:19:35.655" v="484" actId="20577"/>
          <ac:spMkLst>
            <pc:docMk/>
            <pc:sldMk cId="1708341416" sldId="263"/>
            <ac:spMk id="2" creationId="{1F69F97A-ACCD-9DB8-085D-1242A07A90EA}"/>
          </ac:spMkLst>
        </pc:spChg>
        <pc:spChg chg="mod">
          <ac:chgData name="Tedone-Goldstone, Diana" userId="S::tedoned@smccd.edu::808a6d29-2fca-4489-9ee2-d20e8eee55aa" providerId="AD" clId="Web-{07DE7FC7-B91E-AF3C-15CA-9207256DC5CC}" dt="2026-09-17T19:37:36.466" v="527" actId="20577"/>
          <ac:spMkLst>
            <pc:docMk/>
            <pc:sldMk cId="1708341416" sldId="263"/>
            <ac:spMk id="3" creationId="{B278D9B1-FDBB-8464-3474-6EE6FEBC338A}"/>
          </ac:spMkLst>
        </pc:spChg>
      </pc:sldChg>
      <pc:sldChg chg="addSp delSp modSp new mod setBg">
        <pc:chgData name="Tedone-Goldstone, Diana" userId="S::tedoned@smccd.edu::808a6d29-2fca-4489-9ee2-d20e8eee55aa" providerId="AD" clId="Web-{07DE7FC7-B91E-AF3C-15CA-9207256DC5CC}" dt="2026-09-17T19:42:14.500" v="557"/>
        <pc:sldMkLst>
          <pc:docMk/>
          <pc:sldMk cId="1529661351" sldId="265"/>
        </pc:sldMkLst>
        <pc:spChg chg="mod ord">
          <ac:chgData name="Tedone-Goldstone, Diana" userId="S::tedoned@smccd.edu::808a6d29-2fca-4489-9ee2-d20e8eee55aa" providerId="AD" clId="Web-{07DE7FC7-B91E-AF3C-15CA-9207256DC5CC}" dt="2026-09-17T19:41:02.792" v="540" actId="1076"/>
          <ac:spMkLst>
            <pc:docMk/>
            <pc:sldMk cId="1529661351" sldId="265"/>
            <ac:spMk id="3" creationId="{AB6C7B9D-2925-06D2-4081-714B5E74AFAE}"/>
          </ac:spMkLst>
        </pc:spChg>
        <pc:picChg chg="add mod">
          <ac:chgData name="Tedone-Goldstone, Diana" userId="S::tedoned@smccd.edu::808a6d29-2fca-4489-9ee2-d20e8eee55aa" providerId="AD" clId="Web-{07DE7FC7-B91E-AF3C-15CA-9207256DC5CC}" dt="2026-09-17T19:42:14.500" v="557"/>
          <ac:picMkLst>
            <pc:docMk/>
            <pc:sldMk cId="1529661351" sldId="265"/>
            <ac:picMk id="5" creationId="{824C12D1-78A2-DF26-EF53-69009BA22625}"/>
          </ac:picMkLst>
        </pc:picChg>
      </pc:sldChg>
    </pc:docChg>
  </pc:docChgLst>
  <pc:docChgLst>
    <pc:chgData name="Hughes, Allison" userId="S::hughesa@smccd.edu::4a95659c-5d5b-49eb-b210-056fe2deb3c1" providerId="AD" clId="Web-{CFED6B7F-90CD-42EE-D40E-CD9BE32A8602}"/>
    <pc:docChg chg="modSld">
      <pc:chgData name="Hughes, Allison" userId="S::hughesa@smccd.edu::4a95659c-5d5b-49eb-b210-056fe2deb3c1" providerId="AD" clId="Web-{CFED6B7F-90CD-42EE-D40E-CD9BE32A8602}" dt="2026-09-22T17:38:18.787" v="57"/>
      <pc:docMkLst>
        <pc:docMk/>
      </pc:docMkLst>
      <pc:sldChg chg="modSp">
        <pc:chgData name="Hughes, Allison" userId="S::hughesa@smccd.edu::4a95659c-5d5b-49eb-b210-056fe2deb3c1" providerId="AD" clId="Web-{CFED6B7F-90CD-42EE-D40E-CD9BE32A8602}" dt="2026-09-22T17:37:39.488" v="30" actId="20577"/>
        <pc:sldMkLst>
          <pc:docMk/>
          <pc:sldMk cId="992845513" sldId="259"/>
        </pc:sldMkLst>
        <pc:spChg chg="mod">
          <ac:chgData name="Hughes, Allison" userId="S::hughesa@smccd.edu::4a95659c-5d5b-49eb-b210-056fe2deb3c1" providerId="AD" clId="Web-{CFED6B7F-90CD-42EE-D40E-CD9BE32A8602}" dt="2026-09-22T17:37:39.488" v="30" actId="20577"/>
          <ac:spMkLst>
            <pc:docMk/>
            <pc:sldMk cId="992845513" sldId="259"/>
            <ac:spMk id="3" creationId="{7FDC21C1-7928-5F76-4E09-1572435914D2}"/>
          </ac:spMkLst>
        </pc:spChg>
      </pc:sldChg>
      <pc:sldChg chg="addSp modSp">
        <pc:chgData name="Hughes, Allison" userId="S::hughesa@smccd.edu::4a95659c-5d5b-49eb-b210-056fe2deb3c1" providerId="AD" clId="Web-{CFED6B7F-90CD-42EE-D40E-CD9BE32A8602}" dt="2026-09-22T17:38:18.787" v="57"/>
        <pc:sldMkLst>
          <pc:docMk/>
          <pc:sldMk cId="1529661351" sldId="265"/>
        </pc:sldMkLst>
        <pc:spChg chg="add mod">
          <ac:chgData name="Hughes, Allison" userId="S::hughesa@smccd.edu::4a95659c-5d5b-49eb-b210-056fe2deb3c1" providerId="AD" clId="Web-{CFED6B7F-90CD-42EE-D40E-CD9BE32A8602}" dt="2026-09-22T17:38:13.255" v="56" actId="20577"/>
          <ac:spMkLst>
            <pc:docMk/>
            <pc:sldMk cId="1529661351" sldId="265"/>
            <ac:spMk id="2" creationId="{70BFC3DF-589F-CC2C-76A6-16615B15DAB9}"/>
          </ac:spMkLst>
        </pc:spChg>
        <pc:spChg chg="ord">
          <ac:chgData name="Hughes, Allison" userId="S::hughesa@smccd.edu::4a95659c-5d5b-49eb-b210-056fe2deb3c1" providerId="AD" clId="Web-{CFED6B7F-90CD-42EE-D40E-CD9BE32A8602}" dt="2026-09-22T17:38:18.787" v="57"/>
          <ac:spMkLst>
            <pc:docMk/>
            <pc:sldMk cId="1529661351" sldId="265"/>
            <ac:spMk id="3" creationId="{AB6C7B9D-2925-06D2-4081-714B5E74AFAE}"/>
          </ac:spMkLst>
        </pc:spChg>
      </pc:sldChg>
    </pc:docChg>
  </pc:docChgLst>
  <pc:docChgLst>
    <pc:chgData name="Tedone-Goldstone, Diana" userId="S::tedoned@smccd.edu::808a6d29-2fca-4489-9ee2-d20e8eee55aa" providerId="AD" clId="Web-{00000000-0000-0000-0000-000000000000}"/>
    <pc:docChg chg="addSld modSld">
      <pc:chgData name="Tedone-Goldstone, Diana" userId="S::tedoned@smccd.edu::808a6d29-2fca-4489-9ee2-d20e8eee55aa" providerId="AD" clId="Web-{00000000-0000-0000-0000-000000000000}" dt="2026-09-21T19:30:55.807" v="233" actId="20577"/>
      <pc:docMkLst>
        <pc:docMk/>
      </pc:docMkLst>
      <pc:sldChg chg="modSp">
        <pc:chgData name="Tedone-Goldstone, Diana" userId="S::tedoned@smccd.edu::808a6d29-2fca-4489-9ee2-d20e8eee55aa" providerId="AD" clId="Web-{00000000-0000-0000-0000-000000000000}" dt="2026-09-21T19:10:40.779" v="22" actId="20577"/>
        <pc:sldMkLst>
          <pc:docMk/>
          <pc:sldMk cId="2724746331" sldId="257"/>
        </pc:sldMkLst>
        <pc:spChg chg="mod">
          <ac:chgData name="Tedone-Goldstone, Diana" userId="S::tedoned@smccd.edu::808a6d29-2fca-4489-9ee2-d20e8eee55aa" providerId="AD" clId="Web-{00000000-0000-0000-0000-000000000000}" dt="2026-09-21T19:10:40.779" v="22" actId="20577"/>
          <ac:spMkLst>
            <pc:docMk/>
            <pc:sldMk cId="2724746331" sldId="257"/>
            <ac:spMk id="3" creationId="{B65067CD-790D-1400-0481-B689D33A5E47}"/>
          </ac:spMkLst>
        </pc:spChg>
      </pc:sldChg>
      <pc:sldChg chg="modSp">
        <pc:chgData name="Tedone-Goldstone, Diana" userId="S::tedoned@smccd.edu::808a6d29-2fca-4489-9ee2-d20e8eee55aa" providerId="AD" clId="Web-{00000000-0000-0000-0000-000000000000}" dt="2026-09-21T19:14:43.357" v="86" actId="20577"/>
        <pc:sldMkLst>
          <pc:docMk/>
          <pc:sldMk cId="1548333473" sldId="258"/>
        </pc:sldMkLst>
        <pc:spChg chg="mod">
          <ac:chgData name="Tedone-Goldstone, Diana" userId="S::tedoned@smccd.edu::808a6d29-2fca-4489-9ee2-d20e8eee55aa" providerId="AD" clId="Web-{00000000-0000-0000-0000-000000000000}" dt="2026-09-21T19:13:44.935" v="63" actId="20577"/>
          <ac:spMkLst>
            <pc:docMk/>
            <pc:sldMk cId="1548333473" sldId="258"/>
            <ac:spMk id="2" creationId="{93B612DF-D66F-1066-A667-936F62E094FE}"/>
          </ac:spMkLst>
        </pc:spChg>
        <pc:spChg chg="mod">
          <ac:chgData name="Tedone-Goldstone, Diana" userId="S::tedoned@smccd.edu::808a6d29-2fca-4489-9ee2-d20e8eee55aa" providerId="AD" clId="Web-{00000000-0000-0000-0000-000000000000}" dt="2026-09-21T19:14:43.357" v="86" actId="20577"/>
          <ac:spMkLst>
            <pc:docMk/>
            <pc:sldMk cId="1548333473" sldId="258"/>
            <ac:spMk id="3" creationId="{C6CD10D5-AAE6-EA61-DDE4-D4DBB5733930}"/>
          </ac:spMkLst>
        </pc:spChg>
      </pc:sldChg>
      <pc:sldChg chg="modSp">
        <pc:chgData name="Tedone-Goldstone, Diana" userId="S::tedoned@smccd.edu::808a6d29-2fca-4489-9ee2-d20e8eee55aa" providerId="AD" clId="Web-{00000000-0000-0000-0000-000000000000}" dt="2026-09-21T19:17:33.168" v="142" actId="20577"/>
        <pc:sldMkLst>
          <pc:docMk/>
          <pc:sldMk cId="992845513" sldId="259"/>
        </pc:sldMkLst>
        <pc:spChg chg="mod">
          <ac:chgData name="Tedone-Goldstone, Diana" userId="S::tedoned@smccd.edu::808a6d29-2fca-4489-9ee2-d20e8eee55aa" providerId="AD" clId="Web-{00000000-0000-0000-0000-000000000000}" dt="2026-09-21T19:17:33.168" v="142" actId="20577"/>
          <ac:spMkLst>
            <pc:docMk/>
            <pc:sldMk cId="992845513" sldId="259"/>
            <ac:spMk id="3" creationId="{7FDC21C1-7928-5F76-4E09-1572435914D2}"/>
          </ac:spMkLst>
        </pc:spChg>
      </pc:sldChg>
      <pc:sldChg chg="modSp">
        <pc:chgData name="Tedone-Goldstone, Diana" userId="S::tedoned@smccd.edu::808a6d29-2fca-4489-9ee2-d20e8eee55aa" providerId="AD" clId="Web-{00000000-0000-0000-0000-000000000000}" dt="2026-09-21T19:19:05.981" v="189" actId="20577"/>
        <pc:sldMkLst>
          <pc:docMk/>
          <pc:sldMk cId="3055565074" sldId="260"/>
        </pc:sldMkLst>
        <pc:spChg chg="mod">
          <ac:chgData name="Tedone-Goldstone, Diana" userId="S::tedoned@smccd.edu::808a6d29-2fca-4489-9ee2-d20e8eee55aa" providerId="AD" clId="Web-{00000000-0000-0000-0000-000000000000}" dt="2026-09-21T19:17:52.325" v="156" actId="20577"/>
          <ac:spMkLst>
            <pc:docMk/>
            <pc:sldMk cId="3055565074" sldId="260"/>
            <ac:spMk id="2" creationId="{64ED09C6-9E26-0082-4449-87E5768B06AB}"/>
          </ac:spMkLst>
        </pc:spChg>
        <pc:spChg chg="mod">
          <ac:chgData name="Tedone-Goldstone, Diana" userId="S::tedoned@smccd.edu::808a6d29-2fca-4489-9ee2-d20e8eee55aa" providerId="AD" clId="Web-{00000000-0000-0000-0000-000000000000}" dt="2026-09-21T19:19:05.981" v="189" actId="20577"/>
          <ac:spMkLst>
            <pc:docMk/>
            <pc:sldMk cId="3055565074" sldId="260"/>
            <ac:spMk id="3" creationId="{94137897-864B-03C1-5636-3839A7645C7D}"/>
          </ac:spMkLst>
        </pc:spChg>
      </pc:sldChg>
      <pc:sldChg chg="modSp">
        <pc:chgData name="Tedone-Goldstone, Diana" userId="S::tedoned@smccd.edu::808a6d29-2fca-4489-9ee2-d20e8eee55aa" providerId="AD" clId="Web-{00000000-0000-0000-0000-000000000000}" dt="2026-09-21T19:19:41.684" v="214" actId="20577"/>
        <pc:sldMkLst>
          <pc:docMk/>
          <pc:sldMk cId="1229982243" sldId="261"/>
        </pc:sldMkLst>
        <pc:spChg chg="mod">
          <ac:chgData name="Tedone-Goldstone, Diana" userId="S::tedoned@smccd.edu::808a6d29-2fca-4489-9ee2-d20e8eee55aa" providerId="AD" clId="Web-{00000000-0000-0000-0000-000000000000}" dt="2026-09-21T19:19:41.684" v="214" actId="20577"/>
          <ac:spMkLst>
            <pc:docMk/>
            <pc:sldMk cId="1229982243" sldId="261"/>
            <ac:spMk id="2" creationId="{395F011A-66C7-964D-587A-A5F8C764E051}"/>
          </ac:spMkLst>
        </pc:spChg>
      </pc:sldChg>
      <pc:sldChg chg="modSp">
        <pc:chgData name="Tedone-Goldstone, Diana" userId="S::tedoned@smccd.edu::808a6d29-2fca-4489-9ee2-d20e8eee55aa" providerId="AD" clId="Web-{00000000-0000-0000-0000-000000000000}" dt="2026-09-21T19:30:55.807" v="233" actId="20577"/>
        <pc:sldMkLst>
          <pc:docMk/>
          <pc:sldMk cId="1708341416" sldId="263"/>
        </pc:sldMkLst>
        <pc:spChg chg="mod">
          <ac:chgData name="Tedone-Goldstone, Diana" userId="S::tedoned@smccd.edu::808a6d29-2fca-4489-9ee2-d20e8eee55aa" providerId="AD" clId="Web-{00000000-0000-0000-0000-000000000000}" dt="2026-09-21T19:30:55.807" v="233" actId="20577"/>
          <ac:spMkLst>
            <pc:docMk/>
            <pc:sldMk cId="1708341416" sldId="263"/>
            <ac:spMk id="3" creationId="{B278D9B1-FDBB-8464-3474-6EE6FEBC338A}"/>
          </ac:spMkLst>
        </pc:spChg>
      </pc:sldChg>
      <pc:sldChg chg="modSp">
        <pc:chgData name="Tedone-Goldstone, Diana" userId="S::tedoned@smccd.edu::808a6d29-2fca-4489-9ee2-d20e8eee55aa" providerId="AD" clId="Web-{00000000-0000-0000-0000-000000000000}" dt="2026-09-21T19:11:27.185" v="28" actId="20577"/>
        <pc:sldMkLst>
          <pc:docMk/>
          <pc:sldMk cId="1529661351" sldId="265"/>
        </pc:sldMkLst>
        <pc:spChg chg="mod">
          <ac:chgData name="Tedone-Goldstone, Diana" userId="S::tedoned@smccd.edu::808a6d29-2fca-4489-9ee2-d20e8eee55aa" providerId="AD" clId="Web-{00000000-0000-0000-0000-000000000000}" dt="2026-09-21T19:11:27.185" v="28" actId="20577"/>
          <ac:spMkLst>
            <pc:docMk/>
            <pc:sldMk cId="1529661351" sldId="265"/>
            <ac:spMk id="3" creationId="{AB6C7B9D-2925-06D2-4081-714B5E74AFAE}"/>
          </ac:spMkLst>
        </pc:spChg>
      </pc:sldChg>
      <pc:sldChg chg="modSp new">
        <pc:chgData name="Tedone-Goldstone, Diana" userId="S::tedoned@smccd.edu::808a6d29-2fca-4489-9ee2-d20e8eee55aa" providerId="AD" clId="Web-{00000000-0000-0000-0000-000000000000}" dt="2026-09-21T19:15:40.903" v="115" actId="20577"/>
        <pc:sldMkLst>
          <pc:docMk/>
          <pc:sldMk cId="3998853419" sldId="266"/>
        </pc:sldMkLst>
        <pc:spChg chg="mod">
          <ac:chgData name="Tedone-Goldstone, Diana" userId="S::tedoned@smccd.edu::808a6d29-2fca-4489-9ee2-d20e8eee55aa" providerId="AD" clId="Web-{00000000-0000-0000-0000-000000000000}" dt="2026-09-21T19:14:13.591" v="76" actId="20577"/>
          <ac:spMkLst>
            <pc:docMk/>
            <pc:sldMk cId="3998853419" sldId="266"/>
            <ac:spMk id="2" creationId="{278A8708-7D8A-1343-BE00-60C7A4AB27BD}"/>
          </ac:spMkLst>
        </pc:spChg>
        <pc:spChg chg="mod">
          <ac:chgData name="Tedone-Goldstone, Diana" userId="S::tedoned@smccd.edu::808a6d29-2fca-4489-9ee2-d20e8eee55aa" providerId="AD" clId="Web-{00000000-0000-0000-0000-000000000000}" dt="2026-09-21T19:15:40.903" v="115" actId="20577"/>
          <ac:spMkLst>
            <pc:docMk/>
            <pc:sldMk cId="3998853419" sldId="266"/>
            <ac:spMk id="3" creationId="{929E616A-C56E-DC14-CD11-7F140430C152}"/>
          </ac:spMkLst>
        </pc:spChg>
      </pc:sldChg>
      <pc:sldChg chg="modSp new">
        <pc:chgData name="Tedone-Goldstone, Diana" userId="S::tedoned@smccd.edu::808a6d29-2fca-4489-9ee2-d20e8eee55aa" providerId="AD" clId="Web-{00000000-0000-0000-0000-000000000000}" dt="2026-09-21T19:18:33.434" v="186" actId="20577"/>
        <pc:sldMkLst>
          <pc:docMk/>
          <pc:sldMk cId="2497251669" sldId="267"/>
        </pc:sldMkLst>
        <pc:spChg chg="mod">
          <ac:chgData name="Tedone-Goldstone, Diana" userId="S::tedoned@smccd.edu::808a6d29-2fca-4489-9ee2-d20e8eee55aa" providerId="AD" clId="Web-{00000000-0000-0000-0000-000000000000}" dt="2026-09-21T19:18:26.465" v="184" actId="20577"/>
          <ac:spMkLst>
            <pc:docMk/>
            <pc:sldMk cId="2497251669" sldId="267"/>
            <ac:spMk id="2" creationId="{840B1070-CAAF-1A15-3F14-58A607E0A596}"/>
          </ac:spMkLst>
        </pc:spChg>
        <pc:spChg chg="mod">
          <ac:chgData name="Tedone-Goldstone, Diana" userId="S::tedoned@smccd.edu::808a6d29-2fca-4489-9ee2-d20e8eee55aa" providerId="AD" clId="Web-{00000000-0000-0000-0000-000000000000}" dt="2026-09-21T19:18:33.434" v="186" actId="20577"/>
          <ac:spMkLst>
            <pc:docMk/>
            <pc:sldMk cId="2497251669" sldId="267"/>
            <ac:spMk id="3" creationId="{83A690BD-10F1-1470-0B1A-BB1FE7850DD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canadacollege.edu/academicsenate/1617/Faculty%20vacancy%20process%2005111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mccd.sharepoint.com/:w:/r/sites/can/academicsenate/Shared%20Documents/Agendas%20and%20Minutes/2021-2022/Academic%20Senate%20Minutes%2011_11_2021.docx?d=wcfb27d8140354e8ea503bc601ff67bda&amp;csf=1&amp;web=1&amp;e=K70mmB" TargetMode="External"/><Relationship Id="rId2" Type="http://schemas.openxmlformats.org/officeDocument/2006/relationships/hyperlink" Target="https://canadacollege.edu/academicsenate/1617/Faculty%20vacancy%20process%20051117.pdf" TargetMode="External"/><Relationship Id="rId1" Type="http://schemas.openxmlformats.org/officeDocument/2006/relationships/slideLayout" Target="../slideLayouts/slideLayout2.xml"/><Relationship Id="rId6" Type="http://schemas.openxmlformats.org/officeDocument/2006/relationships/hyperlink" Target="https://www.canadacollege.edu/planningbudgetingcouncil/2025-26/pbc_minutes_2.4.2026_.pdf" TargetMode="External"/><Relationship Id="rId5" Type="http://schemas.openxmlformats.org/officeDocument/2006/relationships/hyperlink" Target="https://www.canadacollege.edu/academicsenate/2526/academic-senate-agenda-2025-12-11.pdf" TargetMode="External"/><Relationship Id="rId4" Type="http://schemas.openxmlformats.org/officeDocument/2006/relationships/hyperlink" Target="https://canadacollege.edu/planningbudgetingcouncil/2020-21/PBC_Approved_Minutes_Nov_17_2021.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ollegeofsanmateo.edu/programreview/resourcerequests.php" TargetMode="External"/><Relationship Id="rId2" Type="http://schemas.openxmlformats.org/officeDocument/2006/relationships/hyperlink" Target="https://skylinecollege.edu/ftefac/index.ph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Faculty Vacancy Process</a:t>
            </a:r>
          </a:p>
        </p:txBody>
      </p:sp>
      <p:sp>
        <p:nvSpPr>
          <p:cNvPr id="3" name="Subtitle 2"/>
          <p:cNvSpPr>
            <a:spLocks noGrp="1"/>
          </p:cNvSpPr>
          <p:nvPr>
            <p:ph type="subTitle" idx="1"/>
          </p:nvPr>
        </p:nvSpPr>
        <p:spPr/>
        <p:txBody>
          <a:bodyPr vert="horz" lIns="91440" tIns="45720" rIns="91440" bIns="45720" rtlCol="0" anchor="t">
            <a:normAutofit/>
          </a:bodyPr>
          <a:lstStyle/>
          <a:p>
            <a:r>
              <a:rPr lang="en-US" dirty="0"/>
              <a:t>Academic Senate Fall 2026</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1CD4-6AC8-A7BD-059C-4CD1AE1B9B3F}"/>
              </a:ext>
            </a:extLst>
          </p:cNvPr>
          <p:cNvSpPr>
            <a:spLocks noGrp="1"/>
          </p:cNvSpPr>
          <p:nvPr>
            <p:ph type="title"/>
          </p:nvPr>
        </p:nvSpPr>
        <p:spPr/>
        <p:txBody>
          <a:bodyPr/>
          <a:lstStyle/>
          <a:p>
            <a:r>
              <a:rPr lang="en-US" dirty="0"/>
              <a:t>Current Process</a:t>
            </a:r>
          </a:p>
        </p:txBody>
      </p:sp>
      <p:sp>
        <p:nvSpPr>
          <p:cNvPr id="3" name="Content Placeholder 2">
            <a:extLst>
              <a:ext uri="{FF2B5EF4-FFF2-40B4-BE49-F238E27FC236}">
                <a16:creationId xmlns:a16="http://schemas.microsoft.com/office/drawing/2014/main" id="{B65067CD-790D-1400-0481-B689D33A5E47}"/>
              </a:ext>
            </a:extLst>
          </p:cNvPr>
          <p:cNvSpPr>
            <a:spLocks noGrp="1"/>
          </p:cNvSpPr>
          <p:nvPr>
            <p:ph idx="1"/>
          </p:nvPr>
        </p:nvSpPr>
        <p:spPr/>
        <p:txBody>
          <a:bodyPr vert="horz" lIns="91440" tIns="45720" rIns="91440" bIns="45720" rtlCol="0" anchor="t">
            <a:normAutofit fontScale="92500" lnSpcReduction="10000"/>
          </a:bodyPr>
          <a:lstStyle/>
          <a:p>
            <a:r>
              <a:rPr lang="en-US" dirty="0">
                <a:ea typeface="+mn-lt"/>
                <a:cs typeface="+mn-lt"/>
                <a:hlinkClick r:id="rId2"/>
              </a:rPr>
              <a:t>Faculty vacancy process</a:t>
            </a:r>
            <a:endParaRPr lang="en-US">
              <a:ea typeface="+mn-lt"/>
              <a:cs typeface="+mn-lt"/>
            </a:endParaRPr>
          </a:p>
          <a:p>
            <a:r>
              <a:rPr lang="en-US" dirty="0"/>
              <a:t>This process was approved by Academic Senate in Spring 2017</a:t>
            </a:r>
          </a:p>
          <a:p>
            <a:pPr marL="0" indent="0">
              <a:buNone/>
            </a:pPr>
            <a:endParaRPr lang="en-US" dirty="0"/>
          </a:p>
          <a:p>
            <a:pPr>
              <a:buNone/>
            </a:pPr>
            <a:r>
              <a:rPr lang="en-US" b="1" dirty="0">
                <a:ea typeface="+mn-lt"/>
                <a:cs typeface="+mn-lt"/>
              </a:rPr>
              <a:t>Definitions</a:t>
            </a:r>
          </a:p>
          <a:p>
            <a:pPr>
              <a:buNone/>
            </a:pPr>
            <a:r>
              <a:rPr lang="en-US" dirty="0">
                <a:ea typeface="+mn-lt"/>
                <a:cs typeface="+mn-lt"/>
              </a:rPr>
              <a:t>A Vacant Faculty Position is defined as a funded position in a specific discipline, vacated by resignation, retirement, illness or death of a faculty member.</a:t>
            </a:r>
          </a:p>
          <a:p>
            <a:pPr>
              <a:buNone/>
            </a:pPr>
            <a:endParaRPr lang="en-US" dirty="0">
              <a:ea typeface="+mn-lt"/>
              <a:cs typeface="+mn-lt"/>
            </a:endParaRPr>
          </a:p>
          <a:p>
            <a:pPr>
              <a:buNone/>
            </a:pPr>
            <a:r>
              <a:rPr lang="en-US" dirty="0">
                <a:ea typeface="+mn-lt"/>
                <a:cs typeface="+mn-lt"/>
              </a:rPr>
              <a:t>An Unfilled Faculty Position is defined as a funded position in a specific discipline, that remains vacant due to an unsuccessful search process</a:t>
            </a:r>
          </a:p>
        </p:txBody>
      </p:sp>
    </p:spTree>
    <p:extLst>
      <p:ext uri="{BB962C8B-B14F-4D97-AF65-F5344CB8AC3E}">
        <p14:creationId xmlns:p14="http://schemas.microsoft.com/office/powerpoint/2010/main" val="2724746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12DF-D66F-1066-A667-936F62E094FE}"/>
              </a:ext>
            </a:extLst>
          </p:cNvPr>
          <p:cNvSpPr>
            <a:spLocks noGrp="1"/>
          </p:cNvSpPr>
          <p:nvPr>
            <p:ph type="title"/>
          </p:nvPr>
        </p:nvSpPr>
        <p:spPr/>
        <p:txBody>
          <a:bodyPr>
            <a:normAutofit/>
          </a:bodyPr>
          <a:lstStyle/>
          <a:p>
            <a:r>
              <a:rPr lang="en-US" sz="3200" b="1" dirty="0">
                <a:ea typeface="+mj-lt"/>
                <a:cs typeface="+mj-lt"/>
              </a:rPr>
              <a:t>Who can Submit a Vacancy Replacement Request?</a:t>
            </a:r>
            <a:endParaRPr lang="en-US" sz="3200" b="1" dirty="0"/>
          </a:p>
        </p:txBody>
      </p:sp>
      <p:sp>
        <p:nvSpPr>
          <p:cNvPr id="3" name="Content Placeholder 2">
            <a:extLst>
              <a:ext uri="{FF2B5EF4-FFF2-40B4-BE49-F238E27FC236}">
                <a16:creationId xmlns:a16="http://schemas.microsoft.com/office/drawing/2014/main" id="{C6CD10D5-AAE6-EA61-DDE4-D4DBB5733930}"/>
              </a:ext>
            </a:extLst>
          </p:cNvPr>
          <p:cNvSpPr>
            <a:spLocks noGrp="1"/>
          </p:cNvSpPr>
          <p:nvPr>
            <p:ph idx="1"/>
          </p:nvPr>
        </p:nvSpPr>
        <p:spPr>
          <a:xfrm>
            <a:off x="838200" y="1437436"/>
            <a:ext cx="10515600" cy="5041451"/>
          </a:xfrm>
        </p:spPr>
        <p:txBody>
          <a:bodyPr vert="horz" lIns="91440" tIns="45720" rIns="91440" bIns="45720" rtlCol="0" anchor="t">
            <a:noAutofit/>
          </a:bodyPr>
          <a:lstStyle/>
          <a:p>
            <a:pPr marL="514350" indent="-514350">
              <a:buAutoNum type="arabicPeriod"/>
            </a:pPr>
            <a:r>
              <a:rPr lang="en-US" dirty="0">
                <a:ea typeface="+mn-lt"/>
                <a:cs typeface="+mn-lt"/>
              </a:rPr>
              <a:t>Faculty in the affected or closely related program completes a Vacancy Replacement Request. A dean may submit the request if there are no appropriate faculty.</a:t>
            </a:r>
            <a:endParaRPr lang="en-US" dirty="0"/>
          </a:p>
        </p:txBody>
      </p:sp>
    </p:spTree>
    <p:extLst>
      <p:ext uri="{BB962C8B-B14F-4D97-AF65-F5344CB8AC3E}">
        <p14:creationId xmlns:p14="http://schemas.microsoft.com/office/powerpoint/2010/main" val="154833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A8708-7D8A-1343-BE00-60C7A4AB27BD}"/>
              </a:ext>
            </a:extLst>
          </p:cNvPr>
          <p:cNvSpPr>
            <a:spLocks noGrp="1"/>
          </p:cNvSpPr>
          <p:nvPr>
            <p:ph type="title"/>
          </p:nvPr>
        </p:nvSpPr>
        <p:spPr/>
        <p:txBody>
          <a:bodyPr/>
          <a:lstStyle/>
          <a:p>
            <a:r>
              <a:rPr lang="en-US" b="1" dirty="0"/>
              <a:t>Then What?</a:t>
            </a:r>
            <a:endParaRPr lang="en-US" dirty="0"/>
          </a:p>
        </p:txBody>
      </p:sp>
      <p:sp>
        <p:nvSpPr>
          <p:cNvPr id="3" name="Content Placeholder 2">
            <a:extLst>
              <a:ext uri="{FF2B5EF4-FFF2-40B4-BE49-F238E27FC236}">
                <a16:creationId xmlns:a16="http://schemas.microsoft.com/office/drawing/2014/main" id="{929E616A-C56E-DC14-CD11-7F140430C152}"/>
              </a:ext>
            </a:extLst>
          </p:cNvPr>
          <p:cNvSpPr>
            <a:spLocks noGrp="1"/>
          </p:cNvSpPr>
          <p:nvPr>
            <p:ph idx="1"/>
          </p:nvPr>
        </p:nvSpPr>
        <p:spPr/>
        <p:txBody>
          <a:bodyPr vert="horz" lIns="91440" tIns="45720" rIns="91440" bIns="45720" rtlCol="0" anchor="t">
            <a:normAutofit/>
          </a:bodyPr>
          <a:lstStyle/>
          <a:p>
            <a:pPr marL="514350" indent="-514350">
              <a:buAutoNum type="arabicPeriod"/>
            </a:pPr>
            <a:r>
              <a:rPr lang="en-US" dirty="0"/>
              <a:t>The request (with form) is presented to the Academic Senate for discussion and action</a:t>
            </a:r>
          </a:p>
          <a:p>
            <a:pPr marL="514350" indent="-514350">
              <a:buAutoNum type="arabicPeriod"/>
            </a:pPr>
            <a:r>
              <a:rPr lang="en-US" dirty="0"/>
              <a:t>The Academic Senate submits the Vacancy Replacement Request and its recommendation to the Planning and Budgeting Council.</a:t>
            </a:r>
          </a:p>
          <a:p>
            <a:pPr marL="514350" indent="-514350">
              <a:buAutoNum type="arabicPeriod"/>
            </a:pPr>
            <a:r>
              <a:rPr lang="en-US" dirty="0"/>
              <a:t>The Planning and Budgeting Council (PBC) discusses the Request and makes its recommendation to the President.</a:t>
            </a:r>
            <a:endParaRPr lang="en-US"/>
          </a:p>
          <a:p>
            <a:pPr marL="514350" indent="-514350">
              <a:buAutoNum type="arabicPeriod"/>
            </a:pPr>
            <a:r>
              <a:rPr lang="en-US" dirty="0"/>
              <a:t>The President informs PBC and the Academic Seante of his/her decision.</a:t>
            </a:r>
            <a:endParaRPr lang="en-US"/>
          </a:p>
          <a:p>
            <a:endParaRPr lang="en-US" dirty="0"/>
          </a:p>
        </p:txBody>
      </p:sp>
    </p:spTree>
    <p:extLst>
      <p:ext uri="{BB962C8B-B14F-4D97-AF65-F5344CB8AC3E}">
        <p14:creationId xmlns:p14="http://schemas.microsoft.com/office/powerpoint/2010/main" val="3998853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F4AD-C59E-E369-E8E3-022221C59256}"/>
              </a:ext>
            </a:extLst>
          </p:cNvPr>
          <p:cNvSpPr>
            <a:spLocks noGrp="1"/>
          </p:cNvSpPr>
          <p:nvPr>
            <p:ph type="title"/>
          </p:nvPr>
        </p:nvSpPr>
        <p:spPr/>
        <p:txBody>
          <a:bodyPr>
            <a:normAutofit/>
          </a:bodyPr>
          <a:lstStyle/>
          <a:p>
            <a:r>
              <a:rPr lang="en-US" sz="3600" b="1" dirty="0">
                <a:ea typeface="+mj-lt"/>
                <a:cs typeface="+mj-lt"/>
              </a:rPr>
              <a:t>Timeline for Requesting a Vacancy Replacement</a:t>
            </a:r>
            <a:endParaRPr lang="en-US" sz="3600" b="1"/>
          </a:p>
        </p:txBody>
      </p:sp>
      <p:sp>
        <p:nvSpPr>
          <p:cNvPr id="3" name="Content Placeholder 2">
            <a:extLst>
              <a:ext uri="{FF2B5EF4-FFF2-40B4-BE49-F238E27FC236}">
                <a16:creationId xmlns:a16="http://schemas.microsoft.com/office/drawing/2014/main" id="{7FDC21C1-7928-5F76-4E09-1572435914D2}"/>
              </a:ext>
            </a:extLst>
          </p:cNvPr>
          <p:cNvSpPr>
            <a:spLocks noGrp="1"/>
          </p:cNvSpPr>
          <p:nvPr>
            <p:ph idx="1"/>
          </p:nvPr>
        </p:nvSpPr>
        <p:spPr>
          <a:xfrm>
            <a:off x="838200" y="1523701"/>
            <a:ext cx="10515600" cy="4768281"/>
          </a:xfrm>
        </p:spPr>
        <p:txBody>
          <a:bodyPr vert="horz" lIns="91440" tIns="45720" rIns="91440" bIns="45720" rtlCol="0" anchor="t">
            <a:normAutofit lnSpcReduction="10000"/>
          </a:bodyPr>
          <a:lstStyle/>
          <a:p>
            <a:r>
              <a:rPr lang="en-US" dirty="0"/>
              <a:t>When there is a vacant faculty position, the affected program has two (2) complete semesters in which to initiate a request for replacement. </a:t>
            </a:r>
            <a:endParaRPr lang="en-US"/>
          </a:p>
          <a:p>
            <a:pPr lvl="1">
              <a:buFont typeface="Courier New" panose="020B0604020202020204" pitchFamily="34" charset="0"/>
              <a:buChar char="o"/>
            </a:pPr>
            <a:r>
              <a:rPr lang="en-US" dirty="0"/>
              <a:t>For example, if a retirement is announced June 2026, the program has through Spring 2027 to request a replacement.</a:t>
            </a:r>
          </a:p>
          <a:p>
            <a:endParaRPr lang="en-US" dirty="0"/>
          </a:p>
          <a:p>
            <a:r>
              <a:rPr lang="en-US" dirty="0"/>
              <a:t>During this time, the program may perform a Program Improvement and Viability (PIV) study in order to determine the best next steps for the program. If the PIV results in  a revitalization plan, the PIV Task Force may recommend to Academic Senate an extension of the deadline for requesting a replacement by a specified number of semesters.</a:t>
            </a:r>
            <a:endParaRPr lang="en-US"/>
          </a:p>
        </p:txBody>
      </p:sp>
    </p:spTree>
    <p:extLst>
      <p:ext uri="{BB962C8B-B14F-4D97-AF65-F5344CB8AC3E}">
        <p14:creationId xmlns:p14="http://schemas.microsoft.com/office/powerpoint/2010/main" val="992845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D09C6-9E26-0082-4449-87E5768B06AB}"/>
              </a:ext>
            </a:extLst>
          </p:cNvPr>
          <p:cNvSpPr>
            <a:spLocks noGrp="1"/>
          </p:cNvSpPr>
          <p:nvPr>
            <p:ph type="title"/>
          </p:nvPr>
        </p:nvSpPr>
        <p:spPr/>
        <p:txBody>
          <a:bodyPr/>
          <a:lstStyle/>
          <a:p>
            <a:r>
              <a:rPr lang="en-US" sz="3600" b="1" dirty="0"/>
              <a:t>What if you need more time?</a:t>
            </a:r>
          </a:p>
        </p:txBody>
      </p:sp>
      <p:sp>
        <p:nvSpPr>
          <p:cNvPr id="3" name="Content Placeholder 2">
            <a:extLst>
              <a:ext uri="{FF2B5EF4-FFF2-40B4-BE49-F238E27FC236}">
                <a16:creationId xmlns:a16="http://schemas.microsoft.com/office/drawing/2014/main" id="{94137897-864B-03C1-5636-3839A7645C7D}"/>
              </a:ext>
            </a:extLst>
          </p:cNvPr>
          <p:cNvSpPr>
            <a:spLocks noGrp="1"/>
          </p:cNvSpPr>
          <p:nvPr>
            <p:ph idx="1"/>
          </p:nvPr>
        </p:nvSpPr>
        <p:spPr>
          <a:xfrm>
            <a:off x="838200" y="1696229"/>
            <a:ext cx="10515600" cy="4998319"/>
          </a:xfrm>
        </p:spPr>
        <p:txBody>
          <a:bodyPr vert="horz" lIns="91440" tIns="45720" rIns="91440" bIns="45720" rtlCol="0" anchor="t">
            <a:noAutofit/>
          </a:bodyPr>
          <a:lstStyle/>
          <a:p>
            <a:r>
              <a:rPr lang="en-US" dirty="0"/>
              <a:t>A program may petition the Academic Senate for an extension of the deadline due to extenuating circumstances. The Academic Senate is not required to grant extensions.</a:t>
            </a:r>
          </a:p>
          <a:p>
            <a:endParaRPr lang="en-US"/>
          </a:p>
        </p:txBody>
      </p:sp>
    </p:spTree>
    <p:extLst>
      <p:ext uri="{BB962C8B-B14F-4D97-AF65-F5344CB8AC3E}">
        <p14:creationId xmlns:p14="http://schemas.microsoft.com/office/powerpoint/2010/main" val="3055565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B1070-CAAF-1A15-3F14-58A607E0A596}"/>
              </a:ext>
            </a:extLst>
          </p:cNvPr>
          <p:cNvSpPr>
            <a:spLocks noGrp="1"/>
          </p:cNvSpPr>
          <p:nvPr>
            <p:ph type="title"/>
          </p:nvPr>
        </p:nvSpPr>
        <p:spPr/>
        <p:txBody>
          <a:bodyPr/>
          <a:lstStyle/>
          <a:p>
            <a:r>
              <a:rPr lang="en-US" dirty="0"/>
              <a:t>What if we don't meet the deadline?</a:t>
            </a:r>
          </a:p>
        </p:txBody>
      </p:sp>
      <p:sp>
        <p:nvSpPr>
          <p:cNvPr id="3" name="Content Placeholder 2">
            <a:extLst>
              <a:ext uri="{FF2B5EF4-FFF2-40B4-BE49-F238E27FC236}">
                <a16:creationId xmlns:a16="http://schemas.microsoft.com/office/drawing/2014/main" id="{83A690BD-10F1-1470-0B1A-BB1FE7850DD7}"/>
              </a:ext>
            </a:extLst>
          </p:cNvPr>
          <p:cNvSpPr>
            <a:spLocks noGrp="1"/>
          </p:cNvSpPr>
          <p:nvPr>
            <p:ph idx="1"/>
          </p:nvPr>
        </p:nvSpPr>
        <p:spPr/>
        <p:txBody>
          <a:bodyPr vert="horz" lIns="91440" tIns="45720" rIns="91440" bIns="45720" rtlCol="0" anchor="t">
            <a:normAutofit/>
          </a:bodyPr>
          <a:lstStyle/>
          <a:p>
            <a:endParaRPr lang="en-US"/>
          </a:p>
          <a:p>
            <a:r>
              <a:rPr lang="en-US" dirty="0"/>
              <a:t>If no replacement is requested within the defined timeframe, the Academic Senate may recommend to the college President that the vacant position be reallocated to another discipline based upon the most recent prioritized list of new faculty position proposals.</a:t>
            </a:r>
          </a:p>
          <a:p>
            <a:endParaRPr lang="en-US" dirty="0"/>
          </a:p>
        </p:txBody>
      </p:sp>
    </p:spTree>
    <p:extLst>
      <p:ext uri="{BB962C8B-B14F-4D97-AF65-F5344CB8AC3E}">
        <p14:creationId xmlns:p14="http://schemas.microsoft.com/office/powerpoint/2010/main" val="2497251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F011A-66C7-964D-587A-A5F8C764E051}"/>
              </a:ext>
            </a:extLst>
          </p:cNvPr>
          <p:cNvSpPr>
            <a:spLocks noGrp="1"/>
          </p:cNvSpPr>
          <p:nvPr>
            <p:ph type="title"/>
          </p:nvPr>
        </p:nvSpPr>
        <p:spPr/>
        <p:txBody>
          <a:bodyPr/>
          <a:lstStyle/>
          <a:p>
            <a:r>
              <a:rPr lang="en-US" sz="3600" b="1" dirty="0"/>
              <a:t>What if the request is denied or deferred?</a:t>
            </a:r>
            <a:endParaRPr lang="en-US" dirty="0"/>
          </a:p>
          <a:p>
            <a:endParaRPr lang="en-US" dirty="0"/>
          </a:p>
        </p:txBody>
      </p:sp>
      <p:sp>
        <p:nvSpPr>
          <p:cNvPr id="3" name="Content Placeholder 2">
            <a:extLst>
              <a:ext uri="{FF2B5EF4-FFF2-40B4-BE49-F238E27FC236}">
                <a16:creationId xmlns:a16="http://schemas.microsoft.com/office/drawing/2014/main" id="{C6CFF21D-75D8-F58A-C7F3-7281FBC46C30}"/>
              </a:ext>
            </a:extLst>
          </p:cNvPr>
          <p:cNvSpPr>
            <a:spLocks noGrp="1"/>
          </p:cNvSpPr>
          <p:nvPr>
            <p:ph idx="1"/>
          </p:nvPr>
        </p:nvSpPr>
        <p:spPr>
          <a:xfrm>
            <a:off x="838200" y="1451814"/>
            <a:ext cx="10515600" cy="4351338"/>
          </a:xfrm>
        </p:spPr>
        <p:txBody>
          <a:bodyPr vert="horz" lIns="91440" tIns="45720" rIns="91440" bIns="45720" rtlCol="0" anchor="t">
            <a:normAutofit/>
          </a:bodyPr>
          <a:lstStyle/>
          <a:p>
            <a:r>
              <a:rPr lang="en-US" dirty="0"/>
              <a:t>If the college President denies or defers a Vacancy Replacement Request, the Academic Senate may request that the administration hold and reserve funding for the vacant position and provide an extension of a specific duration to allow for the program to re-evaluate the proposal and/or preform a PIV study before submitting the replacement request</a:t>
            </a:r>
          </a:p>
          <a:p>
            <a:endParaRPr lang="en-US" dirty="0"/>
          </a:p>
        </p:txBody>
      </p:sp>
    </p:spTree>
    <p:extLst>
      <p:ext uri="{BB962C8B-B14F-4D97-AF65-F5344CB8AC3E}">
        <p14:creationId xmlns:p14="http://schemas.microsoft.com/office/powerpoint/2010/main" val="1229982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63DB4-F226-93EA-5EDF-D90E63D0C21C}"/>
              </a:ext>
            </a:extLst>
          </p:cNvPr>
          <p:cNvSpPr>
            <a:spLocks noGrp="1"/>
          </p:cNvSpPr>
          <p:nvPr>
            <p:ph type="title"/>
          </p:nvPr>
        </p:nvSpPr>
        <p:spPr/>
        <p:txBody>
          <a:bodyPr>
            <a:normAutofit/>
          </a:bodyPr>
          <a:lstStyle/>
          <a:p>
            <a:r>
              <a:rPr lang="en-US" sz="3600" b="1" dirty="0">
                <a:ea typeface="+mj-lt"/>
                <a:cs typeface="+mj-lt"/>
              </a:rPr>
              <a:t>Unfilled Position Process and Timeline</a:t>
            </a:r>
            <a:endParaRPr lang="en-US" sz="3600" b="1"/>
          </a:p>
        </p:txBody>
      </p:sp>
      <p:sp>
        <p:nvSpPr>
          <p:cNvPr id="3" name="Content Placeholder 2">
            <a:extLst>
              <a:ext uri="{FF2B5EF4-FFF2-40B4-BE49-F238E27FC236}">
                <a16:creationId xmlns:a16="http://schemas.microsoft.com/office/drawing/2014/main" id="{71658FD9-F34C-E3E5-6767-2B6B71230AF0}"/>
              </a:ext>
            </a:extLst>
          </p:cNvPr>
          <p:cNvSpPr>
            <a:spLocks noGrp="1"/>
          </p:cNvSpPr>
          <p:nvPr>
            <p:ph idx="1"/>
          </p:nvPr>
        </p:nvSpPr>
        <p:spPr>
          <a:xfrm>
            <a:off x="838200" y="1394305"/>
            <a:ext cx="10515600" cy="4782658"/>
          </a:xfrm>
        </p:spPr>
        <p:txBody>
          <a:bodyPr vert="horz" lIns="91440" tIns="45720" rIns="91440" bIns="45720" rtlCol="0" anchor="t">
            <a:normAutofit/>
          </a:bodyPr>
          <a:lstStyle/>
          <a:p>
            <a:pPr marL="514350" indent="-514350">
              <a:buAutoNum type="arabicPeriod"/>
            </a:pPr>
            <a:r>
              <a:rPr lang="en-US" dirty="0">
                <a:ea typeface="+mn-lt"/>
                <a:cs typeface="+mn-lt"/>
              </a:rPr>
              <a:t>When there is an unsuccessful search for a full time faculty position, the affected program may try the recruitment process again over the course of two (2) subsequent semesters.</a:t>
            </a:r>
            <a:endParaRPr lang="en-US" dirty="0"/>
          </a:p>
          <a:p>
            <a:pPr marL="514350" indent="-514350">
              <a:buAutoNum type="arabicPeriod"/>
            </a:pPr>
            <a:r>
              <a:rPr lang="en-US" dirty="0">
                <a:ea typeface="+mn-lt"/>
                <a:cs typeface="+mn-lt"/>
              </a:rPr>
              <a:t>If the position remains unfilled after this time, the Academic Senate may recommend to the college President that the position be reallocated to another discipline based upon the most recent prioritized list of new faculty position proposals.</a:t>
            </a:r>
            <a:endParaRPr lang="en-US" dirty="0"/>
          </a:p>
          <a:p>
            <a:pPr marL="514350" indent="-514350">
              <a:buAutoNum type="arabicPeriod"/>
            </a:pPr>
            <a:r>
              <a:rPr lang="en-US" dirty="0">
                <a:ea typeface="+mn-lt"/>
                <a:cs typeface="+mn-lt"/>
              </a:rPr>
              <a:t>A program may petition the Academic Senate to grant an extension for a defined period of time. The Academic Senate shall consider the merits of the extension request against the opportunity costs of not using the faculty positions.</a:t>
            </a:r>
            <a:endParaRPr lang="en-US" dirty="0"/>
          </a:p>
        </p:txBody>
      </p:sp>
    </p:spTree>
    <p:extLst>
      <p:ext uri="{BB962C8B-B14F-4D97-AF65-F5344CB8AC3E}">
        <p14:creationId xmlns:p14="http://schemas.microsoft.com/office/powerpoint/2010/main" val="3031421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F97A-ACCD-9DB8-085D-1242A07A90EA}"/>
              </a:ext>
            </a:extLst>
          </p:cNvPr>
          <p:cNvSpPr>
            <a:spLocks noGrp="1"/>
          </p:cNvSpPr>
          <p:nvPr>
            <p:ph type="title"/>
          </p:nvPr>
        </p:nvSpPr>
        <p:spPr/>
        <p:txBody>
          <a:bodyPr>
            <a:normAutofit/>
          </a:bodyPr>
          <a:lstStyle/>
          <a:p>
            <a:r>
              <a:rPr lang="en-US" sz="4000" dirty="0"/>
              <a:t>Can We Request a Faculty Vacancy the Semester Before the Faculty Leaves?</a:t>
            </a:r>
          </a:p>
        </p:txBody>
      </p:sp>
      <p:sp>
        <p:nvSpPr>
          <p:cNvPr id="3" name="Content Placeholder 2">
            <a:extLst>
              <a:ext uri="{FF2B5EF4-FFF2-40B4-BE49-F238E27FC236}">
                <a16:creationId xmlns:a16="http://schemas.microsoft.com/office/drawing/2014/main" id="{B278D9B1-FDBB-8464-3474-6EE6FEBC338A}"/>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dirty="0"/>
              <a:t>For example, if a faculty member is planning to leave in Spring 2026, can we submit the Vacancy paperwork in Spring 2026 (their last semester here)?</a:t>
            </a:r>
          </a:p>
          <a:p>
            <a:endParaRPr lang="en-US" dirty="0"/>
          </a:p>
          <a:p>
            <a:pPr marL="0" indent="0">
              <a:buNone/>
            </a:pPr>
            <a:r>
              <a:rPr lang="en-US" dirty="0">
                <a:ea typeface="+mn-lt"/>
                <a:cs typeface="+mn-lt"/>
              </a:rPr>
              <a:t>Our </a:t>
            </a:r>
            <a:r>
              <a:rPr lang="en-US" dirty="0">
                <a:ea typeface="+mn-lt"/>
                <a:cs typeface="+mn-lt"/>
                <a:hlinkClick r:id="rId2"/>
              </a:rPr>
              <a:t>Faculty Vacancy process</a:t>
            </a:r>
            <a:r>
              <a:rPr lang="en-US" dirty="0">
                <a:ea typeface="+mn-lt"/>
                <a:cs typeface="+mn-lt"/>
              </a:rPr>
              <a:t> is silent on whether the initial request paperwork can be completed before the faculty member leaves their position, however there least two examples of Academic Senate reviewing and voting on a position before the faculty member left:</a:t>
            </a:r>
            <a:endParaRPr lang="en-US" dirty="0"/>
          </a:p>
          <a:p>
            <a:pPr>
              <a:buNone/>
            </a:pPr>
            <a:endParaRPr lang="en-US" dirty="0">
              <a:latin typeface="Calibri"/>
              <a:ea typeface="Calibri"/>
              <a:cs typeface="Calibri"/>
            </a:endParaRPr>
          </a:p>
          <a:p>
            <a:pPr lvl="2">
              <a:buFont typeface="Arial"/>
              <a:buChar char="•"/>
            </a:pPr>
            <a:r>
              <a:rPr lang="en" sz="2800" dirty="0">
                <a:solidFill>
                  <a:srgbClr val="000000"/>
                </a:solidFill>
                <a:latin typeface="Calibri"/>
                <a:ea typeface="Calibri"/>
                <a:cs typeface="Calibri"/>
              </a:rPr>
              <a:t>Chem: </a:t>
            </a:r>
            <a:r>
              <a:rPr lang="en" sz="2800" dirty="0">
                <a:solidFill>
                  <a:srgbClr val="1155CC"/>
                </a:solidFill>
                <a:latin typeface="Calibri"/>
                <a:ea typeface="Calibri"/>
                <a:cs typeface="Calibri"/>
                <a:hlinkClick r:id="rId3"/>
              </a:rPr>
              <a:t>Meeting minutes</a:t>
            </a:r>
            <a:r>
              <a:rPr lang="en" sz="2800" dirty="0">
                <a:solidFill>
                  <a:srgbClr val="000000"/>
                </a:solidFill>
                <a:latin typeface="Calibri"/>
                <a:ea typeface="Calibri"/>
                <a:cs typeface="Calibri"/>
              </a:rPr>
              <a:t> Academic Senate and </a:t>
            </a:r>
            <a:r>
              <a:rPr lang="en" sz="2800" dirty="0">
                <a:solidFill>
                  <a:srgbClr val="1155CC"/>
                </a:solidFill>
                <a:latin typeface="Calibri"/>
                <a:ea typeface="Calibri"/>
                <a:cs typeface="Calibri"/>
                <a:hlinkClick r:id="rId4"/>
              </a:rPr>
              <a:t>Meeting minutes</a:t>
            </a:r>
            <a:r>
              <a:rPr lang="en" sz="2800" dirty="0">
                <a:solidFill>
                  <a:srgbClr val="000000"/>
                </a:solidFill>
                <a:latin typeface="Calibri"/>
                <a:ea typeface="Calibri"/>
                <a:cs typeface="Calibri"/>
              </a:rPr>
              <a:t> PBC</a:t>
            </a:r>
            <a:endParaRPr lang="en-US" sz="2800" dirty="0">
              <a:latin typeface="Calibri"/>
              <a:ea typeface="Calibri"/>
              <a:cs typeface="Calibri"/>
            </a:endParaRPr>
          </a:p>
          <a:p>
            <a:pPr lvl="2">
              <a:buFont typeface="Arial"/>
              <a:buChar char="•"/>
            </a:pPr>
            <a:r>
              <a:rPr lang="en" sz="2800" dirty="0">
                <a:solidFill>
                  <a:srgbClr val="000000"/>
                </a:solidFill>
                <a:latin typeface="Calibri"/>
                <a:ea typeface="Calibri"/>
                <a:cs typeface="Calibri"/>
              </a:rPr>
              <a:t>Accounting: </a:t>
            </a:r>
            <a:r>
              <a:rPr lang="en" sz="2800" u="sng" dirty="0">
                <a:solidFill>
                  <a:srgbClr val="1155CC"/>
                </a:solidFill>
                <a:latin typeface="Calibri"/>
                <a:ea typeface="Calibri"/>
                <a:cs typeface="Calibri"/>
                <a:hlinkClick r:id="rId5">
                  <a:extLst>
                    <a:ext uri="{A12FA001-AC4F-418D-AE19-62706E023703}">
                      <ahyp:hlinkClr xmlns:ahyp="http://schemas.microsoft.com/office/drawing/2018/hyperlinkcolor" val="tx"/>
                    </a:ext>
                  </a:extLst>
                </a:hlinkClick>
              </a:rPr>
              <a:t>Meeting minutes</a:t>
            </a:r>
            <a:r>
              <a:rPr lang="en" sz="2800" dirty="0">
                <a:latin typeface="Calibri"/>
                <a:ea typeface="Calibri"/>
                <a:cs typeface="Calibri"/>
              </a:rPr>
              <a:t> Academic Senate and </a:t>
            </a:r>
            <a:r>
              <a:rPr lang="en" sz="2800" u="sng" dirty="0">
                <a:solidFill>
                  <a:srgbClr val="1155CC"/>
                </a:solidFill>
                <a:latin typeface="Calibri"/>
                <a:ea typeface="Calibri"/>
                <a:cs typeface="Calibri"/>
                <a:hlinkClick r:id="rId6"/>
              </a:rPr>
              <a:t>Meeting minutes</a:t>
            </a:r>
            <a:r>
              <a:rPr lang="en" sz="2800" dirty="0">
                <a:latin typeface="Calibri"/>
                <a:ea typeface="Calibri"/>
                <a:cs typeface="Calibri"/>
              </a:rPr>
              <a:t> PBC</a:t>
            </a:r>
          </a:p>
          <a:p>
            <a:pPr>
              <a:buFont typeface="Arial"/>
              <a:buChar char="•"/>
            </a:pPr>
            <a:endParaRPr lang="en-US" dirty="0">
              <a:solidFill>
                <a:srgbClr val="1155CC"/>
              </a:solidFill>
              <a:latin typeface="Arial"/>
              <a:cs typeface="Arial"/>
            </a:endParaRPr>
          </a:p>
          <a:p>
            <a:pPr indent="0">
              <a:buNone/>
            </a:pPr>
            <a:endParaRPr lang="en-US"/>
          </a:p>
        </p:txBody>
      </p:sp>
    </p:spTree>
    <p:extLst>
      <p:ext uri="{BB962C8B-B14F-4D97-AF65-F5344CB8AC3E}">
        <p14:creationId xmlns:p14="http://schemas.microsoft.com/office/powerpoint/2010/main" val="1708341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6C7B9D-2925-06D2-4081-714B5E74AFAE}"/>
              </a:ext>
            </a:extLst>
          </p:cNvPr>
          <p:cNvSpPr>
            <a:spLocks noGrp="1"/>
          </p:cNvSpPr>
          <p:nvPr>
            <p:ph idx="1"/>
          </p:nvPr>
        </p:nvSpPr>
        <p:spPr>
          <a:xfrm>
            <a:off x="6378320" y="735888"/>
            <a:ext cx="5291663" cy="3752849"/>
          </a:xfrm>
        </p:spPr>
        <p:txBody>
          <a:bodyPr vert="horz" lIns="91440" tIns="45720" rIns="91440" bIns="45720" rtlCol="0" anchor="t">
            <a:noAutofit/>
          </a:bodyPr>
          <a:lstStyle/>
          <a:p>
            <a:pPr marL="0" indent="0">
              <a:buNone/>
            </a:pPr>
            <a:r>
              <a:rPr lang="en-US" sz="4000" dirty="0"/>
              <a:t>Going by both precedent and Air Bud rules (nothing in the rule book says you can’t), departments can request a replacement before the faculty member officially leaves.</a:t>
            </a:r>
          </a:p>
          <a:p>
            <a:endParaRPr lang="en-US" sz="4000" dirty="0"/>
          </a:p>
        </p:txBody>
      </p:sp>
      <p:pic>
        <p:nvPicPr>
          <p:cNvPr id="5" name="Picture 4" descr="Golden Retriever dunking a basketball with the text Faculty vacancy approved! written under him.">
            <a:extLst>
              <a:ext uri="{FF2B5EF4-FFF2-40B4-BE49-F238E27FC236}">
                <a16:creationId xmlns:a16="http://schemas.microsoft.com/office/drawing/2014/main" id="{824C12D1-78A2-DF26-EF53-69009BA22625}"/>
              </a:ext>
            </a:extLst>
          </p:cNvPr>
          <p:cNvPicPr>
            <a:picLocks noChangeAspect="1"/>
          </p:cNvPicPr>
          <p:nvPr/>
        </p:nvPicPr>
        <p:blipFill>
          <a:blip r:embed="rId2"/>
          <a:srcRect t="10021"/>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Title 1">
            <a:extLst>
              <a:ext uri="{FF2B5EF4-FFF2-40B4-BE49-F238E27FC236}">
                <a16:creationId xmlns:a16="http://schemas.microsoft.com/office/drawing/2014/main" id="{70BFC3DF-589F-CC2C-76A6-16615B15DAB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Nothing in the rule book says you can't!</a:t>
            </a:r>
          </a:p>
        </p:txBody>
      </p:sp>
    </p:spTree>
    <p:extLst>
      <p:ext uri="{BB962C8B-B14F-4D97-AF65-F5344CB8AC3E}">
        <p14:creationId xmlns:p14="http://schemas.microsoft.com/office/powerpoint/2010/main" val="1529661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F7-3719-B298-7459-83AC30A12231}"/>
              </a:ext>
            </a:extLst>
          </p:cNvPr>
          <p:cNvSpPr>
            <a:spLocks noGrp="1"/>
          </p:cNvSpPr>
          <p:nvPr>
            <p:ph type="title"/>
          </p:nvPr>
        </p:nvSpPr>
        <p:spPr/>
        <p:txBody>
          <a:bodyPr/>
          <a:lstStyle/>
          <a:p>
            <a:r>
              <a:rPr lang="en-US" dirty="0"/>
              <a:t>Process at Sister Colleges</a:t>
            </a:r>
          </a:p>
        </p:txBody>
      </p:sp>
      <p:sp>
        <p:nvSpPr>
          <p:cNvPr id="3" name="Content Placeholder 2">
            <a:extLst>
              <a:ext uri="{FF2B5EF4-FFF2-40B4-BE49-F238E27FC236}">
                <a16:creationId xmlns:a16="http://schemas.microsoft.com/office/drawing/2014/main" id="{455C9191-DA0C-9CC0-1FCC-A99C22B2976F}"/>
              </a:ext>
            </a:extLst>
          </p:cNvPr>
          <p:cNvSpPr>
            <a:spLocks noGrp="1"/>
          </p:cNvSpPr>
          <p:nvPr>
            <p:ph idx="1"/>
          </p:nvPr>
        </p:nvSpPr>
        <p:spPr/>
        <p:txBody>
          <a:bodyPr vert="horz" lIns="91440" tIns="45720" rIns="91440" bIns="45720" rtlCol="0" anchor="t">
            <a:normAutofit/>
          </a:bodyPr>
          <a:lstStyle/>
          <a:p>
            <a:r>
              <a:rPr lang="en-US" dirty="0"/>
              <a:t>Skyline College</a:t>
            </a:r>
          </a:p>
          <a:p>
            <a:pPr lvl="1">
              <a:buFont typeface="Courier New" panose="020B0604020202020204" pitchFamily="34" charset="0"/>
              <a:buChar char="o"/>
            </a:pPr>
            <a:r>
              <a:rPr lang="en-US" dirty="0">
                <a:hlinkClick r:id="rId2"/>
              </a:rPr>
              <a:t>Full Time Equivalent Faculty Allocation Committee (FTEFAC)</a:t>
            </a:r>
          </a:p>
          <a:p>
            <a:pPr lvl="1">
              <a:buFont typeface="Courier New" panose="020B0604020202020204" pitchFamily="34" charset="0"/>
              <a:buChar char="o"/>
            </a:pPr>
            <a:r>
              <a:rPr lang="en-US" dirty="0"/>
              <a:t>Vacancy and new requests combined</a:t>
            </a:r>
            <a:br>
              <a:rPr lang="en-US" dirty="0"/>
            </a:br>
            <a:br>
              <a:rPr lang="en-US" dirty="0"/>
            </a:br>
            <a:endParaRPr lang="en-US" dirty="0"/>
          </a:p>
          <a:p>
            <a:r>
              <a:rPr lang="en-US" dirty="0"/>
              <a:t>CSM</a:t>
            </a:r>
          </a:p>
          <a:p>
            <a:pPr lvl="1">
              <a:buFont typeface="Courier New" panose="020B0604020202020204" pitchFamily="34" charset="0"/>
              <a:buChar char="o"/>
            </a:pPr>
            <a:r>
              <a:rPr lang="en-US" dirty="0">
                <a:hlinkClick r:id="rId3"/>
              </a:rPr>
              <a:t>Resource Request Process</a:t>
            </a:r>
            <a:endParaRPr lang="en-US" dirty="0"/>
          </a:p>
          <a:p>
            <a:pPr lvl="1">
              <a:buFont typeface="Courier New" panose="020B0604020202020204" pitchFamily="34" charset="0"/>
              <a:buChar char="o"/>
            </a:pPr>
            <a:r>
              <a:rPr lang="en-US" dirty="0"/>
              <a:t>Vacancy and new requests combined</a:t>
            </a:r>
          </a:p>
          <a:p>
            <a:pPr lvl="1">
              <a:buFont typeface="Courier New" panose="020B0604020202020204" pitchFamily="34" charset="0"/>
              <a:buChar char="o"/>
            </a:pPr>
            <a:endParaRPr lang="en-US" dirty="0"/>
          </a:p>
        </p:txBody>
      </p:sp>
    </p:spTree>
    <p:extLst>
      <p:ext uri="{BB962C8B-B14F-4D97-AF65-F5344CB8AC3E}">
        <p14:creationId xmlns:p14="http://schemas.microsoft.com/office/powerpoint/2010/main" val="40735652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CFF21CB327ADC4E9C92AEFDF72C0F41" ma:contentTypeVersion="10" ma:contentTypeDescription="Create a new document." ma:contentTypeScope="" ma:versionID="5c5be1e7aae0e8f2eef26ad9915120bb">
  <xsd:schema xmlns:xsd="http://www.w3.org/2001/XMLSchema" xmlns:xs="http://www.w3.org/2001/XMLSchema" xmlns:p="http://schemas.microsoft.com/office/2006/metadata/properties" xmlns:ns2="c584b1e8-5cff-47d1-b5fc-6b2aa2b0f779" xmlns:ns3="bcc384a7-17fd-4509-92ca-c69341870f8d" targetNamespace="http://schemas.microsoft.com/office/2006/metadata/properties" ma:root="true" ma:fieldsID="f5dcb2d881455a871c8ec27158ecbe2b" ns2:_="" ns3:_="">
    <xsd:import namespace="c584b1e8-5cff-47d1-b5fc-6b2aa2b0f779"/>
    <xsd:import namespace="bcc384a7-17fd-4509-92ca-c69341870f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84b1e8-5cff-47d1-b5fc-6b2aa2b0f77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c384a7-17fd-4509-92ca-c69341870f8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86682C-FD23-4E53-9BFE-F08CE457E16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6134C5E-8A96-421A-B294-0261D65CEAD3}">
  <ds:schemaRefs>
    <ds:schemaRef ds:uri="http://schemas.microsoft.com/sharepoint/v3/contenttype/forms"/>
  </ds:schemaRefs>
</ds:datastoreItem>
</file>

<file path=customXml/itemProps3.xml><?xml version="1.0" encoding="utf-8"?>
<ds:datastoreItem xmlns:ds="http://schemas.openxmlformats.org/officeDocument/2006/customXml" ds:itemID="{8ADDA6C8-E335-4696-A1EC-04FFEE9F77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84b1e8-5cff-47d1-b5fc-6b2aa2b0f779"/>
    <ds:schemaRef ds:uri="bcc384a7-17fd-4509-92ca-c69341870f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Faculty Vacancy Process</vt:lpstr>
      <vt:lpstr>Current Process</vt:lpstr>
      <vt:lpstr>Who can Submit a Vacancy Replacement Request?</vt:lpstr>
      <vt:lpstr>Then What?</vt:lpstr>
      <vt:lpstr>Timeline for Requesting a Vacancy Replacement</vt:lpstr>
      <vt:lpstr>What if you need more time?</vt:lpstr>
      <vt:lpstr>What if we don't meet the deadline?</vt:lpstr>
      <vt:lpstr>What if the request is denied or deferred? </vt:lpstr>
      <vt:lpstr>Unfilled Position Process and Timeline</vt:lpstr>
      <vt:lpstr>Can We Request a Faculty Vacancy the Semester Before the Faculty Leaves?</vt:lpstr>
      <vt:lpstr>Nothing in the rule book says you can't!</vt:lpstr>
      <vt:lpstr>Process at Sister Colleges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234</cp:revision>
  <dcterms:created xsi:type="dcterms:W3CDTF">2026-09-17T18:51:17Z</dcterms:created>
  <dcterms:modified xsi:type="dcterms:W3CDTF">2026-09-22T17:38:26Z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0x0101001CFF21CB327ADC4E9C92AEFDF72C0F41</vt:lpwstr>
  </property>
</Properties>
</file>